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5" r:id="rId10"/>
    <p:sldId id="263" r:id="rId11"/>
    <p:sldId id="264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893672-9E87-4586-9933-8FBF1862B652}" v="71" dt="2026-05-22T08:50:51.3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7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ynas Siliauskas" userId="ba0a1a1c2a98c6df" providerId="LiveId" clId="{3970F028-5495-4CF7-8039-3EA3F6DB5EA8}"/>
    <pc:docChg chg="undo custSel addSld delSld modSld">
      <pc:chgData name="Laurynas Siliauskas" userId="ba0a1a1c2a98c6df" providerId="LiveId" clId="{3970F028-5495-4CF7-8039-3EA3F6DB5EA8}" dt="2026-05-22T08:56:33.776" v="1787" actId="2696"/>
      <pc:docMkLst>
        <pc:docMk/>
      </pc:docMkLst>
      <pc:sldChg chg="addSp delSp modSp mod">
        <pc:chgData name="Laurynas Siliauskas" userId="ba0a1a1c2a98c6df" providerId="LiveId" clId="{3970F028-5495-4CF7-8039-3EA3F6DB5EA8}" dt="2026-05-06T07:45:19.263" v="175" actId="26606"/>
        <pc:sldMkLst>
          <pc:docMk/>
          <pc:sldMk cId="3792846224" sldId="256"/>
        </pc:sldMkLst>
        <pc:spChg chg="mod">
          <ac:chgData name="Laurynas Siliauskas" userId="ba0a1a1c2a98c6df" providerId="LiveId" clId="{3970F028-5495-4CF7-8039-3EA3F6DB5EA8}" dt="2026-05-06T07:45:19.263" v="175" actId="26606"/>
          <ac:spMkLst>
            <pc:docMk/>
            <pc:sldMk cId="3792846224" sldId="256"/>
            <ac:spMk id="2" creationId="{6212B63C-C6DC-C3BE-5629-20CB33D1155F}"/>
          </ac:spMkLst>
        </pc:spChg>
        <pc:spChg chg="mod">
          <ac:chgData name="Laurynas Siliauskas" userId="ba0a1a1c2a98c6df" providerId="LiveId" clId="{3970F028-5495-4CF7-8039-3EA3F6DB5EA8}" dt="2026-05-06T07:45:19.263" v="175" actId="26606"/>
          <ac:spMkLst>
            <pc:docMk/>
            <pc:sldMk cId="3792846224" sldId="256"/>
            <ac:spMk id="3" creationId="{B138A848-2F54-B3AA-C879-9578E7DA4458}"/>
          </ac:spMkLst>
        </pc:spChg>
        <pc:spChg chg="add">
          <ac:chgData name="Laurynas Siliauskas" userId="ba0a1a1c2a98c6df" providerId="LiveId" clId="{3970F028-5495-4CF7-8039-3EA3F6DB5EA8}" dt="2026-05-06T07:45:19.263" v="175" actId="26606"/>
          <ac:spMkLst>
            <pc:docMk/>
            <pc:sldMk cId="3792846224" sldId="256"/>
            <ac:spMk id="230" creationId="{74751229-0244-4FBB-BED1-407467F4C951}"/>
          </ac:spMkLst>
        </pc:spChg>
        <pc:picChg chg="add">
          <ac:chgData name="Laurynas Siliauskas" userId="ba0a1a1c2a98c6df" providerId="LiveId" clId="{3970F028-5495-4CF7-8039-3EA3F6DB5EA8}" dt="2026-05-06T07:45:19.263" v="175" actId="26606"/>
          <ac:picMkLst>
            <pc:docMk/>
            <pc:sldMk cId="3792846224" sldId="256"/>
            <ac:picMk id="231" creationId="{2055E083-1531-4E9C-D61E-1BF49EAAF060}"/>
          </ac:picMkLst>
        </pc:picChg>
        <pc:picChg chg="add">
          <ac:chgData name="Laurynas Siliauskas" userId="ba0a1a1c2a98c6df" providerId="LiveId" clId="{3970F028-5495-4CF7-8039-3EA3F6DB5EA8}" dt="2026-05-06T07:45:19.263" v="175" actId="26606"/>
          <ac:picMkLst>
            <pc:docMk/>
            <pc:sldMk cId="3792846224" sldId="256"/>
            <ac:picMk id="232" creationId="{7E8CC3F7-08D6-4418-A619-846E94F83FA9}"/>
          </ac:picMkLst>
        </pc:picChg>
      </pc:sldChg>
      <pc:sldChg chg="addSp delSp modSp mod">
        <pc:chgData name="Laurynas Siliauskas" userId="ba0a1a1c2a98c6df" providerId="LiveId" clId="{3970F028-5495-4CF7-8039-3EA3F6DB5EA8}" dt="2026-05-07T09:55:19.885" v="752" actId="1076"/>
        <pc:sldMkLst>
          <pc:docMk/>
          <pc:sldMk cId="2972224473" sldId="257"/>
        </pc:sldMkLst>
        <pc:graphicFrameChg chg="add mod modGraphic">
          <ac:chgData name="Laurynas Siliauskas" userId="ba0a1a1c2a98c6df" providerId="LiveId" clId="{3970F028-5495-4CF7-8039-3EA3F6DB5EA8}" dt="2026-05-07T09:54:25.407" v="745" actId="14100"/>
          <ac:graphicFrameMkLst>
            <pc:docMk/>
            <pc:sldMk cId="2972224473" sldId="257"/>
            <ac:graphicFrameMk id="7" creationId="{56F54599-729D-0589-6BE2-741D0AAC5903}"/>
          </ac:graphicFrameMkLst>
        </pc:graphicFrameChg>
        <pc:picChg chg="add mod">
          <ac:chgData name="Laurynas Siliauskas" userId="ba0a1a1c2a98c6df" providerId="LiveId" clId="{3970F028-5495-4CF7-8039-3EA3F6DB5EA8}" dt="2026-05-07T09:54:21.830" v="744" actId="1076"/>
          <ac:picMkLst>
            <pc:docMk/>
            <pc:sldMk cId="2972224473" sldId="257"/>
            <ac:picMk id="9" creationId="{91A43801-EA00-32D7-10EF-3B16874EC011}"/>
          </ac:picMkLst>
        </pc:picChg>
        <pc:picChg chg="add mod">
          <ac:chgData name="Laurynas Siliauskas" userId="ba0a1a1c2a98c6df" providerId="LiveId" clId="{3970F028-5495-4CF7-8039-3EA3F6DB5EA8}" dt="2026-05-07T09:55:19.885" v="752" actId="1076"/>
          <ac:picMkLst>
            <pc:docMk/>
            <pc:sldMk cId="2972224473" sldId="257"/>
            <ac:picMk id="10" creationId="{BD562FFB-95AA-ECE4-6361-D413CB439B0F}"/>
          </ac:picMkLst>
        </pc:picChg>
      </pc:sldChg>
      <pc:sldChg chg="addSp delSp modSp mod">
        <pc:chgData name="Laurynas Siliauskas" userId="ba0a1a1c2a98c6df" providerId="LiveId" clId="{3970F028-5495-4CF7-8039-3EA3F6DB5EA8}" dt="2026-05-05T19:59:10.259" v="151" actId="478"/>
        <pc:sldMkLst>
          <pc:docMk/>
          <pc:sldMk cId="4019860036" sldId="258"/>
        </pc:sldMkLst>
      </pc:sldChg>
      <pc:sldChg chg="addSp delSp modSp mod">
        <pc:chgData name="Laurynas Siliauskas" userId="ba0a1a1c2a98c6df" providerId="LiveId" clId="{3970F028-5495-4CF7-8039-3EA3F6DB5EA8}" dt="2026-05-08T09:07:29.913" v="1021" actId="14100"/>
        <pc:sldMkLst>
          <pc:docMk/>
          <pc:sldMk cId="1603576784" sldId="259"/>
        </pc:sldMkLst>
        <pc:spChg chg="mod">
          <ac:chgData name="Laurynas Siliauskas" userId="ba0a1a1c2a98c6df" providerId="LiveId" clId="{3970F028-5495-4CF7-8039-3EA3F6DB5EA8}" dt="2026-05-05T19:35:01.730" v="34" actId="1076"/>
          <ac:spMkLst>
            <pc:docMk/>
            <pc:sldMk cId="1603576784" sldId="259"/>
            <ac:spMk id="2" creationId="{E0C621C6-B7AC-CD1B-D6C4-9182AD85F1D2}"/>
          </ac:spMkLst>
        </pc:spChg>
        <pc:spChg chg="add mod">
          <ac:chgData name="Laurynas Siliauskas" userId="ba0a1a1c2a98c6df" providerId="LiveId" clId="{3970F028-5495-4CF7-8039-3EA3F6DB5EA8}" dt="2026-05-08T09:07:29.913" v="1021" actId="14100"/>
          <ac:spMkLst>
            <pc:docMk/>
            <pc:sldMk cId="1603576784" sldId="259"/>
            <ac:spMk id="3" creationId="{4AEAB24B-4E48-9069-E0F3-05B1A76C7511}"/>
          </ac:spMkLst>
        </pc:spChg>
        <pc:spChg chg="add mod">
          <ac:chgData name="Laurynas Siliauskas" userId="ba0a1a1c2a98c6df" providerId="LiveId" clId="{3970F028-5495-4CF7-8039-3EA3F6DB5EA8}" dt="2026-05-08T08:59:50.442" v="898" actId="1076"/>
          <ac:spMkLst>
            <pc:docMk/>
            <pc:sldMk cId="1603576784" sldId="259"/>
            <ac:spMk id="8" creationId="{DB7A2C6F-327C-5AC9-9139-112AE1A3168F}"/>
          </ac:spMkLst>
        </pc:spChg>
        <pc:picChg chg="add mod ord">
          <ac:chgData name="Laurynas Siliauskas" userId="ba0a1a1c2a98c6df" providerId="LiveId" clId="{3970F028-5495-4CF7-8039-3EA3F6DB5EA8}" dt="2026-05-08T08:59:42.919" v="896" actId="14100"/>
          <ac:picMkLst>
            <pc:docMk/>
            <pc:sldMk cId="1603576784" sldId="259"/>
            <ac:picMk id="7" creationId="{D8B7A25F-4DCB-1B67-AA47-97246409DE71}"/>
          </ac:picMkLst>
        </pc:picChg>
        <pc:cxnChg chg="add mod">
          <ac:chgData name="Laurynas Siliauskas" userId="ba0a1a1c2a98c6df" providerId="LiveId" clId="{3970F028-5495-4CF7-8039-3EA3F6DB5EA8}" dt="2026-05-08T08:59:47.777" v="897" actId="1076"/>
          <ac:cxnSpMkLst>
            <pc:docMk/>
            <pc:sldMk cId="1603576784" sldId="259"/>
            <ac:cxnSpMk id="10" creationId="{22B599A6-757C-3D98-243B-736BC2067C5F}"/>
          </ac:cxnSpMkLst>
        </pc:cxnChg>
      </pc:sldChg>
      <pc:sldChg chg="addSp delSp modSp mod">
        <pc:chgData name="Laurynas Siliauskas" userId="ba0a1a1c2a98c6df" providerId="LiveId" clId="{3970F028-5495-4CF7-8039-3EA3F6DB5EA8}" dt="2026-05-08T09:21:34.169" v="1157" actId="20577"/>
        <pc:sldMkLst>
          <pc:docMk/>
          <pc:sldMk cId="1721112194" sldId="260"/>
        </pc:sldMkLst>
        <pc:spChg chg="mod">
          <ac:chgData name="Laurynas Siliauskas" userId="ba0a1a1c2a98c6df" providerId="LiveId" clId="{3970F028-5495-4CF7-8039-3EA3F6DB5EA8}" dt="2026-05-06T08:14:36.372" v="472" actId="1076"/>
          <ac:spMkLst>
            <pc:docMk/>
            <pc:sldMk cId="1721112194" sldId="260"/>
            <ac:spMk id="2" creationId="{7D74043B-0CE6-648D-8BD9-17455E31FD80}"/>
          </ac:spMkLst>
        </pc:spChg>
        <pc:spChg chg="add mod">
          <ac:chgData name="Laurynas Siliauskas" userId="ba0a1a1c2a98c6df" providerId="LiveId" clId="{3970F028-5495-4CF7-8039-3EA3F6DB5EA8}" dt="2026-05-08T09:21:34.169" v="1157" actId="20577"/>
          <ac:spMkLst>
            <pc:docMk/>
            <pc:sldMk cId="1721112194" sldId="260"/>
            <ac:spMk id="3" creationId="{53DA3D9E-F71D-76B3-7F18-5A2E8EF3C44A}"/>
          </ac:spMkLst>
        </pc:spChg>
        <pc:spChg chg="add mod">
          <ac:chgData name="Laurynas Siliauskas" userId="ba0a1a1c2a98c6df" providerId="LiveId" clId="{3970F028-5495-4CF7-8039-3EA3F6DB5EA8}" dt="2026-05-06T08:21:03.717" v="636" actId="20577"/>
          <ac:spMkLst>
            <pc:docMk/>
            <pc:sldMk cId="1721112194" sldId="260"/>
            <ac:spMk id="6" creationId="{061446F8-8698-886F-0C17-A4C7E4B1D49C}"/>
          </ac:spMkLst>
        </pc:spChg>
        <pc:picChg chg="add mod">
          <ac:chgData name="Laurynas Siliauskas" userId="ba0a1a1c2a98c6df" providerId="LiveId" clId="{3970F028-5495-4CF7-8039-3EA3F6DB5EA8}" dt="2026-05-08T09:15:15.050" v="1132" actId="1076"/>
          <ac:picMkLst>
            <pc:docMk/>
            <pc:sldMk cId="1721112194" sldId="260"/>
            <ac:picMk id="4" creationId="{DBAF04DF-353F-ABB0-3C02-3C4F291E5EAE}"/>
          </ac:picMkLst>
        </pc:picChg>
        <pc:picChg chg="add mod ord">
          <ac:chgData name="Laurynas Siliauskas" userId="ba0a1a1c2a98c6df" providerId="LiveId" clId="{3970F028-5495-4CF7-8039-3EA3F6DB5EA8}" dt="2026-05-05T19:35:35.491" v="41" actId="14100"/>
          <ac:picMkLst>
            <pc:docMk/>
            <pc:sldMk cId="1721112194" sldId="260"/>
            <ac:picMk id="5" creationId="{E9972B97-46B4-B37F-BFC9-571E7DF8F574}"/>
          </ac:picMkLst>
        </pc:picChg>
      </pc:sldChg>
      <pc:sldChg chg="addSp delSp modSp mod">
        <pc:chgData name="Laurynas Siliauskas" userId="ba0a1a1c2a98c6df" providerId="LiveId" clId="{3970F028-5495-4CF7-8039-3EA3F6DB5EA8}" dt="2026-05-08T09:31:08.128" v="1249" actId="20577"/>
        <pc:sldMkLst>
          <pc:docMk/>
          <pc:sldMk cId="3771363316" sldId="261"/>
        </pc:sldMkLst>
        <pc:spChg chg="mod">
          <ac:chgData name="Laurynas Siliauskas" userId="ba0a1a1c2a98c6df" providerId="LiveId" clId="{3970F028-5495-4CF7-8039-3EA3F6DB5EA8}" dt="2026-05-08T09:23:14.269" v="1165" actId="14100"/>
          <ac:spMkLst>
            <pc:docMk/>
            <pc:sldMk cId="3771363316" sldId="261"/>
            <ac:spMk id="2" creationId="{FF7B5E98-07C4-8B0E-6940-F1AF446E58D6}"/>
          </ac:spMkLst>
        </pc:spChg>
        <pc:spChg chg="add mod">
          <ac:chgData name="Laurynas Siliauskas" userId="ba0a1a1c2a98c6df" providerId="LiveId" clId="{3970F028-5495-4CF7-8039-3EA3F6DB5EA8}" dt="2026-05-08T09:25:13.033" v="1178" actId="1076"/>
          <ac:spMkLst>
            <pc:docMk/>
            <pc:sldMk cId="3771363316" sldId="261"/>
            <ac:spMk id="3" creationId="{DD1CE6B4-0EC1-6178-0355-3FA7DE14BF94}"/>
          </ac:spMkLst>
        </pc:spChg>
        <pc:spChg chg="add mod">
          <ac:chgData name="Laurynas Siliauskas" userId="ba0a1a1c2a98c6df" providerId="LiveId" clId="{3970F028-5495-4CF7-8039-3EA3F6DB5EA8}" dt="2026-05-08T09:31:08.128" v="1249" actId="20577"/>
          <ac:spMkLst>
            <pc:docMk/>
            <pc:sldMk cId="3771363316" sldId="261"/>
            <ac:spMk id="4" creationId="{27CBA64E-4EDD-41D0-EE17-A7775ACE3F5B}"/>
          </ac:spMkLst>
        </pc:spChg>
        <pc:picChg chg="add mod ord">
          <ac:chgData name="Laurynas Siliauskas" userId="ba0a1a1c2a98c6df" providerId="LiveId" clId="{3970F028-5495-4CF7-8039-3EA3F6DB5EA8}" dt="2026-05-08T09:25:08.344" v="1176" actId="1076"/>
          <ac:picMkLst>
            <pc:docMk/>
            <pc:sldMk cId="3771363316" sldId="261"/>
            <ac:picMk id="5" creationId="{D6BC3668-3F21-9510-1637-973A24F75B51}"/>
          </ac:picMkLst>
        </pc:picChg>
        <pc:picChg chg="add mod">
          <ac:chgData name="Laurynas Siliauskas" userId="ba0a1a1c2a98c6df" providerId="LiveId" clId="{3970F028-5495-4CF7-8039-3EA3F6DB5EA8}" dt="2026-05-08T09:25:10.050" v="1177" actId="1076"/>
          <ac:picMkLst>
            <pc:docMk/>
            <pc:sldMk cId="3771363316" sldId="261"/>
            <ac:picMk id="7" creationId="{AB481B3B-2324-B25D-64BE-F85F6A565B67}"/>
          </ac:picMkLst>
        </pc:picChg>
      </pc:sldChg>
      <pc:sldChg chg="addSp delSp modSp mod">
        <pc:chgData name="Laurynas Siliauskas" userId="ba0a1a1c2a98c6df" providerId="LiveId" clId="{3970F028-5495-4CF7-8039-3EA3F6DB5EA8}" dt="2026-05-08T10:04:01.503" v="1673" actId="1076"/>
        <pc:sldMkLst>
          <pc:docMk/>
          <pc:sldMk cId="2159808720" sldId="262"/>
        </pc:sldMkLst>
        <pc:spChg chg="mod">
          <ac:chgData name="Laurynas Siliauskas" userId="ba0a1a1c2a98c6df" providerId="LiveId" clId="{3970F028-5495-4CF7-8039-3EA3F6DB5EA8}" dt="2026-05-08T09:50:25.925" v="1414" actId="6549"/>
          <ac:spMkLst>
            <pc:docMk/>
            <pc:sldMk cId="2159808720" sldId="262"/>
            <ac:spMk id="2" creationId="{9BC61499-C7BF-8219-DF62-B9E7BCE92D13}"/>
          </ac:spMkLst>
        </pc:spChg>
        <pc:spChg chg="add mod">
          <ac:chgData name="Laurynas Siliauskas" userId="ba0a1a1c2a98c6df" providerId="LiveId" clId="{3970F028-5495-4CF7-8039-3EA3F6DB5EA8}" dt="2026-05-08T10:03:19.533" v="1659" actId="20577"/>
          <ac:spMkLst>
            <pc:docMk/>
            <pc:sldMk cId="2159808720" sldId="262"/>
            <ac:spMk id="3" creationId="{B9F88A86-FDF6-54D5-8F11-744CA91F56BA}"/>
          </ac:spMkLst>
        </pc:spChg>
        <pc:spChg chg="add mod">
          <ac:chgData name="Laurynas Siliauskas" userId="ba0a1a1c2a98c6df" providerId="LiveId" clId="{3970F028-5495-4CF7-8039-3EA3F6DB5EA8}" dt="2026-05-08T10:04:01.503" v="1673" actId="1076"/>
          <ac:spMkLst>
            <pc:docMk/>
            <pc:sldMk cId="2159808720" sldId="262"/>
            <ac:spMk id="15" creationId="{CF178931-39CD-5E5E-F688-BD4A9921F7EA}"/>
          </ac:spMkLst>
        </pc:spChg>
        <pc:spChg chg="add mod">
          <ac:chgData name="Laurynas Siliauskas" userId="ba0a1a1c2a98c6df" providerId="LiveId" clId="{3970F028-5495-4CF7-8039-3EA3F6DB5EA8}" dt="2026-05-08T09:58:03.251" v="1538" actId="1076"/>
          <ac:spMkLst>
            <pc:docMk/>
            <pc:sldMk cId="2159808720" sldId="262"/>
            <ac:spMk id="16" creationId="{159745D8-D5C9-538A-DD23-46F126552A06}"/>
          </ac:spMkLst>
        </pc:spChg>
        <pc:picChg chg="add mod">
          <ac:chgData name="Laurynas Siliauskas" userId="ba0a1a1c2a98c6df" providerId="LiveId" clId="{3970F028-5495-4CF7-8039-3EA3F6DB5EA8}" dt="2026-05-08T09:23:58.888" v="1172" actId="14100"/>
          <ac:picMkLst>
            <pc:docMk/>
            <pc:sldMk cId="2159808720" sldId="262"/>
            <ac:picMk id="4" creationId="{C9EAEF1E-FAD9-32DB-50EB-301B020B834F}"/>
          </ac:picMkLst>
        </pc:picChg>
        <pc:picChg chg="add mod">
          <ac:chgData name="Laurynas Siliauskas" userId="ba0a1a1c2a98c6df" providerId="LiveId" clId="{3970F028-5495-4CF7-8039-3EA3F6DB5EA8}" dt="2026-05-08T09:23:43.559" v="1170" actId="1076"/>
          <ac:picMkLst>
            <pc:docMk/>
            <pc:sldMk cId="2159808720" sldId="262"/>
            <ac:picMk id="6" creationId="{CD450E75-5DD9-4CE0-A986-709917212D99}"/>
          </ac:picMkLst>
        </pc:picChg>
        <pc:picChg chg="add mod">
          <ac:chgData name="Laurynas Siliauskas" userId="ba0a1a1c2a98c6df" providerId="LiveId" clId="{3970F028-5495-4CF7-8039-3EA3F6DB5EA8}" dt="2026-05-08T09:38:06.669" v="1319" actId="1076"/>
          <ac:picMkLst>
            <pc:docMk/>
            <pc:sldMk cId="2159808720" sldId="262"/>
            <ac:picMk id="12" creationId="{C3161058-4A9F-63CA-CB0E-422777DF9DF2}"/>
          </ac:picMkLst>
        </pc:picChg>
        <pc:picChg chg="add mod">
          <ac:chgData name="Laurynas Siliauskas" userId="ba0a1a1c2a98c6df" providerId="LiveId" clId="{3970F028-5495-4CF7-8039-3EA3F6DB5EA8}" dt="2026-05-08T09:57:59.095" v="1537" actId="1076"/>
          <ac:picMkLst>
            <pc:docMk/>
            <pc:sldMk cId="2159808720" sldId="262"/>
            <ac:picMk id="14" creationId="{6EF7B6FB-4442-8D13-6774-0A0235A2B4BC}"/>
          </ac:picMkLst>
        </pc:picChg>
      </pc:sldChg>
      <pc:sldChg chg="addSp delSp modSp mod">
        <pc:chgData name="Laurynas Siliauskas" userId="ba0a1a1c2a98c6df" providerId="LiveId" clId="{3970F028-5495-4CF7-8039-3EA3F6DB5EA8}" dt="2026-05-07T08:51:12.350" v="720" actId="1076"/>
        <pc:sldMkLst>
          <pc:docMk/>
          <pc:sldMk cId="3660494336" sldId="263"/>
        </pc:sldMkLst>
        <pc:spChg chg="mod">
          <ac:chgData name="Laurynas Siliauskas" userId="ba0a1a1c2a98c6df" providerId="LiveId" clId="{3970F028-5495-4CF7-8039-3EA3F6DB5EA8}" dt="2026-05-07T08:51:12.350" v="720" actId="1076"/>
          <ac:spMkLst>
            <pc:docMk/>
            <pc:sldMk cId="3660494336" sldId="263"/>
            <ac:spMk id="2" creationId="{060F76EA-1F60-5BC9-40E0-079958D8C6BB}"/>
          </ac:spMkLst>
        </pc:spChg>
        <pc:picChg chg="add mod">
          <ac:chgData name="Laurynas Siliauskas" userId="ba0a1a1c2a98c6df" providerId="LiveId" clId="{3970F028-5495-4CF7-8039-3EA3F6DB5EA8}" dt="2026-05-07T08:50:51.951" v="717" actId="1076"/>
          <ac:picMkLst>
            <pc:docMk/>
            <pc:sldMk cId="3660494336" sldId="263"/>
            <ac:picMk id="4" creationId="{A53B53C8-695B-255E-9EFF-AE04359BE09E}"/>
          </ac:picMkLst>
        </pc:picChg>
        <pc:picChg chg="add mod ord">
          <ac:chgData name="Laurynas Siliauskas" userId="ba0a1a1c2a98c6df" providerId="LiveId" clId="{3970F028-5495-4CF7-8039-3EA3F6DB5EA8}" dt="2026-05-07T08:50:58.861" v="718" actId="1076"/>
          <ac:picMkLst>
            <pc:docMk/>
            <pc:sldMk cId="3660494336" sldId="263"/>
            <ac:picMk id="5" creationId="{4FA7FADB-B138-42A1-226F-9BAB9B6A20B5}"/>
          </ac:picMkLst>
        </pc:picChg>
      </pc:sldChg>
      <pc:sldChg chg="addSp modSp mod">
        <pc:chgData name="Laurynas Siliauskas" userId="ba0a1a1c2a98c6df" providerId="LiveId" clId="{3970F028-5495-4CF7-8039-3EA3F6DB5EA8}" dt="2026-05-21T09:12:44.100" v="1744" actId="1076"/>
        <pc:sldMkLst>
          <pc:docMk/>
          <pc:sldMk cId="2882868925" sldId="264"/>
        </pc:sldMkLst>
        <pc:spChg chg="add mod">
          <ac:chgData name="Laurynas Siliauskas" userId="ba0a1a1c2a98c6df" providerId="LiveId" clId="{3970F028-5495-4CF7-8039-3EA3F6DB5EA8}" dt="2026-05-21T09:11:58.875" v="1736" actId="113"/>
          <ac:spMkLst>
            <pc:docMk/>
            <pc:sldMk cId="2882868925" sldId="264"/>
            <ac:spMk id="2" creationId="{D8927A49-7A5B-D515-EB4A-B1B3C9578432}"/>
          </ac:spMkLst>
        </pc:spChg>
        <pc:spChg chg="add mod">
          <ac:chgData name="Laurynas Siliauskas" userId="ba0a1a1c2a98c6df" providerId="LiveId" clId="{3970F028-5495-4CF7-8039-3EA3F6DB5EA8}" dt="2026-05-21T09:12:01.982" v="1737" actId="113"/>
          <ac:spMkLst>
            <pc:docMk/>
            <pc:sldMk cId="2882868925" sldId="264"/>
            <ac:spMk id="3" creationId="{C2C7C9EC-8CE6-8B49-636D-B9A563BCFF03}"/>
          </ac:spMkLst>
        </pc:spChg>
        <pc:spChg chg="add mod">
          <ac:chgData name="Laurynas Siliauskas" userId="ba0a1a1c2a98c6df" providerId="LiveId" clId="{3970F028-5495-4CF7-8039-3EA3F6DB5EA8}" dt="2026-05-21T09:11:53.313" v="1735" actId="113"/>
          <ac:spMkLst>
            <pc:docMk/>
            <pc:sldMk cId="2882868925" sldId="264"/>
            <ac:spMk id="4" creationId="{4323C641-A9E0-C2A9-B514-6F40EFCA17E3}"/>
          </ac:spMkLst>
        </pc:spChg>
        <pc:spChg chg="add mod">
          <ac:chgData name="Laurynas Siliauskas" userId="ba0a1a1c2a98c6df" providerId="LiveId" clId="{3970F028-5495-4CF7-8039-3EA3F6DB5EA8}" dt="2026-05-21T09:12:44.100" v="1744" actId="1076"/>
          <ac:spMkLst>
            <pc:docMk/>
            <pc:sldMk cId="2882868925" sldId="264"/>
            <ac:spMk id="9" creationId="{C9CDDC02-9DAD-DCBB-0F49-6DEE2ADBF11C}"/>
          </ac:spMkLst>
        </pc:spChg>
      </pc:sldChg>
      <pc:sldChg chg="addSp delSp modSp new mod">
        <pc:chgData name="Laurynas Siliauskas" userId="ba0a1a1c2a98c6df" providerId="LiveId" clId="{3970F028-5495-4CF7-8039-3EA3F6DB5EA8}" dt="2026-05-06T08:02:35.808" v="465" actId="20577"/>
        <pc:sldMkLst>
          <pc:docMk/>
          <pc:sldMk cId="3424441777" sldId="265"/>
        </pc:sldMkLst>
        <pc:spChg chg="add mod">
          <ac:chgData name="Laurynas Siliauskas" userId="ba0a1a1c2a98c6df" providerId="LiveId" clId="{3970F028-5495-4CF7-8039-3EA3F6DB5EA8}" dt="2026-05-06T08:02:35.808" v="465" actId="20577"/>
          <ac:spMkLst>
            <pc:docMk/>
            <pc:sldMk cId="3424441777" sldId="265"/>
            <ac:spMk id="2" creationId="{484EC388-2707-95AB-7E1B-9AD313310779}"/>
          </ac:spMkLst>
        </pc:spChg>
        <pc:spChg chg="add mod">
          <ac:chgData name="Laurynas Siliauskas" userId="ba0a1a1c2a98c6df" providerId="LiveId" clId="{3970F028-5495-4CF7-8039-3EA3F6DB5EA8}" dt="2026-05-05T20:00:53.667" v="157" actId="1076"/>
          <ac:spMkLst>
            <pc:docMk/>
            <pc:sldMk cId="3424441777" sldId="265"/>
            <ac:spMk id="16" creationId="{B673BB69-4AC7-D511-E2D0-43F53D0A7098}"/>
          </ac:spMkLst>
        </pc:spChg>
        <pc:spChg chg="add mod">
          <ac:chgData name="Laurynas Siliauskas" userId="ba0a1a1c2a98c6df" providerId="LiveId" clId="{3970F028-5495-4CF7-8039-3EA3F6DB5EA8}" dt="2026-05-05T20:01:07.309" v="160" actId="1076"/>
          <ac:spMkLst>
            <pc:docMk/>
            <pc:sldMk cId="3424441777" sldId="265"/>
            <ac:spMk id="17" creationId="{689AA55B-86DD-E83E-965E-2D3622338327}"/>
          </ac:spMkLst>
        </pc:spChg>
        <pc:spChg chg="add mod">
          <ac:chgData name="Laurynas Siliauskas" userId="ba0a1a1c2a98c6df" providerId="LiveId" clId="{3970F028-5495-4CF7-8039-3EA3F6DB5EA8}" dt="2026-05-05T20:01:20.865" v="163" actId="20577"/>
          <ac:spMkLst>
            <pc:docMk/>
            <pc:sldMk cId="3424441777" sldId="265"/>
            <ac:spMk id="18" creationId="{A0E3772F-2F08-5B04-F304-A4162DF49623}"/>
          </ac:spMkLst>
        </pc:spChg>
        <pc:spChg chg="add mod">
          <ac:chgData name="Laurynas Siliauskas" userId="ba0a1a1c2a98c6df" providerId="LiveId" clId="{3970F028-5495-4CF7-8039-3EA3F6DB5EA8}" dt="2026-05-05T20:01:41.409" v="168" actId="20577"/>
          <ac:spMkLst>
            <pc:docMk/>
            <pc:sldMk cId="3424441777" sldId="265"/>
            <ac:spMk id="19" creationId="{1429A462-064E-5B33-BE34-F4CF81BAAD9C}"/>
          </ac:spMkLst>
        </pc:spChg>
        <pc:picChg chg="add mod">
          <ac:chgData name="Laurynas Siliauskas" userId="ba0a1a1c2a98c6df" providerId="LiveId" clId="{3970F028-5495-4CF7-8039-3EA3F6DB5EA8}" dt="2026-05-05T19:57:58.217" v="144" actId="1076"/>
          <ac:picMkLst>
            <pc:docMk/>
            <pc:sldMk cId="3424441777" sldId="265"/>
            <ac:picMk id="9" creationId="{70E3B5C3-76DC-8AA3-39DE-14F3A4A34D3B}"/>
          </ac:picMkLst>
        </pc:picChg>
        <pc:picChg chg="add mod">
          <ac:chgData name="Laurynas Siliauskas" userId="ba0a1a1c2a98c6df" providerId="LiveId" clId="{3970F028-5495-4CF7-8039-3EA3F6DB5EA8}" dt="2026-05-05T19:58:06.104" v="146" actId="1076"/>
          <ac:picMkLst>
            <pc:docMk/>
            <pc:sldMk cId="3424441777" sldId="265"/>
            <ac:picMk id="11" creationId="{6E94050D-27CA-9201-872B-8E14B8509FEA}"/>
          </ac:picMkLst>
        </pc:picChg>
        <pc:picChg chg="add mod">
          <ac:chgData name="Laurynas Siliauskas" userId="ba0a1a1c2a98c6df" providerId="LiveId" clId="{3970F028-5495-4CF7-8039-3EA3F6DB5EA8}" dt="2026-05-05T19:58:23.032" v="147" actId="1076"/>
          <ac:picMkLst>
            <pc:docMk/>
            <pc:sldMk cId="3424441777" sldId="265"/>
            <ac:picMk id="15" creationId="{86409D0F-3B1A-EF0F-FCFE-1A4B177048A7}"/>
          </ac:picMkLst>
        </pc:picChg>
      </pc:sldChg>
      <pc:sldChg chg="addSp delSp modSp new mod">
        <pc:chgData name="Laurynas Siliauskas" userId="ba0a1a1c2a98c6df" providerId="LiveId" clId="{3970F028-5495-4CF7-8039-3EA3F6DB5EA8}" dt="2026-05-07T07:31:19.849" v="683" actId="6549"/>
        <pc:sldMkLst>
          <pc:docMk/>
          <pc:sldMk cId="2721522976" sldId="266"/>
        </pc:sldMkLst>
        <pc:spChg chg="mod">
          <ac:chgData name="Laurynas Siliauskas" userId="ba0a1a1c2a98c6df" providerId="LiveId" clId="{3970F028-5495-4CF7-8039-3EA3F6DB5EA8}" dt="2026-05-06T07:49:50.368" v="273" actId="14100"/>
          <ac:spMkLst>
            <pc:docMk/>
            <pc:sldMk cId="2721522976" sldId="266"/>
            <ac:spMk id="2" creationId="{86D5D424-6DFC-0CFC-F916-D72722454D7F}"/>
          </ac:spMkLst>
        </pc:spChg>
        <pc:spChg chg="add mod">
          <ac:chgData name="Laurynas Siliauskas" userId="ba0a1a1c2a98c6df" providerId="LiveId" clId="{3970F028-5495-4CF7-8039-3EA3F6DB5EA8}" dt="2026-05-07T07:31:19.849" v="683" actId="6549"/>
          <ac:spMkLst>
            <pc:docMk/>
            <pc:sldMk cId="2721522976" sldId="266"/>
            <ac:spMk id="3" creationId="{38A7DB9F-BF20-9C6B-8086-922D4A332602}"/>
          </ac:spMkLst>
        </pc:spChg>
        <pc:picChg chg="add mod ord">
          <ac:chgData name="Laurynas Siliauskas" userId="ba0a1a1c2a98c6df" providerId="LiveId" clId="{3970F028-5495-4CF7-8039-3EA3F6DB5EA8}" dt="2026-05-06T07:49:53.097" v="274" actId="1076"/>
          <ac:picMkLst>
            <pc:docMk/>
            <pc:sldMk cId="2721522976" sldId="266"/>
            <ac:picMk id="5" creationId="{7D066AEB-F2B1-E832-D119-A09AA64FE5D5}"/>
          </ac:picMkLst>
        </pc:picChg>
        <pc:picChg chg="add mod">
          <ac:chgData name="Laurynas Siliauskas" userId="ba0a1a1c2a98c6df" providerId="LiveId" clId="{3970F028-5495-4CF7-8039-3EA3F6DB5EA8}" dt="2026-05-05T19:39:24.667" v="72" actId="1076"/>
          <ac:picMkLst>
            <pc:docMk/>
            <pc:sldMk cId="2721522976" sldId="266"/>
            <ac:picMk id="7" creationId="{EBE72C74-07A6-C279-285D-F3516A5DF346}"/>
          </ac:picMkLst>
        </pc:picChg>
      </pc:sldChg>
      <pc:sldChg chg="addSp delSp modSp new mod">
        <pc:chgData name="Laurynas Siliauskas" userId="ba0a1a1c2a98c6df" providerId="LiveId" clId="{3970F028-5495-4CF7-8039-3EA3F6DB5EA8}" dt="2026-05-07T09:57:09.303" v="770" actId="1076"/>
        <pc:sldMkLst>
          <pc:docMk/>
          <pc:sldMk cId="2067126061" sldId="268"/>
        </pc:sldMkLst>
        <pc:spChg chg="mod">
          <ac:chgData name="Laurynas Siliauskas" userId="ba0a1a1c2a98c6df" providerId="LiveId" clId="{3970F028-5495-4CF7-8039-3EA3F6DB5EA8}" dt="2026-05-07T08:37:37.214" v="710" actId="20577"/>
          <ac:spMkLst>
            <pc:docMk/>
            <pc:sldMk cId="2067126061" sldId="268"/>
            <ac:spMk id="2" creationId="{0F234D89-0DC4-9F78-75B4-0730FAA66CB1}"/>
          </ac:spMkLst>
        </pc:spChg>
        <pc:spChg chg="add mod">
          <ac:chgData name="Laurynas Siliauskas" userId="ba0a1a1c2a98c6df" providerId="LiveId" clId="{3970F028-5495-4CF7-8039-3EA3F6DB5EA8}" dt="2026-05-07T09:56:54.075" v="766" actId="692"/>
          <ac:spMkLst>
            <pc:docMk/>
            <pc:sldMk cId="2067126061" sldId="268"/>
            <ac:spMk id="10" creationId="{C0530296-A548-02FA-4BB2-74BAF55408DE}"/>
          </ac:spMkLst>
        </pc:spChg>
        <pc:spChg chg="add mod">
          <ac:chgData name="Laurynas Siliauskas" userId="ba0a1a1c2a98c6df" providerId="LiveId" clId="{3970F028-5495-4CF7-8039-3EA3F6DB5EA8}" dt="2026-05-07T09:57:09.303" v="770" actId="1076"/>
          <ac:spMkLst>
            <pc:docMk/>
            <pc:sldMk cId="2067126061" sldId="268"/>
            <ac:spMk id="11" creationId="{2318582C-22C9-0E69-832D-7E6FAB1A936B}"/>
          </ac:spMkLst>
        </pc:spChg>
        <pc:picChg chg="add mod ord">
          <ac:chgData name="Laurynas Siliauskas" userId="ba0a1a1c2a98c6df" providerId="LiveId" clId="{3970F028-5495-4CF7-8039-3EA3F6DB5EA8}" dt="2026-05-07T09:55:57.960" v="758" actId="14100"/>
          <ac:picMkLst>
            <pc:docMk/>
            <pc:sldMk cId="2067126061" sldId="268"/>
            <ac:picMk id="5" creationId="{61DFF1CF-7E15-19B7-4944-598B85DDAA49}"/>
          </ac:picMkLst>
        </pc:picChg>
        <pc:picChg chg="add mod">
          <ac:chgData name="Laurynas Siliauskas" userId="ba0a1a1c2a98c6df" providerId="LiveId" clId="{3970F028-5495-4CF7-8039-3EA3F6DB5EA8}" dt="2026-05-07T09:56:04.790" v="759" actId="1076"/>
          <ac:picMkLst>
            <pc:docMk/>
            <pc:sldMk cId="2067126061" sldId="268"/>
            <ac:picMk id="7" creationId="{BA26C2CB-3F5C-B042-9DED-C7091E154C5B}"/>
          </ac:picMkLst>
        </pc:picChg>
        <pc:picChg chg="add mod">
          <ac:chgData name="Laurynas Siliauskas" userId="ba0a1a1c2a98c6df" providerId="LiveId" clId="{3970F028-5495-4CF7-8039-3EA3F6DB5EA8}" dt="2026-05-07T09:57:04.078" v="769" actId="1076"/>
          <ac:picMkLst>
            <pc:docMk/>
            <pc:sldMk cId="2067126061" sldId="268"/>
            <ac:picMk id="9" creationId="{7CE38D06-4586-5065-BD89-B3CEE502B76C}"/>
          </ac:picMkLst>
        </pc:picChg>
      </pc:sldChg>
      <pc:sldChg chg="addSp delSp modSp new mod">
        <pc:chgData name="Laurynas Siliauskas" userId="ba0a1a1c2a98c6df" providerId="LiveId" clId="{3970F028-5495-4CF7-8039-3EA3F6DB5EA8}" dt="2026-05-08T10:06:12.592" v="1678" actId="1076"/>
        <pc:sldMkLst>
          <pc:docMk/>
          <pc:sldMk cId="2306479547" sldId="269"/>
        </pc:sldMkLst>
        <pc:picChg chg="add mod">
          <ac:chgData name="Laurynas Siliauskas" userId="ba0a1a1c2a98c6df" providerId="LiveId" clId="{3970F028-5495-4CF7-8039-3EA3F6DB5EA8}" dt="2026-05-08T10:05:54.961" v="1674" actId="1076"/>
          <ac:picMkLst>
            <pc:docMk/>
            <pc:sldMk cId="2306479547" sldId="269"/>
            <ac:picMk id="5" creationId="{C4238CC3-E4EE-3427-0EF9-2B09A1EC15F6}"/>
          </ac:picMkLst>
        </pc:picChg>
        <pc:picChg chg="add mod">
          <ac:chgData name="Laurynas Siliauskas" userId="ba0a1a1c2a98c6df" providerId="LiveId" clId="{3970F028-5495-4CF7-8039-3EA3F6DB5EA8}" dt="2026-05-08T10:06:01.272" v="1676" actId="1076"/>
          <ac:picMkLst>
            <pc:docMk/>
            <pc:sldMk cId="2306479547" sldId="269"/>
            <ac:picMk id="7" creationId="{18E68A24-CA12-9154-687F-D2C4121DF44A}"/>
          </ac:picMkLst>
        </pc:picChg>
        <pc:picChg chg="add mod">
          <ac:chgData name="Laurynas Siliauskas" userId="ba0a1a1c2a98c6df" providerId="LiveId" clId="{3970F028-5495-4CF7-8039-3EA3F6DB5EA8}" dt="2026-05-08T10:06:12.592" v="1678" actId="1076"/>
          <ac:picMkLst>
            <pc:docMk/>
            <pc:sldMk cId="2306479547" sldId="269"/>
            <ac:picMk id="8" creationId="{CF823A4F-2998-7128-7102-34E28605F84F}"/>
          </ac:picMkLst>
        </pc:picChg>
        <pc:cxnChg chg="add mod">
          <ac:chgData name="Laurynas Siliauskas" userId="ba0a1a1c2a98c6df" providerId="LiveId" clId="{3970F028-5495-4CF7-8039-3EA3F6DB5EA8}" dt="2026-05-08T10:06:07.822" v="1677" actId="1076"/>
          <ac:cxnSpMkLst>
            <pc:docMk/>
            <pc:sldMk cId="2306479547" sldId="269"/>
            <ac:cxnSpMk id="12" creationId="{513F7973-9965-E7AC-437D-20E57B471401}"/>
          </ac:cxnSpMkLst>
        </pc:cxnChg>
      </pc:sldChg>
      <pc:sldChg chg="addSp delSp modSp new mod">
        <pc:chgData name="Laurynas Siliauskas" userId="ba0a1a1c2a98c6df" providerId="LiveId" clId="{3970F028-5495-4CF7-8039-3EA3F6DB5EA8}" dt="2026-05-07T10:03:20.824" v="859" actId="1076"/>
        <pc:sldMkLst>
          <pc:docMk/>
          <pc:sldMk cId="969530173" sldId="270"/>
        </pc:sldMkLst>
        <pc:spChg chg="mod">
          <ac:chgData name="Laurynas Siliauskas" userId="ba0a1a1c2a98c6df" providerId="LiveId" clId="{3970F028-5495-4CF7-8039-3EA3F6DB5EA8}" dt="2026-05-07T10:01:17.079" v="813" actId="14100"/>
          <ac:spMkLst>
            <pc:docMk/>
            <pc:sldMk cId="969530173" sldId="270"/>
            <ac:spMk id="2" creationId="{6873E3C0-8C54-77AA-3ED2-65F2E5ACA454}"/>
          </ac:spMkLst>
        </pc:spChg>
        <pc:picChg chg="add mod">
          <ac:chgData name="Laurynas Siliauskas" userId="ba0a1a1c2a98c6df" providerId="LiveId" clId="{3970F028-5495-4CF7-8039-3EA3F6DB5EA8}" dt="2026-05-07T10:01:43.263" v="819" actId="1076"/>
          <ac:picMkLst>
            <pc:docMk/>
            <pc:sldMk cId="969530173" sldId="270"/>
            <ac:picMk id="5" creationId="{0A78108F-C17E-606A-0111-AA8F932284F8}"/>
          </ac:picMkLst>
        </pc:picChg>
        <pc:picChg chg="add mod">
          <ac:chgData name="Laurynas Siliauskas" userId="ba0a1a1c2a98c6df" providerId="LiveId" clId="{3970F028-5495-4CF7-8039-3EA3F6DB5EA8}" dt="2026-05-07T10:02:25.791" v="826" actId="14100"/>
          <ac:picMkLst>
            <pc:docMk/>
            <pc:sldMk cId="969530173" sldId="270"/>
            <ac:picMk id="8" creationId="{E39A0FF2-9517-CFF7-CF28-7B9BCF502D07}"/>
          </ac:picMkLst>
        </pc:picChg>
        <pc:picChg chg="add mod">
          <ac:chgData name="Laurynas Siliauskas" userId="ba0a1a1c2a98c6df" providerId="LiveId" clId="{3970F028-5495-4CF7-8039-3EA3F6DB5EA8}" dt="2026-05-07T10:03:20.824" v="859" actId="1076"/>
          <ac:picMkLst>
            <pc:docMk/>
            <pc:sldMk cId="969530173" sldId="270"/>
            <ac:picMk id="10" creationId="{1EC3F510-581E-4620-6D78-2B93F1F50B99}"/>
          </ac:picMkLst>
        </pc:picChg>
      </pc:sldChg>
      <pc:sldChg chg="addSp delSp modSp new mod">
        <pc:chgData name="Laurynas Siliauskas" userId="ba0a1a1c2a98c6df" providerId="LiveId" clId="{3970F028-5495-4CF7-8039-3EA3F6DB5EA8}" dt="2026-05-07T10:04:45.671" v="880" actId="14100"/>
        <pc:sldMkLst>
          <pc:docMk/>
          <pc:sldMk cId="3860784044" sldId="271"/>
        </pc:sldMkLst>
        <pc:spChg chg="mod">
          <ac:chgData name="Laurynas Siliauskas" userId="ba0a1a1c2a98c6df" providerId="LiveId" clId="{3970F028-5495-4CF7-8039-3EA3F6DB5EA8}" dt="2026-05-07T10:02:52.488" v="855" actId="20577"/>
          <ac:spMkLst>
            <pc:docMk/>
            <pc:sldMk cId="3860784044" sldId="271"/>
            <ac:spMk id="2" creationId="{95AF639F-8100-DDB8-87AA-D14344385167}"/>
          </ac:spMkLst>
        </pc:spChg>
        <pc:picChg chg="add mod">
          <ac:chgData name="Laurynas Siliauskas" userId="ba0a1a1c2a98c6df" providerId="LiveId" clId="{3970F028-5495-4CF7-8039-3EA3F6DB5EA8}" dt="2026-05-07T10:04:42.941" v="879" actId="1076"/>
          <ac:picMkLst>
            <pc:docMk/>
            <pc:sldMk cId="3860784044" sldId="271"/>
            <ac:picMk id="5" creationId="{43055A47-E21F-F5B5-599C-B7F8A309DAC2}"/>
          </ac:picMkLst>
        </pc:picChg>
        <pc:picChg chg="add mod">
          <ac:chgData name="Laurynas Siliauskas" userId="ba0a1a1c2a98c6df" providerId="LiveId" clId="{3970F028-5495-4CF7-8039-3EA3F6DB5EA8}" dt="2026-05-07T10:04:45.671" v="880" actId="14100"/>
          <ac:picMkLst>
            <pc:docMk/>
            <pc:sldMk cId="3860784044" sldId="271"/>
            <ac:picMk id="7" creationId="{01B996B5-DEF8-8D3B-4496-9CB82C6D1EBA}"/>
          </ac:picMkLst>
        </pc:picChg>
        <pc:picChg chg="add mod">
          <ac:chgData name="Laurynas Siliauskas" userId="ba0a1a1c2a98c6df" providerId="LiveId" clId="{3970F028-5495-4CF7-8039-3EA3F6DB5EA8}" dt="2026-05-07T10:04:30.101" v="874" actId="1076"/>
          <ac:picMkLst>
            <pc:docMk/>
            <pc:sldMk cId="3860784044" sldId="271"/>
            <ac:picMk id="9" creationId="{05BF6BF7-3A8F-FF0A-C1E8-9D1F567D7757}"/>
          </ac:picMkLst>
        </pc:picChg>
      </pc:sldChg>
      <pc:sldChg chg="addSp delSp modSp new mod">
        <pc:chgData name="Laurynas Siliauskas" userId="ba0a1a1c2a98c6df" providerId="LiveId" clId="{3970F028-5495-4CF7-8039-3EA3F6DB5EA8}" dt="2026-05-07T10:06:33.587" v="895" actId="1076"/>
        <pc:sldMkLst>
          <pc:docMk/>
          <pc:sldMk cId="3748091861" sldId="272"/>
        </pc:sldMkLst>
        <pc:picChg chg="add mod">
          <ac:chgData name="Laurynas Siliauskas" userId="ba0a1a1c2a98c6df" providerId="LiveId" clId="{3970F028-5495-4CF7-8039-3EA3F6DB5EA8}" dt="2026-05-07T10:05:51.576" v="888" actId="1076"/>
          <ac:picMkLst>
            <pc:docMk/>
            <pc:sldMk cId="3748091861" sldId="272"/>
            <ac:picMk id="5" creationId="{2F1A26A8-3397-901B-D959-DC31EDDDA34A}"/>
          </ac:picMkLst>
        </pc:picChg>
        <pc:picChg chg="add mod">
          <ac:chgData name="Laurynas Siliauskas" userId="ba0a1a1c2a98c6df" providerId="LiveId" clId="{3970F028-5495-4CF7-8039-3EA3F6DB5EA8}" dt="2026-05-07T10:06:06.023" v="893" actId="1076"/>
          <ac:picMkLst>
            <pc:docMk/>
            <pc:sldMk cId="3748091861" sldId="272"/>
            <ac:picMk id="7" creationId="{9D934606-500C-E3E5-3E20-4BB605D3897F}"/>
          </ac:picMkLst>
        </pc:picChg>
        <pc:picChg chg="add mod">
          <ac:chgData name="Laurynas Siliauskas" userId="ba0a1a1c2a98c6df" providerId="LiveId" clId="{3970F028-5495-4CF7-8039-3EA3F6DB5EA8}" dt="2026-05-07T10:06:33.587" v="895" actId="1076"/>
          <ac:picMkLst>
            <pc:docMk/>
            <pc:sldMk cId="3748091861" sldId="272"/>
            <ac:picMk id="8" creationId="{53DFFB39-FE33-F372-770E-5815CCECFF7F}"/>
          </ac:picMkLst>
        </pc:picChg>
      </pc:sldChg>
      <pc:sldChg chg="addSp delSp modSp new del mod">
        <pc:chgData name="Laurynas Siliauskas" userId="ba0a1a1c2a98c6df" providerId="LiveId" clId="{3970F028-5495-4CF7-8039-3EA3F6DB5EA8}" dt="2026-05-22T08:56:33.776" v="1787" actId="2696"/>
        <pc:sldMkLst>
          <pc:docMk/>
          <pc:sldMk cId="792674824" sldId="273"/>
        </pc:sldMkLst>
        <pc:spChg chg="del">
          <ac:chgData name="Laurynas Siliauskas" userId="ba0a1a1c2a98c6df" providerId="LiveId" clId="{3970F028-5495-4CF7-8039-3EA3F6DB5EA8}" dt="2026-05-22T08:42:31.464" v="1750" actId="478"/>
          <ac:spMkLst>
            <pc:docMk/>
            <pc:sldMk cId="792674824" sldId="273"/>
            <ac:spMk id="2" creationId="{74FFDBB5-5228-99FD-94D7-761C03B6DE13}"/>
          </ac:spMkLst>
        </pc:spChg>
        <pc:spChg chg="del">
          <ac:chgData name="Laurynas Siliauskas" userId="ba0a1a1c2a98c6df" providerId="LiveId" clId="{3970F028-5495-4CF7-8039-3EA3F6DB5EA8}" dt="2026-05-22T08:42:23.835" v="1747"/>
          <ac:spMkLst>
            <pc:docMk/>
            <pc:sldMk cId="792674824" sldId="273"/>
            <ac:spMk id="3" creationId="{F65CC337-77E5-192F-AEC0-E44F27AD51F5}"/>
          </ac:spMkLst>
        </pc:spChg>
        <pc:spChg chg="add mod">
          <ac:chgData name="Laurynas Siliauskas" userId="ba0a1a1c2a98c6df" providerId="LiveId" clId="{3970F028-5495-4CF7-8039-3EA3F6DB5EA8}" dt="2026-05-22T08:45:17.122" v="1778" actId="1076"/>
          <ac:spMkLst>
            <pc:docMk/>
            <pc:sldMk cId="792674824" sldId="273"/>
            <ac:spMk id="8" creationId="{119B7110-DE28-F7C8-907C-92640ACC2CF4}"/>
          </ac:spMkLst>
        </pc:spChg>
        <pc:graphicFrameChg chg="add mod">
          <ac:chgData name="Laurynas Siliauskas" userId="ba0a1a1c2a98c6df" providerId="LiveId" clId="{3970F028-5495-4CF7-8039-3EA3F6DB5EA8}" dt="2026-05-22T08:51:10.928" v="1786" actId="1076"/>
          <ac:graphicFrameMkLst>
            <pc:docMk/>
            <pc:sldMk cId="792674824" sldId="273"/>
            <ac:graphicFrameMk id="9" creationId="{D8C72C51-4A2D-D036-7A5A-4A50D0D9FCC2}"/>
          </ac:graphicFrameMkLst>
        </pc:graphicFrameChg>
        <pc:picChg chg="add mod ord">
          <ac:chgData name="Laurynas Siliauskas" userId="ba0a1a1c2a98c6df" providerId="LiveId" clId="{3970F028-5495-4CF7-8039-3EA3F6DB5EA8}" dt="2026-05-22T08:51:02.745" v="1784" actId="1076"/>
          <ac:picMkLst>
            <pc:docMk/>
            <pc:sldMk cId="792674824" sldId="273"/>
            <ac:picMk id="5" creationId="{2C74F19D-08FE-7569-3678-DFC110DAD800}"/>
          </ac:picMkLst>
        </pc:picChg>
        <pc:picChg chg="add mod">
          <ac:chgData name="Laurynas Siliauskas" userId="ba0a1a1c2a98c6df" providerId="LiveId" clId="{3970F028-5495-4CF7-8039-3EA3F6DB5EA8}" dt="2026-05-22T08:45:25.105" v="1780" actId="1076"/>
          <ac:picMkLst>
            <pc:docMk/>
            <pc:sldMk cId="792674824" sldId="273"/>
            <ac:picMk id="7" creationId="{061E6026-ACBB-08B9-EC01-595FDFEC743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46E93-D01E-687D-AC6F-635E3EBA0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F5DAA5-D0D0-A04E-2D77-46888A6F1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9A2E6-913E-EFD1-5EC7-A5110F842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B8BA6-F212-05A6-B28F-076EC0E9F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9AE94-E920-7C4F-3C46-F135B9174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24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3D8B2-32AC-040C-CA05-81CFF718E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81E400-A7D5-BAE2-A5D8-32584FE2BF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4870E-3645-7BE3-FAFC-0792BE486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6AD61-5B60-8395-6CED-9450FFA4D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52458-4CCD-93C5-9D99-89CF14D7E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6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D1CE28-F59D-9EBC-1071-1A838933B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D33872-DEFE-69D4-E1C4-E11B84BA2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C64F0-130A-F881-F86D-4F7C80A4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808DB-DCD1-4CA0-76CE-B3D6B58D1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C0797-F4DC-8A63-C604-6E3923B2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2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E27E9-40D6-B088-4CCE-980B50DC4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BA475-98B8-A24B-5646-2201DFEC5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C56C8-204E-49FC-3F66-ADC2F5D53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98624-3733-14EF-AE28-64206061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B154E-B9EF-B06F-86B6-9E3A38434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01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B935C-339A-7F56-327D-CC258DCA5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BEC92-5841-B08D-9478-88816C6E5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BBE7C-BA34-7BE7-983A-77695EB2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A3677-F5B3-0B81-1A0F-FBFC6D88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7FA99-E9A7-EB1B-3701-29D3C836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7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1BAB-1F5C-7201-624F-E340D27C9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E016F-CCED-6C17-1DF6-5695E3674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493C5F-79DE-2854-1CEC-953CE8BBD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C1FEA4-3C7F-E8EE-B93E-D2A2A00BF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5ED98-AC68-B7DF-8537-C5982397A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9A7FBA-09D6-6805-3616-C4F10919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369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23DD8-735B-ABB2-A0FF-5FC4C0CCB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A7530-1146-9242-14C0-25EE96D6E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C48C02-ADCE-E878-4631-C79DAC499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FA06BA-B47E-B5D8-557E-15CD9CC53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60361-6B61-CBAA-44E3-88DD7EE3C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60C1C4-6771-0BF6-C678-5A912BBF6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A5183E-6938-9B6D-AC8E-D2EE807A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A5C10-7D52-69BE-437D-588B8BC89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252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77203-B6F0-9584-BB88-42A583579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1B3030-987A-E47D-74C1-6630566A6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9F27F2-8F8E-06DA-CB51-385964F87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236F4F-CAA5-DCF9-236C-55B1CDF5C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64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B04941-CA0A-3747-0F5A-40D722C20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52D3C4-FBD7-E199-5504-BCB48BF22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B1FFC-E760-93BF-7947-58ED512A0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8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9561F-5D77-5980-6AD6-0A82EC4D9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9A76C-8CAF-FA9F-CB19-A8E180943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DC2DC-3C4D-B432-77A7-E25E33E03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3B019-97BE-9EB4-64B5-AEFF1E4A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7A1FA-14AD-2C97-C102-BDD502F5D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9F31BB-22A2-0B16-A149-073A1036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9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C8682-CF87-5D31-1042-F62DCE4E6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0EF32F-800E-E904-5A4A-1EC3026056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A3F96-A0AB-0C0A-93CC-2A5C50FDD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8AF7AD-4C79-7BDB-CAA2-6E356B4ED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E6D366-86B1-E4A1-8A44-2F3309359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EBD7E4-523D-7DEB-68CB-413663DAD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9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0D9733-2596-959D-E2AD-CA9ED34BA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89B91-E978-B4D9-6962-21C6B7728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AE887-510D-F135-4190-27199E04D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FBF6AA-0541-4C07-B5AB-C5A84D3802E1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37A4D-7739-D24C-8248-1576A6DCB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C5846-C23B-E0C7-91E7-F46BEFB93D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94DB88-3DC8-458E-A9C3-2A497949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157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0" name="Rectangle 229">
            <a:extLst>
              <a:ext uri="{FF2B5EF4-FFF2-40B4-BE49-F238E27FC236}">
                <a16:creationId xmlns:a16="http://schemas.microsoft.com/office/drawing/2014/main" id="{74751229-0244-4FBB-BED1-407467F4C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12B63C-C6DC-C3BE-5629-20CB33D115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1" y="735283"/>
            <a:ext cx="4978399" cy="3165045"/>
          </a:xfrm>
        </p:spPr>
        <p:txBody>
          <a:bodyPr anchor="b">
            <a:normAutofit/>
          </a:bodyPr>
          <a:lstStyle/>
          <a:p>
            <a:pPr algn="l"/>
            <a:r>
              <a:rPr lang="lt-LT" sz="5200"/>
              <a:t>ca. 1.87-1.89 Ga igneous rocks in Lithuania </a:t>
            </a:r>
            <a:endParaRPr lang="en-US" sz="52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8A848-2F54-B3AA-C879-9578E7DA4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7101" y="4078423"/>
            <a:ext cx="4978399" cy="2058657"/>
          </a:xfrm>
        </p:spPr>
        <p:txBody>
          <a:bodyPr>
            <a:normAutofit/>
          </a:bodyPr>
          <a:lstStyle/>
          <a:p>
            <a:pPr algn="l"/>
            <a:r>
              <a:rPr lang="lt-LT"/>
              <a:t>L. Šiliauskas, G. Skridlaite</a:t>
            </a:r>
          </a:p>
          <a:p>
            <a:pPr algn="l"/>
            <a:r>
              <a:rPr lang="lt-LT"/>
              <a:t>2026</a:t>
            </a:r>
          </a:p>
        </p:txBody>
      </p:sp>
      <p:pic>
        <p:nvPicPr>
          <p:cNvPr id="231" name="Graphic 230" descr="Mountains">
            <a:extLst>
              <a:ext uri="{FF2B5EF4-FFF2-40B4-BE49-F238E27FC236}">
                <a16:creationId xmlns:a16="http://schemas.microsoft.com/office/drawing/2014/main" id="{2055E083-1531-4E9C-D61E-1BF49EAAF0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7549" y="2776619"/>
            <a:ext cx="1289051" cy="1289051"/>
          </a:xfrm>
          <a:prstGeom prst="rect">
            <a:avLst/>
          </a:prstGeom>
        </p:spPr>
      </p:pic>
      <p:pic>
        <p:nvPicPr>
          <p:cNvPr id="232" name="Graphic 231" descr="Mountains">
            <a:extLst>
              <a:ext uri="{FF2B5EF4-FFF2-40B4-BE49-F238E27FC236}">
                <a16:creationId xmlns:a16="http://schemas.microsoft.com/office/drawing/2014/main" id="{7E8CC3F7-08D6-4418-A619-846E94F83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07815" y="716407"/>
            <a:ext cx="5411343" cy="541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46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F76EA-1F60-5BC9-40E0-079958D8C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8442" y="715629"/>
            <a:ext cx="8797490" cy="1325563"/>
          </a:xfrm>
        </p:spPr>
        <p:txBody>
          <a:bodyPr/>
          <a:lstStyle/>
          <a:p>
            <a:r>
              <a:rPr lang="lt-LT" dirty="0"/>
              <a:t>414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A7FADB-B138-42A1-226F-9BAB9B6A20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2" y="2622808"/>
            <a:ext cx="6987353" cy="41011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3B53C8-695B-255E-9EFF-AE04359BE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187" y="134013"/>
            <a:ext cx="4883204" cy="66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94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51A23-F1F8-51F4-8928-56F6B1111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CB8822-F59F-C96B-E879-42D6CA02A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" r="1" b="1"/>
          <a:stretch>
            <a:fillRect/>
          </a:stretch>
        </p:blipFill>
        <p:spPr>
          <a:xfrm>
            <a:off x="1049351" y="1"/>
            <a:ext cx="10257555" cy="685799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EF4B4F4-F746-2C54-07FA-742810B527B9}"/>
              </a:ext>
            </a:extLst>
          </p:cNvPr>
          <p:cNvSpPr/>
          <p:nvPr/>
        </p:nvSpPr>
        <p:spPr>
          <a:xfrm>
            <a:off x="2425219" y="3156153"/>
            <a:ext cx="957078" cy="76464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82F6C16-CD04-5779-A363-F7F248DF1918}"/>
              </a:ext>
            </a:extLst>
          </p:cNvPr>
          <p:cNvSpPr/>
          <p:nvPr/>
        </p:nvSpPr>
        <p:spPr>
          <a:xfrm>
            <a:off x="3382296" y="3538476"/>
            <a:ext cx="1049351" cy="76464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D0700C9-9B61-8CAA-516B-AE929DD4EB99}"/>
              </a:ext>
            </a:extLst>
          </p:cNvPr>
          <p:cNvSpPr/>
          <p:nvPr/>
        </p:nvSpPr>
        <p:spPr>
          <a:xfrm>
            <a:off x="4357911" y="3394834"/>
            <a:ext cx="1226812" cy="76464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F2BF53-585A-8183-ED01-52DB2E7B5070}"/>
              </a:ext>
            </a:extLst>
          </p:cNvPr>
          <p:cNvSpPr/>
          <p:nvPr/>
        </p:nvSpPr>
        <p:spPr>
          <a:xfrm>
            <a:off x="7617305" y="3478597"/>
            <a:ext cx="1226812" cy="76464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9117ED5-F964-0537-8AAA-5D3DE0B1E627}"/>
              </a:ext>
            </a:extLst>
          </p:cNvPr>
          <p:cNvSpPr/>
          <p:nvPr/>
        </p:nvSpPr>
        <p:spPr>
          <a:xfrm>
            <a:off x="9766781" y="3478596"/>
            <a:ext cx="1375868" cy="76464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927A49-7A5B-D515-EB4A-B1B3C9578432}"/>
              </a:ext>
            </a:extLst>
          </p:cNvPr>
          <p:cNvSpPr txBox="1"/>
          <p:nvPr/>
        </p:nvSpPr>
        <p:spPr>
          <a:xfrm>
            <a:off x="1406013" y="2358331"/>
            <a:ext cx="1976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/>
              <a:t>690-730° C</a:t>
            </a:r>
          </a:p>
          <a:p>
            <a:r>
              <a:rPr lang="lt-LT" sz="2400" b="1" dirty="0"/>
              <a:t>5.5-7 </a:t>
            </a:r>
            <a:r>
              <a:rPr lang="lt-LT" sz="2400" b="1" dirty="0" err="1"/>
              <a:t>kbar</a:t>
            </a:r>
            <a:endParaRPr lang="en-US" sz="2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C7C9EC-8CE6-8B49-636D-B9A563BCFF03}"/>
              </a:ext>
            </a:extLst>
          </p:cNvPr>
          <p:cNvSpPr txBox="1"/>
          <p:nvPr/>
        </p:nvSpPr>
        <p:spPr>
          <a:xfrm>
            <a:off x="3048196" y="4123675"/>
            <a:ext cx="1145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/>
              <a:t>630° C</a:t>
            </a:r>
          </a:p>
          <a:p>
            <a:r>
              <a:rPr lang="lt-LT" sz="2400" b="1" dirty="0"/>
              <a:t>7 </a:t>
            </a:r>
            <a:r>
              <a:rPr lang="lt-LT" sz="2400" b="1" dirty="0" err="1"/>
              <a:t>kbar</a:t>
            </a:r>
            <a:endParaRPr lang="en-US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23C641-A9E0-C2A9-B514-6F40EFCA17E3}"/>
              </a:ext>
            </a:extLst>
          </p:cNvPr>
          <p:cNvSpPr txBox="1"/>
          <p:nvPr/>
        </p:nvSpPr>
        <p:spPr>
          <a:xfrm>
            <a:off x="3906971" y="2532905"/>
            <a:ext cx="1976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/>
              <a:t>675-725° C</a:t>
            </a:r>
          </a:p>
          <a:p>
            <a:r>
              <a:rPr lang="lt-LT" sz="2400" b="1" dirty="0"/>
              <a:t>5-6.4 </a:t>
            </a:r>
            <a:r>
              <a:rPr lang="lt-LT" sz="2400" b="1" dirty="0" err="1"/>
              <a:t>kbar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CDDC02-9DAD-DCBB-0F49-6DEE2ADBF11C}"/>
              </a:ext>
            </a:extLst>
          </p:cNvPr>
          <p:cNvSpPr txBox="1"/>
          <p:nvPr/>
        </p:nvSpPr>
        <p:spPr>
          <a:xfrm>
            <a:off x="8483349" y="4012410"/>
            <a:ext cx="1976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/>
              <a:t>640-770° C</a:t>
            </a:r>
          </a:p>
        </p:txBody>
      </p:sp>
    </p:spTree>
    <p:extLst>
      <p:ext uri="{BB962C8B-B14F-4D97-AF65-F5344CB8AC3E}">
        <p14:creationId xmlns:p14="http://schemas.microsoft.com/office/powerpoint/2010/main" val="2882868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4D89-0DC4-9F78-75B4-0730FAA6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Whole-rock</a:t>
            </a:r>
            <a:r>
              <a:rPr lang="lt-LT" dirty="0"/>
              <a:t> </a:t>
            </a:r>
            <a:r>
              <a:rPr lang="lt-LT" dirty="0" err="1"/>
              <a:t>chemistry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DFF1CF-7E15-19B7-4944-598B85DDAA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648659"/>
            <a:ext cx="4660490" cy="3989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26C2CB-3F5C-B042-9DED-C7091E154C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336" y="1690688"/>
            <a:ext cx="665356" cy="7694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E38D06-4586-5065-BD89-B3CEE502B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934" y="1423909"/>
            <a:ext cx="5260622" cy="473757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0530296-A548-02FA-4BB2-74BAF55408DE}"/>
              </a:ext>
            </a:extLst>
          </p:cNvPr>
          <p:cNvSpPr/>
          <p:nvPr/>
        </p:nvSpPr>
        <p:spPr>
          <a:xfrm>
            <a:off x="9252155" y="1690688"/>
            <a:ext cx="1356851" cy="105878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318582C-22C9-0E69-832D-7E6FAB1A936B}"/>
              </a:ext>
            </a:extLst>
          </p:cNvPr>
          <p:cNvSpPr/>
          <p:nvPr/>
        </p:nvSpPr>
        <p:spPr>
          <a:xfrm>
            <a:off x="8126362" y="2844074"/>
            <a:ext cx="1356851" cy="105878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126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38CC3-E4EE-3427-0EF9-2B09A1EC1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62" y="1307691"/>
            <a:ext cx="5696817" cy="3914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E68A24-CA12-9154-687F-D2C4121DF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523" y="1374817"/>
            <a:ext cx="5579386" cy="37804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823A4F-2998-7128-7102-34E28605F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205" y="1472217"/>
            <a:ext cx="665356" cy="76943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13F7973-9965-E7AC-437D-20E57B471401}"/>
              </a:ext>
            </a:extLst>
          </p:cNvPr>
          <p:cNvCxnSpPr>
            <a:cxnSpLocks/>
          </p:cNvCxnSpPr>
          <p:nvPr/>
        </p:nvCxnSpPr>
        <p:spPr>
          <a:xfrm flipH="1">
            <a:off x="3352800" y="2104104"/>
            <a:ext cx="1601039" cy="80624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479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3E3C0-8C54-77AA-3ED2-65F2E5ACA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08586" cy="1325563"/>
          </a:xfrm>
        </p:spPr>
        <p:txBody>
          <a:bodyPr/>
          <a:lstStyle/>
          <a:p>
            <a:r>
              <a:rPr lang="lt-LT" dirty="0" err="1"/>
              <a:t>Felsic</a:t>
            </a:r>
            <a:r>
              <a:rPr lang="lt-LT" dirty="0"/>
              <a:t> </a:t>
            </a:r>
            <a:r>
              <a:rPr lang="lt-LT" dirty="0" err="1"/>
              <a:t>rocks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78108F-C17E-606A-0111-AA8F93228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854" y="301772"/>
            <a:ext cx="6464723" cy="62544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9A0FF2-9517-CFF7-CF28-7B9BCF502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5" y="2017614"/>
            <a:ext cx="4859194" cy="43097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EC3F510-581E-4620-6D78-2B93F1F50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42" y="2017614"/>
            <a:ext cx="665356" cy="76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530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F639F-8100-DDB8-87AA-D1434438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Mafic</a:t>
            </a:r>
            <a:r>
              <a:rPr lang="lt-LT" dirty="0"/>
              <a:t> </a:t>
            </a:r>
            <a:r>
              <a:rPr lang="lt-LT" dirty="0" err="1"/>
              <a:t>rock</a:t>
            </a:r>
            <a:r>
              <a:rPr lang="lt-LT" dirty="0"/>
              <a:t> (414)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055A47-E21F-F5B5-599C-B7F8A309D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679" y="2205620"/>
            <a:ext cx="4828464" cy="45247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B996B5-DEF8-8D3B-4496-9CB82C6D1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711" y="127649"/>
            <a:ext cx="4561908" cy="42369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BF6BF7-3A8F-FF0A-C1E8-9D1F567D7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82" y="1546302"/>
            <a:ext cx="4143097" cy="376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84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1A26A8-3397-901B-D959-DC31EDDDA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7" y="778307"/>
            <a:ext cx="5655851" cy="5301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934606-500C-E3E5-3E20-4BB605D38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198" y="746879"/>
            <a:ext cx="6044217" cy="53642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DFFB39-FE33-F372-770E-5815CCECFF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693" y="746879"/>
            <a:ext cx="665356" cy="76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91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62DE5-08B1-FFA8-E0FC-53E7DA312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What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dated</a:t>
            </a:r>
            <a:r>
              <a:rPr lang="lt-LT" dirty="0"/>
              <a:t> </a:t>
            </a:r>
            <a:r>
              <a:rPr lang="lt-LT" dirty="0" err="1"/>
              <a:t>so</a:t>
            </a:r>
            <a:r>
              <a:rPr lang="lt-LT" dirty="0"/>
              <a:t> </a:t>
            </a:r>
            <a:r>
              <a:rPr lang="lt-LT" dirty="0" err="1"/>
              <a:t>far</a:t>
            </a:r>
            <a:r>
              <a:rPr lang="lt-LT" dirty="0"/>
              <a:t>?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6F54599-729D-0589-6BE2-741D0AAC59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4399535"/>
              </p:ext>
            </p:extLst>
          </p:nvPr>
        </p:nvGraphicFramePr>
        <p:xfrm>
          <a:off x="422786" y="2570326"/>
          <a:ext cx="9606118" cy="40271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9332">
                  <a:extLst>
                    <a:ext uri="{9D8B030D-6E8A-4147-A177-3AD203B41FA5}">
                      <a16:colId xmlns:a16="http://schemas.microsoft.com/office/drawing/2014/main" val="3599975062"/>
                    </a:ext>
                  </a:extLst>
                </a:gridCol>
                <a:gridCol w="408191">
                  <a:extLst>
                    <a:ext uri="{9D8B030D-6E8A-4147-A177-3AD203B41FA5}">
                      <a16:colId xmlns:a16="http://schemas.microsoft.com/office/drawing/2014/main" val="3117373383"/>
                    </a:ext>
                  </a:extLst>
                </a:gridCol>
                <a:gridCol w="571469">
                  <a:extLst>
                    <a:ext uri="{9D8B030D-6E8A-4147-A177-3AD203B41FA5}">
                      <a16:colId xmlns:a16="http://schemas.microsoft.com/office/drawing/2014/main" val="2999602581"/>
                    </a:ext>
                  </a:extLst>
                </a:gridCol>
                <a:gridCol w="639501">
                  <a:extLst>
                    <a:ext uri="{9D8B030D-6E8A-4147-A177-3AD203B41FA5}">
                      <a16:colId xmlns:a16="http://schemas.microsoft.com/office/drawing/2014/main" val="3706138781"/>
                    </a:ext>
                  </a:extLst>
                </a:gridCol>
                <a:gridCol w="1333427">
                  <a:extLst>
                    <a:ext uri="{9D8B030D-6E8A-4147-A177-3AD203B41FA5}">
                      <a16:colId xmlns:a16="http://schemas.microsoft.com/office/drawing/2014/main" val="2614636683"/>
                    </a:ext>
                  </a:extLst>
                </a:gridCol>
                <a:gridCol w="435404">
                  <a:extLst>
                    <a:ext uri="{9D8B030D-6E8A-4147-A177-3AD203B41FA5}">
                      <a16:colId xmlns:a16="http://schemas.microsoft.com/office/drawing/2014/main" val="831027971"/>
                    </a:ext>
                  </a:extLst>
                </a:gridCol>
                <a:gridCol w="1006873">
                  <a:extLst>
                    <a:ext uri="{9D8B030D-6E8A-4147-A177-3AD203B41FA5}">
                      <a16:colId xmlns:a16="http://schemas.microsoft.com/office/drawing/2014/main" val="466561333"/>
                    </a:ext>
                  </a:extLst>
                </a:gridCol>
                <a:gridCol w="1292607">
                  <a:extLst>
                    <a:ext uri="{9D8B030D-6E8A-4147-A177-3AD203B41FA5}">
                      <a16:colId xmlns:a16="http://schemas.microsoft.com/office/drawing/2014/main" val="1461897623"/>
                    </a:ext>
                  </a:extLst>
                </a:gridCol>
                <a:gridCol w="421800">
                  <a:extLst>
                    <a:ext uri="{9D8B030D-6E8A-4147-A177-3AD203B41FA5}">
                      <a16:colId xmlns:a16="http://schemas.microsoft.com/office/drawing/2014/main" val="809520844"/>
                    </a:ext>
                  </a:extLst>
                </a:gridCol>
                <a:gridCol w="993268">
                  <a:extLst>
                    <a:ext uri="{9D8B030D-6E8A-4147-A177-3AD203B41FA5}">
                      <a16:colId xmlns:a16="http://schemas.microsoft.com/office/drawing/2014/main" val="1930595021"/>
                    </a:ext>
                  </a:extLst>
                </a:gridCol>
                <a:gridCol w="1374246">
                  <a:extLst>
                    <a:ext uri="{9D8B030D-6E8A-4147-A177-3AD203B41FA5}">
                      <a16:colId xmlns:a16="http://schemas.microsoft.com/office/drawing/2014/main" val="2430389254"/>
                    </a:ext>
                  </a:extLst>
                </a:gridCol>
              </a:tblGrid>
              <a:tr h="9220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Rock type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Drill 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Depth, m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Igneous age, Ma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Method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Avg </a:t>
                      </a:r>
                      <a:r>
                        <a:rPr lang="el-GR" sz="1200" b="1" u="none" strike="noStrike" dirty="0">
                          <a:effectLst/>
                        </a:rPr>
                        <a:t>ε</a:t>
                      </a:r>
                      <a:r>
                        <a:rPr lang="en-US" sz="1200" b="1" u="none" strike="noStrike" dirty="0" err="1">
                          <a:effectLst/>
                        </a:rPr>
                        <a:t>HfT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Metamorphic age, Ma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Method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Avg </a:t>
                      </a:r>
                      <a:r>
                        <a:rPr lang="el-GR" sz="1200" b="1" u="none" strike="noStrike" dirty="0">
                          <a:effectLst/>
                        </a:rPr>
                        <a:t>ε</a:t>
                      </a:r>
                      <a:r>
                        <a:rPr lang="en-US" sz="1200" b="1" u="none" strike="noStrike" dirty="0" err="1">
                          <a:effectLst/>
                        </a:rPr>
                        <a:t>HfT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Metamorphic age, Ma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 dirty="0">
                          <a:effectLst/>
                        </a:rPr>
                        <a:t>Method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68832858"/>
                  </a:ext>
                </a:extLst>
              </a:tr>
              <a:tr h="451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Metadiorite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Lz8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682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1887±9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U-Pb, SIMS, zircon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-0.7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53384815"/>
                  </a:ext>
                </a:extLst>
              </a:tr>
              <a:tr h="451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Metarhyolite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Lz13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598.9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1898±8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U-Pb, SIMS, zircon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65963575"/>
                  </a:ext>
                </a:extLst>
              </a:tr>
              <a:tr h="451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Metagranodiorite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Lz27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543.5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1876±5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U-Pb, SIMS, zircon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41913469"/>
                  </a:ext>
                </a:extLst>
              </a:tr>
              <a:tr h="451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Metagranodiorite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844.6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1894±6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U-Pb, SIMS, zircon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-0.8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1755-1770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U-Pb, SIMS, zircon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-3.5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1491±6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U-Pb, LA-ICPMS, ttn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9709367"/>
                  </a:ext>
                </a:extLst>
              </a:tr>
              <a:tr h="4516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Metagranodiorite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1894±7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U-Pb, SIMS, zircon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-0.5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1790±8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U-Pb, SIMS, zircon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-2.1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0066186"/>
                  </a:ext>
                </a:extLst>
              </a:tr>
              <a:tr h="8468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Metagabbro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1897±4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U-Pb, SHRIMP, zircon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1817±6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U-Pb, SHRIMP, zircon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1784±10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U-Pb, SHRIMP, zircon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77214720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1A43801-EA00-32D7-10EF-3B16874EC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802" y="88490"/>
            <a:ext cx="2875174" cy="25703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562FFB-95AA-ECE4-6361-D413CB439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948" y="365125"/>
            <a:ext cx="665356" cy="76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24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116C16-FE1C-7DC1-A334-358BB1E20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" r="1" b="1"/>
          <a:stretch>
            <a:fillRect/>
          </a:stretch>
        </p:blipFill>
        <p:spPr>
          <a:xfrm>
            <a:off x="1049351" y="1"/>
            <a:ext cx="10257555" cy="685799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5AE6079-867F-6C9D-BAF2-351DBB2369D2}"/>
              </a:ext>
            </a:extLst>
          </p:cNvPr>
          <p:cNvSpPr/>
          <p:nvPr/>
        </p:nvSpPr>
        <p:spPr>
          <a:xfrm>
            <a:off x="2425219" y="3156153"/>
            <a:ext cx="957078" cy="76464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25E318E-EC6D-8F1B-212A-07D4EB0DB0CD}"/>
              </a:ext>
            </a:extLst>
          </p:cNvPr>
          <p:cNvSpPr/>
          <p:nvPr/>
        </p:nvSpPr>
        <p:spPr>
          <a:xfrm>
            <a:off x="3382296" y="3538476"/>
            <a:ext cx="1049351" cy="76464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47E169-E942-C038-3BD4-604C1D1E1D8A}"/>
              </a:ext>
            </a:extLst>
          </p:cNvPr>
          <p:cNvSpPr/>
          <p:nvPr/>
        </p:nvSpPr>
        <p:spPr>
          <a:xfrm>
            <a:off x="4357911" y="3394834"/>
            <a:ext cx="1226812" cy="76464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DE1C056-CD59-6BF1-5739-AC75F98EC7EB}"/>
              </a:ext>
            </a:extLst>
          </p:cNvPr>
          <p:cNvSpPr/>
          <p:nvPr/>
        </p:nvSpPr>
        <p:spPr>
          <a:xfrm>
            <a:off x="7617305" y="3478597"/>
            <a:ext cx="1226812" cy="76464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FFA264B-2695-66D7-D60E-DEAC512D260E}"/>
              </a:ext>
            </a:extLst>
          </p:cNvPr>
          <p:cNvSpPr/>
          <p:nvPr/>
        </p:nvSpPr>
        <p:spPr>
          <a:xfrm>
            <a:off x="9766781" y="3478596"/>
            <a:ext cx="1375868" cy="76464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6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621C6-B7AC-CD1B-D6C4-9182AD85F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617" y="266802"/>
            <a:ext cx="10515600" cy="1325563"/>
          </a:xfrm>
        </p:spPr>
        <p:txBody>
          <a:bodyPr/>
          <a:lstStyle/>
          <a:p>
            <a:r>
              <a:rPr lang="lt-LT" dirty="0"/>
              <a:t>Lz8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B7A25F-4DCB-1B67-AA47-97246409DE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55" y="266803"/>
            <a:ext cx="10419851" cy="55130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7A2C6F-327C-5AC9-9139-112AE1A3168F}"/>
              </a:ext>
            </a:extLst>
          </p:cNvPr>
          <p:cNvSpPr txBox="1"/>
          <p:nvPr/>
        </p:nvSpPr>
        <p:spPr>
          <a:xfrm>
            <a:off x="569604" y="2967334"/>
            <a:ext cx="679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Grt</a:t>
            </a:r>
            <a:endParaRPr lang="en-US" sz="24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2B599A6-757C-3D98-243B-736BC2067C5F}"/>
              </a:ext>
            </a:extLst>
          </p:cNvPr>
          <p:cNvCxnSpPr>
            <a:cxnSpLocks/>
          </p:cNvCxnSpPr>
          <p:nvPr/>
        </p:nvCxnSpPr>
        <p:spPr>
          <a:xfrm>
            <a:off x="1248697" y="3339280"/>
            <a:ext cx="1681316" cy="1794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AEAB24B-4E48-9069-E0F3-05B1A76C7511}"/>
              </a:ext>
            </a:extLst>
          </p:cNvPr>
          <p:cNvSpPr txBox="1"/>
          <p:nvPr/>
        </p:nvSpPr>
        <p:spPr>
          <a:xfrm>
            <a:off x="4886632" y="5673213"/>
            <a:ext cx="69022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err="1"/>
              <a:t>Pl</a:t>
            </a:r>
            <a:r>
              <a:rPr lang="en-US" dirty="0"/>
              <a:t> An</a:t>
            </a:r>
            <a:r>
              <a:rPr lang="en-US" baseline="-25000" dirty="0"/>
              <a:t>46-54</a:t>
            </a:r>
            <a:r>
              <a:rPr lang="lt-LT" dirty="0"/>
              <a:t> ~ 40-50 </a:t>
            </a:r>
            <a:r>
              <a:rPr lang="en-US" dirty="0"/>
              <a:t>%, Qtz ~20 %, </a:t>
            </a:r>
            <a:r>
              <a:rPr lang="en-US" dirty="0" err="1"/>
              <a:t>Bt</a:t>
            </a:r>
            <a:r>
              <a:rPr lang="en-US" dirty="0"/>
              <a:t> Mg# 32-40 ~20 %, </a:t>
            </a:r>
            <a:r>
              <a:rPr lang="en-US" dirty="0" err="1"/>
              <a:t>Amf</a:t>
            </a:r>
            <a:r>
              <a:rPr lang="en-US" dirty="0"/>
              <a:t> Mg# 34-40 ~15 %, </a:t>
            </a:r>
            <a:r>
              <a:rPr lang="en-US" dirty="0" err="1"/>
              <a:t>Grt</a:t>
            </a:r>
            <a:r>
              <a:rPr lang="en-US" dirty="0"/>
              <a:t> ~5%.</a:t>
            </a:r>
          </a:p>
          <a:p>
            <a:r>
              <a:rPr lang="en-US" dirty="0"/>
              <a:t> </a:t>
            </a:r>
            <a:r>
              <a:rPr lang="en-US" dirty="0" err="1"/>
              <a:t>Kfs</a:t>
            </a:r>
            <a:r>
              <a:rPr lang="en-US" dirty="0"/>
              <a:t>, </a:t>
            </a:r>
            <a:r>
              <a:rPr lang="en-US" dirty="0" err="1"/>
              <a:t>Chl</a:t>
            </a:r>
            <a:r>
              <a:rPr lang="en-US" dirty="0"/>
              <a:t>, Ilm, Mag, Ap, Zr, </a:t>
            </a:r>
            <a:r>
              <a:rPr lang="en-US" dirty="0" err="1"/>
              <a:t>Ttn</a:t>
            </a:r>
            <a:r>
              <a:rPr lang="en-US" dirty="0"/>
              <a:t> &lt;1%</a:t>
            </a:r>
          </a:p>
        </p:txBody>
      </p:sp>
    </p:spTree>
    <p:extLst>
      <p:ext uri="{BB962C8B-B14F-4D97-AF65-F5344CB8AC3E}">
        <p14:creationId xmlns:p14="http://schemas.microsoft.com/office/powerpoint/2010/main" val="1603576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5D424-6DFC-0CFC-F916-D72722454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48" y="153192"/>
            <a:ext cx="10515600" cy="923331"/>
          </a:xfrm>
        </p:spPr>
        <p:txBody>
          <a:bodyPr/>
          <a:lstStyle/>
          <a:p>
            <a:r>
              <a:rPr lang="lt-LT" dirty="0"/>
              <a:t>Lz8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066AEB-F2B1-E832-D119-A09AA64FE5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06" y="874611"/>
            <a:ext cx="4726040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E72C74-07A6-C279-285D-F3516A5DF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758" y="281635"/>
            <a:ext cx="6349594" cy="62947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A7DB9F-BF20-9C6B-8086-922D4A332602}"/>
              </a:ext>
            </a:extLst>
          </p:cNvPr>
          <p:cNvSpPr txBox="1"/>
          <p:nvPr/>
        </p:nvSpPr>
        <p:spPr>
          <a:xfrm>
            <a:off x="619433" y="5354392"/>
            <a:ext cx="4848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err="1"/>
              <a:t>Garnet</a:t>
            </a:r>
            <a:r>
              <a:rPr lang="lt-LT" dirty="0"/>
              <a:t> </a:t>
            </a:r>
            <a:r>
              <a:rPr lang="lt-LT" dirty="0" err="1"/>
              <a:t>isopleths</a:t>
            </a:r>
            <a:r>
              <a:rPr lang="lt-LT" dirty="0"/>
              <a:t>: 690-710 °C, 5.5-6.5 </a:t>
            </a:r>
            <a:r>
              <a:rPr lang="lt-LT" dirty="0" err="1"/>
              <a:t>kbar</a:t>
            </a:r>
            <a:endParaRPr lang="lt-LT" dirty="0"/>
          </a:p>
          <a:p>
            <a:r>
              <a:rPr lang="lt-LT" dirty="0" err="1"/>
              <a:t>Amp-Pl</a:t>
            </a:r>
            <a:r>
              <a:rPr lang="en-US" dirty="0"/>
              <a:t>:</a:t>
            </a:r>
            <a:r>
              <a:rPr lang="lt-LT" dirty="0"/>
              <a:t> </a:t>
            </a:r>
            <a:r>
              <a:rPr lang="en-US" dirty="0"/>
              <a:t>695-730 °C, 6-7 kbar (Holland and Blundy, 1994)</a:t>
            </a:r>
          </a:p>
        </p:txBody>
      </p:sp>
    </p:spTree>
    <p:extLst>
      <p:ext uri="{BB962C8B-B14F-4D97-AF65-F5344CB8AC3E}">
        <p14:creationId xmlns:p14="http://schemas.microsoft.com/office/powerpoint/2010/main" val="2721522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4043B-0CE6-648D-8BD9-17455E31F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19" y="253708"/>
            <a:ext cx="10515600" cy="1325563"/>
          </a:xfrm>
        </p:spPr>
        <p:txBody>
          <a:bodyPr/>
          <a:lstStyle/>
          <a:p>
            <a:r>
              <a:rPr lang="lt-LT" dirty="0"/>
              <a:t>Lz13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972B97-46B4-B37F-BFC9-571E7DF8F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645" y="253708"/>
            <a:ext cx="4018936" cy="6505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AF04DF-353F-ABB0-3C02-3C4F291E5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757" y="253708"/>
            <a:ext cx="5303313" cy="48866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1446F8-8698-886F-0C17-A4C7E4B1D49C}"/>
              </a:ext>
            </a:extLst>
          </p:cNvPr>
          <p:cNvSpPr txBox="1"/>
          <p:nvPr/>
        </p:nvSpPr>
        <p:spPr>
          <a:xfrm>
            <a:off x="472273" y="5426110"/>
            <a:ext cx="69534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PT is done… but in the ca. 1.83 Ga metavolcanic rocks above it…</a:t>
            </a:r>
          </a:p>
          <a:p>
            <a:r>
              <a:rPr lang="en-US" dirty="0"/>
              <a:t>Peak: 630 °C, 7 kbar at ca. 1.73 Ga</a:t>
            </a:r>
          </a:p>
          <a:p>
            <a:r>
              <a:rPr lang="en-US" dirty="0"/>
              <a:t>Reheating: 640 °C, ~4 kbar, at ca. 1.47 Ga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DA3D9E-F71D-76B3-7F18-5A2E8EF3C44A}"/>
              </a:ext>
            </a:extLst>
          </p:cNvPr>
          <p:cNvSpPr txBox="1"/>
          <p:nvPr/>
        </p:nvSpPr>
        <p:spPr>
          <a:xfrm>
            <a:off x="78658" y="1579271"/>
            <a:ext cx="23080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 An</a:t>
            </a:r>
            <a:r>
              <a:rPr lang="en-US" baseline="-25000" dirty="0"/>
              <a:t>42-46</a:t>
            </a:r>
            <a:r>
              <a:rPr lang="en-US" dirty="0"/>
              <a:t> ~5 %,</a:t>
            </a:r>
          </a:p>
          <a:p>
            <a:r>
              <a:rPr lang="en-US" dirty="0" err="1"/>
              <a:t>Kfs</a:t>
            </a:r>
            <a:r>
              <a:rPr lang="en-US" dirty="0"/>
              <a:t> ~20-30 %</a:t>
            </a:r>
          </a:p>
          <a:p>
            <a:r>
              <a:rPr lang="en-US" dirty="0"/>
              <a:t>Qtz ~30%</a:t>
            </a:r>
          </a:p>
          <a:p>
            <a:r>
              <a:rPr lang="en-US" dirty="0" err="1"/>
              <a:t>Bt</a:t>
            </a:r>
            <a:r>
              <a:rPr lang="en-US" dirty="0"/>
              <a:t> Mg# 50-53~20 %</a:t>
            </a:r>
          </a:p>
          <a:p>
            <a:r>
              <a:rPr lang="en-US" dirty="0" err="1"/>
              <a:t>Msc</a:t>
            </a:r>
            <a:r>
              <a:rPr lang="en-US" dirty="0"/>
              <a:t> Mg# 32-40~10%</a:t>
            </a:r>
          </a:p>
          <a:p>
            <a:r>
              <a:rPr lang="en-US" dirty="0" err="1"/>
              <a:t>Chl</a:t>
            </a:r>
            <a:r>
              <a:rPr lang="en-US" dirty="0"/>
              <a:t> ~4%</a:t>
            </a:r>
          </a:p>
          <a:p>
            <a:r>
              <a:rPr lang="en-US" dirty="0"/>
              <a:t>Mag ~1%</a:t>
            </a:r>
          </a:p>
          <a:p>
            <a:r>
              <a:rPr lang="en-US" dirty="0" err="1"/>
              <a:t>Grt</a:t>
            </a:r>
            <a:r>
              <a:rPr lang="en-US" dirty="0"/>
              <a:t>, Ep, Ap, Turm, </a:t>
            </a:r>
            <a:r>
              <a:rPr lang="en-US" dirty="0" err="1"/>
              <a:t>Mnz</a:t>
            </a:r>
            <a:r>
              <a:rPr lang="en-US" dirty="0"/>
              <a:t>, Zr &lt;1%</a:t>
            </a:r>
          </a:p>
        </p:txBody>
      </p:sp>
    </p:spTree>
    <p:extLst>
      <p:ext uri="{BB962C8B-B14F-4D97-AF65-F5344CB8AC3E}">
        <p14:creationId xmlns:p14="http://schemas.microsoft.com/office/powerpoint/2010/main" val="1721112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B5E98-07C4-8B0E-6940-F1AF446E5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29" y="143935"/>
            <a:ext cx="1508442" cy="1325563"/>
          </a:xfrm>
        </p:spPr>
        <p:txBody>
          <a:bodyPr/>
          <a:lstStyle/>
          <a:p>
            <a:r>
              <a:rPr lang="lt-LT" dirty="0"/>
              <a:t>Lz27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BC3668-3F21-9510-1637-973A24F75B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16" y="1199967"/>
            <a:ext cx="5260468" cy="48433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481B3B-2324-B25D-64BE-F85F6A565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153" y="1199968"/>
            <a:ext cx="5260468" cy="48433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1CE6B4-0EC1-6178-0355-3FA7DE14BF94}"/>
              </a:ext>
            </a:extLst>
          </p:cNvPr>
          <p:cNvSpPr txBox="1"/>
          <p:nvPr/>
        </p:nvSpPr>
        <p:spPr>
          <a:xfrm>
            <a:off x="3029250" y="6141684"/>
            <a:ext cx="6125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Amph</a:t>
            </a:r>
            <a:r>
              <a:rPr lang="en-US" sz="2800" dirty="0"/>
              <a:t>-Pl: 675-725 °C, 5.0-6.4 kbar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CBA64E-4EDD-41D0-EE17-A7775ACE3F5B}"/>
              </a:ext>
            </a:extLst>
          </p:cNvPr>
          <p:cNvSpPr txBox="1"/>
          <p:nvPr/>
        </p:nvSpPr>
        <p:spPr>
          <a:xfrm>
            <a:off x="2271252" y="348786"/>
            <a:ext cx="9253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err="1"/>
              <a:t>Pl</a:t>
            </a:r>
            <a:r>
              <a:rPr lang="en-US" dirty="0"/>
              <a:t> An</a:t>
            </a:r>
            <a:r>
              <a:rPr lang="en-US" baseline="-25000" dirty="0"/>
              <a:t>26-37</a:t>
            </a:r>
            <a:r>
              <a:rPr lang="lt-LT" dirty="0"/>
              <a:t> ~ </a:t>
            </a:r>
            <a:r>
              <a:rPr lang="en-US" dirty="0"/>
              <a:t>35</a:t>
            </a:r>
            <a:r>
              <a:rPr lang="lt-LT" dirty="0"/>
              <a:t> </a:t>
            </a:r>
            <a:r>
              <a:rPr lang="en-US" dirty="0"/>
              <a:t>%, </a:t>
            </a:r>
            <a:r>
              <a:rPr lang="en-US" dirty="0" err="1"/>
              <a:t>Kfs</a:t>
            </a:r>
            <a:r>
              <a:rPr lang="en-US" dirty="0"/>
              <a:t> ~15%, Qtz ~20 %, </a:t>
            </a:r>
            <a:r>
              <a:rPr lang="en-US" dirty="0" err="1"/>
              <a:t>Bt</a:t>
            </a:r>
            <a:r>
              <a:rPr lang="en-US" dirty="0"/>
              <a:t> Mg# 51-60 ~15 %, </a:t>
            </a:r>
            <a:r>
              <a:rPr lang="en-US" dirty="0" err="1"/>
              <a:t>Amf</a:t>
            </a:r>
            <a:r>
              <a:rPr lang="en-US" dirty="0"/>
              <a:t> Mg# 47-53 ~15 %.</a:t>
            </a:r>
          </a:p>
          <a:p>
            <a:r>
              <a:rPr lang="en-US" dirty="0"/>
              <a:t>Ep, </a:t>
            </a:r>
            <a:r>
              <a:rPr lang="en-US" dirty="0" err="1"/>
              <a:t>Chl</a:t>
            </a:r>
            <a:r>
              <a:rPr lang="en-US" dirty="0"/>
              <a:t>, Ilm, Mag, Ap, Zr, </a:t>
            </a:r>
            <a:r>
              <a:rPr lang="en-US" dirty="0" err="1"/>
              <a:t>Ttn</a:t>
            </a:r>
            <a:r>
              <a:rPr lang="en-US" dirty="0"/>
              <a:t> &lt;1%</a:t>
            </a:r>
          </a:p>
        </p:txBody>
      </p:sp>
    </p:spTree>
    <p:extLst>
      <p:ext uri="{BB962C8B-B14F-4D97-AF65-F5344CB8AC3E}">
        <p14:creationId xmlns:p14="http://schemas.microsoft.com/office/powerpoint/2010/main" val="3771363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61499-C7BF-8219-DF62-B9E7BCE92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75" y="138983"/>
            <a:ext cx="5251669" cy="952079"/>
          </a:xfrm>
        </p:spPr>
        <p:txBody>
          <a:bodyPr/>
          <a:lstStyle/>
          <a:p>
            <a:r>
              <a:rPr lang="lt-LT" dirty="0"/>
              <a:t>D8</a:t>
            </a:r>
            <a:endParaRPr lang="en-US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CD450E75-5DD9-4CE0-A986-709917212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352" y="138983"/>
            <a:ext cx="2135080" cy="65082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EAEF1E-FAD9-32DB-50EB-301B020B83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2" y="816076"/>
            <a:ext cx="4709232" cy="59213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F88A86-FDF6-54D5-8F11-744CA91F56BA}"/>
              </a:ext>
            </a:extLst>
          </p:cNvPr>
          <p:cNvSpPr txBox="1"/>
          <p:nvPr/>
        </p:nvSpPr>
        <p:spPr>
          <a:xfrm>
            <a:off x="4823229" y="255639"/>
            <a:ext cx="30689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D8</a:t>
            </a:r>
          </a:p>
          <a:p>
            <a:r>
              <a:rPr lang="en-US" dirty="0"/>
              <a:t>Pl An</a:t>
            </a:r>
            <a:r>
              <a:rPr lang="en-US" baseline="-25000" dirty="0"/>
              <a:t>01-52</a:t>
            </a:r>
            <a:r>
              <a:rPr lang="en-US" dirty="0"/>
              <a:t> ~30%</a:t>
            </a:r>
          </a:p>
          <a:p>
            <a:r>
              <a:rPr lang="en-US" dirty="0" err="1"/>
              <a:t>Kfs</a:t>
            </a:r>
            <a:r>
              <a:rPr lang="en-US" dirty="0"/>
              <a:t> ~5-10%</a:t>
            </a:r>
          </a:p>
          <a:p>
            <a:r>
              <a:rPr lang="en-US" dirty="0"/>
              <a:t>Qtz ~5-10%</a:t>
            </a:r>
          </a:p>
          <a:p>
            <a:r>
              <a:rPr lang="en-US" dirty="0" err="1"/>
              <a:t>Scp</a:t>
            </a:r>
            <a:r>
              <a:rPr lang="en-US" dirty="0"/>
              <a:t> Me</a:t>
            </a:r>
            <a:r>
              <a:rPr lang="en-US" baseline="-25000" dirty="0"/>
              <a:t>24-36</a:t>
            </a:r>
            <a:r>
              <a:rPr lang="en-US" dirty="0"/>
              <a:t> </a:t>
            </a:r>
            <a:r>
              <a:rPr lang="en-US" dirty="0" err="1"/>
              <a:t>X</a:t>
            </a:r>
            <a:r>
              <a:rPr lang="en-US" baseline="-25000" dirty="0" err="1"/>
              <a:t>Cl</a:t>
            </a:r>
            <a:r>
              <a:rPr lang="en-US" dirty="0"/>
              <a:t> 0.8-1, ~5%</a:t>
            </a:r>
          </a:p>
          <a:p>
            <a:r>
              <a:rPr lang="en-US" dirty="0" err="1"/>
              <a:t>Cpx</a:t>
            </a:r>
            <a:r>
              <a:rPr lang="en-US" dirty="0"/>
              <a:t> Mg#65-70 ~15%</a:t>
            </a:r>
          </a:p>
          <a:p>
            <a:r>
              <a:rPr lang="en-US" dirty="0" err="1"/>
              <a:t>Amf</a:t>
            </a:r>
            <a:r>
              <a:rPr lang="en-US" dirty="0"/>
              <a:t> Mg#09-72 ~25%</a:t>
            </a:r>
          </a:p>
          <a:p>
            <a:r>
              <a:rPr lang="en-US" dirty="0" err="1"/>
              <a:t>Bt</a:t>
            </a:r>
            <a:r>
              <a:rPr lang="en-US" dirty="0"/>
              <a:t> Mg#42-51 ~5%</a:t>
            </a:r>
          </a:p>
          <a:p>
            <a:r>
              <a:rPr lang="en-US" dirty="0" err="1"/>
              <a:t>Chl</a:t>
            </a:r>
            <a:r>
              <a:rPr lang="en-US" dirty="0"/>
              <a:t> ~5%</a:t>
            </a:r>
          </a:p>
          <a:p>
            <a:r>
              <a:rPr lang="en-US" dirty="0"/>
              <a:t>Ilm, Mag, </a:t>
            </a:r>
            <a:r>
              <a:rPr lang="en-US" dirty="0" err="1"/>
              <a:t>Ttn</a:t>
            </a:r>
            <a:r>
              <a:rPr lang="en-US" dirty="0"/>
              <a:t>, Ap, </a:t>
            </a:r>
            <a:r>
              <a:rPr lang="en-US" dirty="0" err="1"/>
              <a:t>Aln</a:t>
            </a:r>
            <a:r>
              <a:rPr lang="en-US" dirty="0"/>
              <a:t>, Zr, Py &lt;1%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161058-4A9F-63CA-CB0E-422777DF9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738" y="3731423"/>
            <a:ext cx="1344471" cy="30059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F7B6FB-4442-8D13-6774-0A0235A2B4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19" y="816076"/>
            <a:ext cx="1724759" cy="362871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F178931-39CD-5E5E-F688-BD4A9921F7EA}"/>
              </a:ext>
            </a:extLst>
          </p:cNvPr>
          <p:cNvSpPr txBox="1"/>
          <p:nvPr/>
        </p:nvSpPr>
        <p:spPr>
          <a:xfrm>
            <a:off x="5556761" y="3690722"/>
            <a:ext cx="40470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D9</a:t>
            </a:r>
          </a:p>
          <a:p>
            <a:r>
              <a:rPr lang="en-US" dirty="0"/>
              <a:t>Pl An</a:t>
            </a:r>
            <a:r>
              <a:rPr lang="en-US" baseline="-25000" dirty="0"/>
              <a:t>00-59</a:t>
            </a:r>
            <a:r>
              <a:rPr lang="en-US" dirty="0"/>
              <a:t> ~25-30%</a:t>
            </a:r>
          </a:p>
          <a:p>
            <a:r>
              <a:rPr lang="en-US" dirty="0" err="1"/>
              <a:t>Kfs</a:t>
            </a:r>
            <a:r>
              <a:rPr lang="en-US" dirty="0"/>
              <a:t> ~5%</a:t>
            </a:r>
          </a:p>
          <a:p>
            <a:r>
              <a:rPr lang="en-US" dirty="0"/>
              <a:t>Qtz ~5-10%</a:t>
            </a:r>
          </a:p>
          <a:p>
            <a:r>
              <a:rPr lang="en-US" dirty="0" err="1"/>
              <a:t>Scp</a:t>
            </a:r>
            <a:r>
              <a:rPr lang="en-US" dirty="0"/>
              <a:t> Me</a:t>
            </a:r>
            <a:r>
              <a:rPr lang="en-US" baseline="-25000" dirty="0"/>
              <a:t>30-55</a:t>
            </a:r>
            <a:r>
              <a:rPr lang="en-US" dirty="0"/>
              <a:t> </a:t>
            </a:r>
            <a:r>
              <a:rPr lang="en-US" dirty="0" err="1"/>
              <a:t>X</a:t>
            </a:r>
            <a:r>
              <a:rPr lang="en-US" baseline="-25000" dirty="0" err="1"/>
              <a:t>Cl</a:t>
            </a:r>
            <a:r>
              <a:rPr lang="en-US" dirty="0"/>
              <a:t> 0.4-0.9, ~10-15%</a:t>
            </a:r>
          </a:p>
          <a:p>
            <a:r>
              <a:rPr lang="en-US" dirty="0" err="1"/>
              <a:t>Cpx</a:t>
            </a:r>
            <a:r>
              <a:rPr lang="en-US" dirty="0"/>
              <a:t> Mg#67-70 &lt;1%</a:t>
            </a:r>
          </a:p>
          <a:p>
            <a:r>
              <a:rPr lang="en-US" dirty="0" err="1"/>
              <a:t>Amf</a:t>
            </a:r>
            <a:r>
              <a:rPr lang="en-US" dirty="0"/>
              <a:t> Mg#00-71 ~35%</a:t>
            </a:r>
          </a:p>
          <a:p>
            <a:r>
              <a:rPr lang="en-US" dirty="0" err="1"/>
              <a:t>Bt</a:t>
            </a:r>
            <a:r>
              <a:rPr lang="en-US" dirty="0"/>
              <a:t> Mg#43-60 ~3%</a:t>
            </a:r>
          </a:p>
          <a:p>
            <a:r>
              <a:rPr lang="en-US" dirty="0" err="1"/>
              <a:t>Chl</a:t>
            </a:r>
            <a:r>
              <a:rPr lang="en-US" dirty="0"/>
              <a:t>  ~2%</a:t>
            </a:r>
          </a:p>
          <a:p>
            <a:r>
              <a:rPr lang="en-US" dirty="0"/>
              <a:t>Ilm, Mag, </a:t>
            </a:r>
            <a:r>
              <a:rPr lang="en-US" dirty="0" err="1"/>
              <a:t>Ttn</a:t>
            </a:r>
            <a:r>
              <a:rPr lang="en-US" dirty="0"/>
              <a:t>, Ap, Zr, </a:t>
            </a:r>
            <a:r>
              <a:rPr lang="en-US" dirty="0" err="1"/>
              <a:t>Py,ChPy</a:t>
            </a:r>
            <a:r>
              <a:rPr lang="en-US" dirty="0"/>
              <a:t>, Cal &lt;1%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59745D8-D5C9-538A-DD23-46F126552A06}"/>
              </a:ext>
            </a:extLst>
          </p:cNvPr>
          <p:cNvSpPr txBox="1">
            <a:spLocks/>
          </p:cNvSpPr>
          <p:nvPr/>
        </p:nvSpPr>
        <p:spPr>
          <a:xfrm>
            <a:off x="7892219" y="138982"/>
            <a:ext cx="2761233" cy="952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dirty="0"/>
              <a:t>D</a:t>
            </a:r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159808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E3B5C3-76DC-8AA3-39DE-14F3A4A34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664" y="254306"/>
            <a:ext cx="4341335" cy="62385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94050D-27CA-9201-872B-8E14B8509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57" y="4854958"/>
            <a:ext cx="3160007" cy="16933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6409D0F-3B1A-EF0F-FCFE-1A4B17704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21" y="248545"/>
            <a:ext cx="5166193" cy="46064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673BB69-4AC7-D511-E2D0-43F53D0A7098}"/>
              </a:ext>
            </a:extLst>
          </p:cNvPr>
          <p:cNvSpPr txBox="1"/>
          <p:nvPr/>
        </p:nvSpPr>
        <p:spPr>
          <a:xfrm>
            <a:off x="5978014" y="3244334"/>
            <a:ext cx="73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D9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9AA55B-86DD-E83E-965E-2D3622338327}"/>
              </a:ext>
            </a:extLst>
          </p:cNvPr>
          <p:cNvSpPr txBox="1"/>
          <p:nvPr/>
        </p:nvSpPr>
        <p:spPr>
          <a:xfrm>
            <a:off x="5978014" y="1192442"/>
            <a:ext cx="73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D9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E3772F-2F08-5B04-F304-A4162DF49623}"/>
              </a:ext>
            </a:extLst>
          </p:cNvPr>
          <p:cNvSpPr txBox="1"/>
          <p:nvPr/>
        </p:nvSpPr>
        <p:spPr>
          <a:xfrm>
            <a:off x="217496" y="1192442"/>
            <a:ext cx="73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D8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29A462-064E-5B33-BE34-F4CF81BAAD9C}"/>
              </a:ext>
            </a:extLst>
          </p:cNvPr>
          <p:cNvSpPr txBox="1"/>
          <p:nvPr/>
        </p:nvSpPr>
        <p:spPr>
          <a:xfrm>
            <a:off x="217496" y="3244334"/>
            <a:ext cx="73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D8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4EC388-2707-95AB-7E1B-9AD313310779}"/>
              </a:ext>
            </a:extLst>
          </p:cNvPr>
          <p:cNvSpPr txBox="1"/>
          <p:nvPr/>
        </p:nvSpPr>
        <p:spPr>
          <a:xfrm>
            <a:off x="422787" y="4854958"/>
            <a:ext cx="33331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Peak to early retrograde: 640-770 °C, at ca. 1.75-1.79 Ga (Ti-in </a:t>
            </a:r>
            <a:r>
              <a:rPr lang="en-US" dirty="0" err="1"/>
              <a:t>Amph</a:t>
            </a:r>
            <a:r>
              <a:rPr lang="en-US" dirty="0"/>
              <a:t>, </a:t>
            </a:r>
            <a:r>
              <a:rPr lang="en-US" dirty="0" err="1"/>
              <a:t>Bt</a:t>
            </a:r>
            <a:r>
              <a:rPr lang="en-US" dirty="0"/>
              <a:t>, </a:t>
            </a:r>
            <a:r>
              <a:rPr lang="en-US" dirty="0" err="1"/>
              <a:t>Bt</a:t>
            </a:r>
            <a:r>
              <a:rPr lang="en-US" dirty="0"/>
              <a:t>-Ap)</a:t>
            </a:r>
          </a:p>
          <a:p>
            <a:r>
              <a:rPr lang="en-US" dirty="0"/>
              <a:t>Reheating: 480-660 °C at ca. 1.49-1.52 Ga (Ti-in </a:t>
            </a:r>
            <a:r>
              <a:rPr lang="en-US" dirty="0" err="1"/>
              <a:t>Amph</a:t>
            </a:r>
            <a:r>
              <a:rPr lang="en-US" dirty="0"/>
              <a:t>, </a:t>
            </a:r>
            <a:r>
              <a:rPr lang="en-US" dirty="0" err="1"/>
              <a:t>Bt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24441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560</Words>
  <Application>Microsoft Office PowerPoint</Application>
  <PresentationFormat>Widescreen</PresentationFormat>
  <Paragraphs>124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Office Theme</vt:lpstr>
      <vt:lpstr>ca. 1.87-1.89 Ga igneous rocks in Lithuania </vt:lpstr>
      <vt:lpstr>What we dated so far?</vt:lpstr>
      <vt:lpstr>PowerPoint Presentation</vt:lpstr>
      <vt:lpstr>Lz8</vt:lpstr>
      <vt:lpstr>Lz8</vt:lpstr>
      <vt:lpstr>Lz13</vt:lpstr>
      <vt:lpstr>Lz27</vt:lpstr>
      <vt:lpstr>D8</vt:lpstr>
      <vt:lpstr>PowerPoint Presentation</vt:lpstr>
      <vt:lpstr>414</vt:lpstr>
      <vt:lpstr>PowerPoint Presentation</vt:lpstr>
      <vt:lpstr>Whole-rock chemistry</vt:lpstr>
      <vt:lpstr>PowerPoint Presentation</vt:lpstr>
      <vt:lpstr>Felsic rocks</vt:lpstr>
      <vt:lpstr>Mafic rock (414)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Laurynas Siliauskas</dc:creator>
  <cp:lastModifiedBy>Laurynas Siliauskas</cp:lastModifiedBy>
  <cp:revision>1</cp:revision>
  <dcterms:created xsi:type="dcterms:W3CDTF">2026-05-05T19:04:41Z</dcterms:created>
  <dcterms:modified xsi:type="dcterms:W3CDTF">2026-05-22T08:56:42Z</dcterms:modified>
</cp:coreProperties>
</file>