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ppt/charts/chart7.xml" ContentType="application/vnd.openxmlformats-officedocument.drawingml.chart+xml"/>
  <Override PartName="/ppt/drawings/drawing7.xml" ContentType="application/vnd.openxmlformats-officedocument.drawingml.chartshapes+xml"/>
  <Override PartName="/ppt/charts/chart8.xml" ContentType="application/vnd.openxmlformats-officedocument.drawingml.chart+xml"/>
  <Override PartName="/ppt/drawings/drawing8.xml" ContentType="application/vnd.openxmlformats-officedocument.drawingml.chartshapes+xml"/>
  <Override PartName="/ppt/charts/chart9.xml" ContentType="application/vnd.openxmlformats-officedocument.drawingml.chart+xml"/>
  <Override PartName="/ppt/drawings/drawing9.xml" ContentType="application/vnd.openxmlformats-officedocument.drawingml.chartshapes+xml"/>
  <Override PartName="/ppt/charts/chart10.xml" ContentType="application/vnd.openxmlformats-officedocument.drawingml.chart+xml"/>
  <Override PartName="/ppt/drawings/drawing10.xml" ContentType="application/vnd.openxmlformats-officedocument.drawingml.chartshapes+xml"/>
  <Override PartName="/ppt/charts/chart11.xml" ContentType="application/vnd.openxmlformats-officedocument.drawingml.chart+xml"/>
  <Override PartName="/ppt/drawings/drawing1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2" r:id="rId1"/>
  </p:sldMasterIdLst>
  <p:sldIdLst>
    <p:sldId id="256" r:id="rId2"/>
    <p:sldId id="323" r:id="rId3"/>
    <p:sldId id="297" r:id="rId4"/>
    <p:sldId id="301" r:id="rId5"/>
    <p:sldId id="321" r:id="rId6"/>
    <p:sldId id="307" r:id="rId7"/>
    <p:sldId id="336" r:id="rId8"/>
    <p:sldId id="299" r:id="rId9"/>
    <p:sldId id="304" r:id="rId10"/>
    <p:sldId id="310" r:id="rId11"/>
    <p:sldId id="305" r:id="rId12"/>
    <p:sldId id="308" r:id="rId13"/>
    <p:sldId id="333" r:id="rId14"/>
    <p:sldId id="331" r:id="rId15"/>
    <p:sldId id="325" r:id="rId16"/>
    <p:sldId id="335" r:id="rId17"/>
    <p:sldId id="334" r:id="rId18"/>
    <p:sldId id="303" r:id="rId19"/>
    <p:sldId id="311" r:id="rId20"/>
    <p:sldId id="313" r:id="rId21"/>
    <p:sldId id="322" r:id="rId22"/>
    <p:sldId id="262" r:id="rId23"/>
    <p:sldId id="326" r:id="rId24"/>
    <p:sldId id="327" r:id="rId25"/>
    <p:sldId id="328" r:id="rId26"/>
    <p:sldId id="339" r:id="rId27"/>
    <p:sldId id="329" r:id="rId28"/>
    <p:sldId id="330" r:id="rId29"/>
    <p:sldId id="337" r:id="rId30"/>
    <p:sldId id="338" r:id="rId31"/>
    <p:sldId id="340" r:id="rId32"/>
    <p:sldId id="302" r:id="rId33"/>
    <p:sldId id="312" r:id="rId34"/>
    <p:sldId id="260" r:id="rId35"/>
    <p:sldId id="290" r:id="rId36"/>
    <p:sldId id="265" r:id="rId37"/>
    <p:sldId id="309" r:id="rId38"/>
    <p:sldId id="289" r:id="rId39"/>
    <p:sldId id="320" r:id="rId40"/>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85D"/>
    <a:srgbClr val="EDB951"/>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70" d="100"/>
          <a:sy n="70"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Duomenysnauji\St87_1158_5\St87_1158_5_data.xls"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D:\S_G_2011_April\Magmatic_ages.xls"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D:\S_G_2011_April\Magmatic_ages.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D:\Duomenysnauji\St87_1158_5\St87_1158_5_data.xls"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D:\S_G_2011_April\Sediments_ages_f.xls"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D:\S_G_2011_April\Sediments_ages_f.xls"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D:\S_G_2011_April\Sediments_ages_f.xls"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D:\S_G_2011_April\Magmatic_ages.xls"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D:\S_G_2011_April\Magmatic_ages.xls"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D:\S_G_2011_April\Magmatic_ages.xls"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D:\S_G_2011_April\Magmatic_ages.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xMode val="edge"/>
          <c:yMode val="edge"/>
          <c:x val="0.20140005595960658"/>
          <c:y val="8.1820542589302173E-2"/>
          <c:w val="0.62892655199361214"/>
          <c:h val="0.78673598643559783"/>
        </c:manualLayout>
      </c:layout>
      <c:scatterChart>
        <c:scatterStyle val="lineMarker"/>
        <c:varyColors val="0"/>
        <c:ser>
          <c:idx val="0"/>
          <c:order val="0"/>
          <c:spPr>
            <a:ln w="28575">
              <a:noFill/>
            </a:ln>
          </c:spPr>
          <c:marker>
            <c:symbol val="none"/>
          </c:marker>
          <c:xVal>
            <c:numRef>
              <c:f>PlotDat10!$U$1:$U$32</c:f>
              <c:numCache>
                <c:formatCode>General</c:formatCode>
                <c:ptCount val="32"/>
                <c:pt idx="0">
                  <c:v>2.8981763322963028</c:v>
                </c:pt>
                <c:pt idx="1">
                  <c:v>2.8981763322963023</c:v>
                </c:pt>
                <c:pt idx="2">
                  <c:v>2.9077457647955449</c:v>
                </c:pt>
                <c:pt idx="3">
                  <c:v>2.9173704415068227</c:v>
                </c:pt>
                <c:pt idx="4">
                  <c:v>2.9270508387384391</c:v>
                </c:pt>
                <c:pt idx="5">
                  <c:v>2.9367874382897421</c:v>
                </c:pt>
                <c:pt idx="6">
                  <c:v>2.9465807275304932</c:v>
                </c:pt>
                <c:pt idx="7">
                  <c:v>2.9564311994815973</c:v>
                </c:pt>
                <c:pt idx="8">
                  <c:v>2.966339352897259</c:v>
                </c:pt>
                <c:pt idx="9">
                  <c:v>2.9763056923485562</c:v>
                </c:pt>
                <c:pt idx="10">
                  <c:v>2.9863307283084981</c:v>
                </c:pt>
                <c:pt idx="11">
                  <c:v>2.9964149772385675</c:v>
                </c:pt>
                <c:pt idx="12">
                  <c:v>3.0065589616767947</c:v>
                </c:pt>
                <c:pt idx="13">
                  <c:v>3.016763210327396</c:v>
                </c:pt>
                <c:pt idx="14">
                  <c:v>3.0270282581519949</c:v>
                </c:pt>
                <c:pt idx="15">
                  <c:v>3.0373546464624703</c:v>
                </c:pt>
                <c:pt idx="16">
                  <c:v>3.0477429230154636</c:v>
                </c:pt>
                <c:pt idx="17">
                  <c:v>3.0581936421085794</c:v>
                </c:pt>
                <c:pt idx="18">
                  <c:v>3.0687073646783181</c:v>
                </c:pt>
                <c:pt idx="19">
                  <c:v>3.07928465839976</c:v>
                </c:pt>
                <c:pt idx="20">
                  <c:v>3.0899260977880667</c:v>
                </c:pt>
                <c:pt idx="21">
                  <c:v>3.1006322643018134</c:v>
                </c:pt>
                <c:pt idx="22">
                  <c:v>3.1114037464482043</c:v>
                </c:pt>
                <c:pt idx="23">
                  <c:v>3.1222411398902046</c:v>
                </c:pt>
                <c:pt idx="24">
                  <c:v>3.1331450475556299</c:v>
                </c:pt>
                <c:pt idx="25">
                  <c:v>3.1441160797482461</c:v>
                </c:pt>
                <c:pt idx="26">
                  <c:v>3.1551548542609029</c:v>
                </c:pt>
                <c:pt idx="27">
                  <c:v>3.1662619964907757</c:v>
                </c:pt>
                <c:pt idx="28">
                  <c:v>3.177438139556704</c:v>
                </c:pt>
                <c:pt idx="29">
                  <c:v>3.1886839244187599</c:v>
                </c:pt>
                <c:pt idx="30">
                  <c:v>3.2</c:v>
                </c:pt>
                <c:pt idx="31">
                  <c:v>3.2</c:v>
                </c:pt>
              </c:numCache>
            </c:numRef>
          </c:xVal>
          <c:yVal>
            <c:numRef>
              <c:f>PlotDat10!$V$1:$V$32</c:f>
              <c:numCache>
                <c:formatCode>General</c:formatCode>
                <c:ptCount val="32"/>
                <c:pt idx="0">
                  <c:v>0.11700000000000001</c:v>
                </c:pt>
                <c:pt idx="1">
                  <c:v>0.11700000000000003</c:v>
                </c:pt>
                <c:pt idx="2">
                  <c:v>0.11664578033732287</c:v>
                </c:pt>
                <c:pt idx="3">
                  <c:v>0.11629286187835798</c:v>
                </c:pt>
                <c:pt idx="4">
                  <c:v>0.1159412395132583</c:v>
                </c:pt>
                <c:pt idx="5">
                  <c:v>0.11559090815303456</c:v>
                </c:pt>
                <c:pt idx="6">
                  <c:v>0.11524186272946815</c:v>
                </c:pt>
                <c:pt idx="7">
                  <c:v>0.11489409819502393</c:v>
                </c:pt>
                <c:pt idx="8">
                  <c:v>0.11454760952276408</c:v>
                </c:pt>
                <c:pt idx="9">
                  <c:v>0.11420239170626156</c:v>
                </c:pt>
                <c:pt idx="10">
                  <c:v>0.11385843975951458</c:v>
                </c:pt>
                <c:pt idx="11">
                  <c:v>0.11351574871686088</c:v>
                </c:pt>
                <c:pt idx="12">
                  <c:v>0.11317431363289271</c:v>
                </c:pt>
                <c:pt idx="13">
                  <c:v>0.11283412958237247</c:v>
                </c:pt>
                <c:pt idx="14">
                  <c:v>0.11249519166014781</c:v>
                </c:pt>
                <c:pt idx="15">
                  <c:v>0.11215749498106803</c:v>
                </c:pt>
                <c:pt idx="16">
                  <c:v>0.11182103467990014</c:v>
                </c:pt>
                <c:pt idx="17">
                  <c:v>0.11148580591124579</c:v>
                </c:pt>
                <c:pt idx="18">
                  <c:v>0.11115180384945833</c:v>
                </c:pt>
                <c:pt idx="19">
                  <c:v>0.11081902368856002</c:v>
                </c:pt>
                <c:pt idx="20">
                  <c:v>0.11048746064216004</c:v>
                </c:pt>
                <c:pt idx="21">
                  <c:v>0.11015710994337251</c:v>
                </c:pt>
                <c:pt idx="22">
                  <c:v>0.10982796684473489</c:v>
                </c:pt>
                <c:pt idx="23">
                  <c:v>0.10950002661812695</c:v>
                </c:pt>
                <c:pt idx="24">
                  <c:v>0.10917328455468982</c:v>
                </c:pt>
                <c:pt idx="25">
                  <c:v>0.10884773596474544</c:v>
                </c:pt>
                <c:pt idx="26">
                  <c:v>0.10852337617771649</c:v>
                </c:pt>
                <c:pt idx="27">
                  <c:v>0.10820020054204686</c:v>
                </c:pt>
                <c:pt idx="28">
                  <c:v>0.10787820442512151</c:v>
                </c:pt>
                <c:pt idx="29">
                  <c:v>0.10755738321318793</c:v>
                </c:pt>
                <c:pt idx="30">
                  <c:v>0.10723773231127705</c:v>
                </c:pt>
                <c:pt idx="31">
                  <c:v>0.10723773231127706</c:v>
                </c:pt>
              </c:numCache>
            </c:numRef>
          </c:yVal>
          <c:smooth val="0"/>
          <c:extLst>
            <c:ext xmlns:c16="http://schemas.microsoft.com/office/drawing/2014/chart" uri="{C3380CC4-5D6E-409C-BE32-E72D297353CC}">
              <c16:uniqueId val="{00000000-4208-4BD3-B181-4345BA76EFA8}"/>
            </c:ext>
          </c:extLst>
        </c:ser>
        <c:ser>
          <c:idx val="1"/>
          <c:order val="1"/>
          <c:spPr>
            <a:ln w="12700">
              <a:solidFill>
                <a:srgbClr val="000090"/>
              </a:solidFill>
              <a:prstDash val="solid"/>
            </a:ln>
          </c:spPr>
          <c:marker>
            <c:symbol val="none"/>
          </c:marker>
          <c:xVal>
            <c:numRef>
              <c:f>PlotDat10!$E$1:$E$23</c:f>
              <c:numCache>
                <c:formatCode>General</c:formatCode>
                <c:ptCount val="23"/>
                <c:pt idx="0">
                  <c:v>3.1902255966377138</c:v>
                </c:pt>
                <c:pt idx="1">
                  <c:v>3.1900288971651114</c:v>
                </c:pt>
                <c:pt idx="2">
                  <c:v>3.1894619541703939</c:v>
                </c:pt>
                <c:pt idx="3">
                  <c:v>3.1885706980032538</c:v>
                </c:pt>
                <c:pt idx="4">
                  <c:v>3.1874273329378484</c:v>
                </c:pt>
                <c:pt idx="5">
                  <c:v>3.1861244876119224</c:v>
                </c:pt>
                <c:pt idx="6">
                  <c:v>3.1847677108054633</c:v>
                </c:pt>
                <c:pt idx="7">
                  <c:v>3.1834669205062678</c:v>
                </c:pt>
                <c:pt idx="8">
                  <c:v>3.182327499008279</c:v>
                </c:pt>
                <c:pt idx="9">
                  <c:v>3.1814417554648635</c:v>
                </c:pt>
                <c:pt idx="10">
                  <c:v>3.1808814475501892</c:v>
                </c:pt>
                <c:pt idx="11">
                  <c:v>3.1806919680792229</c:v>
                </c:pt>
                <c:pt idx="12">
                  <c:v>3.1808886675518253</c:v>
                </c:pt>
                <c:pt idx="13">
                  <c:v>3.1814556105465428</c:v>
                </c:pt>
                <c:pt idx="14">
                  <c:v>3.1823468667136829</c:v>
                </c:pt>
                <c:pt idx="15">
                  <c:v>3.1834902317790883</c:v>
                </c:pt>
                <c:pt idx="16">
                  <c:v>3.1847930771050144</c:v>
                </c:pt>
                <c:pt idx="17">
                  <c:v>3.1861498539114734</c:v>
                </c:pt>
                <c:pt idx="18">
                  <c:v>3.1874506442106689</c:v>
                </c:pt>
                <c:pt idx="19">
                  <c:v>3.1885900657086577</c:v>
                </c:pt>
                <c:pt idx="20">
                  <c:v>3.1894758092520732</c:v>
                </c:pt>
                <c:pt idx="21">
                  <c:v>3.1900361171667475</c:v>
                </c:pt>
                <c:pt idx="22">
                  <c:v>3.1902255966377138</c:v>
                </c:pt>
              </c:numCache>
            </c:numRef>
          </c:xVal>
          <c:yVal>
            <c:numRef>
              <c:f>PlotDat10!$F$1:$F$23</c:f>
              <c:numCache>
                <c:formatCode>General</c:formatCode>
                <c:ptCount val="23"/>
                <c:pt idx="0">
                  <c:v>0.10781117001865891</c:v>
                </c:pt>
                <c:pt idx="1">
                  <c:v>0.10791075951505238</c:v>
                </c:pt>
                <c:pt idx="2">
                  <c:v>0.10798914822111823</c:v>
                </c:pt>
                <c:pt idx="3">
                  <c:v>0.10803998555008655</c:v>
                </c:pt>
                <c:pt idx="4">
                  <c:v>0.10805915296390559</c:v>
                </c:pt>
                <c:pt idx="5">
                  <c:v>0.10804509763270073</c:v>
                </c:pt>
                <c:pt idx="6">
                  <c:v>0.1079989582358159</c:v>
                </c:pt>
                <c:pt idx="7">
                  <c:v>0.10792447271278517</c:v>
                </c:pt>
                <c:pt idx="8">
                  <c:v>0.10782767543770201</c:v>
                </c:pt>
                <c:pt idx="9">
                  <c:v>0.1077164083501181</c:v>
                </c:pt>
                <c:pt idx="10">
                  <c:v>0.10759968564773864</c:v>
                </c:pt>
                <c:pt idx="11">
                  <c:v>0.10748696350973379</c:v>
                </c:pt>
                <c:pt idx="12">
                  <c:v>0.10738737401334031</c:v>
                </c:pt>
                <c:pt idx="13">
                  <c:v>0.10730898530727447</c:v>
                </c:pt>
                <c:pt idx="14">
                  <c:v>0.10725814797830614</c:v>
                </c:pt>
                <c:pt idx="15">
                  <c:v>0.10723898056448711</c:v>
                </c:pt>
                <c:pt idx="16">
                  <c:v>0.10725303589569196</c:v>
                </c:pt>
                <c:pt idx="17">
                  <c:v>0.10729917529257679</c:v>
                </c:pt>
                <c:pt idx="18">
                  <c:v>0.10737366081560752</c:v>
                </c:pt>
                <c:pt idx="19">
                  <c:v>0.10747045809069068</c:v>
                </c:pt>
                <c:pt idx="20">
                  <c:v>0.10758172517827459</c:v>
                </c:pt>
                <c:pt idx="21">
                  <c:v>0.10769844788065405</c:v>
                </c:pt>
                <c:pt idx="22">
                  <c:v>0.10781117001865891</c:v>
                </c:pt>
              </c:numCache>
            </c:numRef>
          </c:yVal>
          <c:smooth val="1"/>
          <c:extLst>
            <c:ext xmlns:c16="http://schemas.microsoft.com/office/drawing/2014/chart" uri="{C3380CC4-5D6E-409C-BE32-E72D297353CC}">
              <c16:uniqueId val="{00000001-4208-4BD3-B181-4345BA76EFA8}"/>
            </c:ext>
          </c:extLst>
        </c:ser>
        <c:ser>
          <c:idx val="2"/>
          <c:order val="2"/>
          <c:spPr>
            <a:ln w="12700">
              <a:solidFill>
                <a:srgbClr val="000090"/>
              </a:solidFill>
              <a:prstDash val="solid"/>
            </a:ln>
          </c:spPr>
          <c:marker>
            <c:symbol val="none"/>
          </c:marker>
          <c:xVal>
            <c:numRef>
              <c:f>PlotDat10!$G$1:$G$23</c:f>
              <c:numCache>
                <c:formatCode>General</c:formatCode>
                <c:ptCount val="23"/>
                <c:pt idx="0">
                  <c:v>3.1492746071530973</c:v>
                </c:pt>
                <c:pt idx="1">
                  <c:v>3.149079948490817</c:v>
                </c:pt>
                <c:pt idx="2">
                  <c:v>3.1485192743581414</c:v>
                </c:pt>
                <c:pt idx="3">
                  <c:v>3.1476380072388417</c:v>
                </c:pt>
                <c:pt idx="4">
                  <c:v>3.1465075421538269</c:v>
                </c:pt>
                <c:pt idx="5">
                  <c:v>3.1452194626611494</c:v>
                </c:pt>
                <c:pt idx="6">
                  <c:v>3.1438781213008031</c:v>
                </c:pt>
                <c:pt idx="7">
                  <c:v>3.1425921855725387</c:v>
                </c:pt>
                <c:pt idx="8">
                  <c:v>3.1414658343413056</c:v>
                </c:pt>
                <c:pt idx="9">
                  <c:v>3.1405903178851897</c:v>
                </c:pt>
                <c:pt idx="10">
                  <c:v>3.1400365653405689</c:v>
                </c:pt>
                <c:pt idx="11">
                  <c:v>3.1398494384453151</c:v>
                </c:pt>
                <c:pt idx="12">
                  <c:v>3.1400440971075954</c:v>
                </c:pt>
                <c:pt idx="13">
                  <c:v>3.1406047712402709</c:v>
                </c:pt>
                <c:pt idx="14">
                  <c:v>3.1414860383595706</c:v>
                </c:pt>
                <c:pt idx="15">
                  <c:v>3.1426165034445854</c:v>
                </c:pt>
                <c:pt idx="16">
                  <c:v>3.1439045829372629</c:v>
                </c:pt>
                <c:pt idx="17">
                  <c:v>3.1452459242976092</c:v>
                </c:pt>
                <c:pt idx="18">
                  <c:v>3.146531860025874</c:v>
                </c:pt>
                <c:pt idx="19">
                  <c:v>3.1476582112571068</c:v>
                </c:pt>
                <c:pt idx="20">
                  <c:v>3.1485337277132226</c:v>
                </c:pt>
                <c:pt idx="21">
                  <c:v>3.1490874802578435</c:v>
                </c:pt>
                <c:pt idx="22">
                  <c:v>3.1492746071530973</c:v>
                </c:pt>
              </c:numCache>
            </c:numRef>
          </c:xVal>
          <c:yVal>
            <c:numRef>
              <c:f>PlotDat10!$H$1:$H$23</c:f>
              <c:numCache>
                <c:formatCode>General</c:formatCode>
                <c:ptCount val="23"/>
                <c:pt idx="0">
                  <c:v>0.10899876458487752</c:v>
                </c:pt>
                <c:pt idx="1">
                  <c:v>0.10910019942717808</c:v>
                </c:pt>
                <c:pt idx="2">
                  <c:v>0.10918011460383653</c:v>
                </c:pt>
                <c:pt idx="3">
                  <c:v>0.10923203586251386</c:v>
                </c:pt>
                <c:pt idx="4">
                  <c:v>0.10925175685161964</c:v>
                </c:pt>
                <c:pt idx="5">
                  <c:v>0.10923767989390178</c:v>
                </c:pt>
                <c:pt idx="6">
                  <c:v>0.10919094542075568</c:v>
                </c:pt>
                <c:pt idx="7">
                  <c:v>0.10911533958125501</c:v>
                </c:pt>
                <c:pt idx="8">
                  <c:v>0.10901698751087088</c:v>
                </c:pt>
                <c:pt idx="9">
                  <c:v>0.10890385710942353</c:v>
                </c:pt>
                <c:pt idx="10">
                  <c:v>0.10878511352922583</c:v>
                </c:pt>
                <c:pt idx="11">
                  <c:v>0.10867037666895012</c:v>
                </c:pt>
                <c:pt idx="12">
                  <c:v>0.10856894182664956</c:v>
                </c:pt>
                <c:pt idx="13">
                  <c:v>0.1084890266499911</c:v>
                </c:pt>
                <c:pt idx="14">
                  <c:v>0.10843710539131378</c:v>
                </c:pt>
                <c:pt idx="15">
                  <c:v>0.10841738440220799</c:v>
                </c:pt>
                <c:pt idx="16">
                  <c:v>0.10843146135992586</c:v>
                </c:pt>
                <c:pt idx="17">
                  <c:v>0.10847819583307196</c:v>
                </c:pt>
                <c:pt idx="18">
                  <c:v>0.10855380167257263</c:v>
                </c:pt>
                <c:pt idx="19">
                  <c:v>0.10865215374295675</c:v>
                </c:pt>
                <c:pt idx="20">
                  <c:v>0.1087652841444041</c:v>
                </c:pt>
                <c:pt idx="21">
                  <c:v>0.1088840277246018</c:v>
                </c:pt>
                <c:pt idx="22">
                  <c:v>0.10899876458487752</c:v>
                </c:pt>
              </c:numCache>
            </c:numRef>
          </c:yVal>
          <c:smooth val="1"/>
          <c:extLst>
            <c:ext xmlns:c16="http://schemas.microsoft.com/office/drawing/2014/chart" uri="{C3380CC4-5D6E-409C-BE32-E72D297353CC}">
              <c16:uniqueId val="{00000002-4208-4BD3-B181-4345BA76EFA8}"/>
            </c:ext>
          </c:extLst>
        </c:ser>
        <c:ser>
          <c:idx val="3"/>
          <c:order val="3"/>
          <c:spPr>
            <a:ln w="12700">
              <a:solidFill>
                <a:srgbClr val="000090"/>
              </a:solidFill>
              <a:prstDash val="solid"/>
            </a:ln>
          </c:spPr>
          <c:marker>
            <c:symbol val="none"/>
          </c:marker>
          <c:xVal>
            <c:numRef>
              <c:f>PlotDat10!$I$1:$I$23</c:f>
              <c:numCache>
                <c:formatCode>General</c:formatCode>
                <c:ptCount val="23"/>
                <c:pt idx="0">
                  <c:v>3.1092393338593687</c:v>
                </c:pt>
                <c:pt idx="1">
                  <c:v>3.1090466610820027</c:v>
                </c:pt>
                <c:pt idx="2">
                  <c:v>3.1084921083173911</c:v>
                </c:pt>
                <c:pt idx="3">
                  <c:v>3.1076206021324704</c:v>
                </c:pt>
                <c:pt idx="4">
                  <c:v>3.1065027467752957</c:v>
                </c:pt>
                <c:pt idx="5">
                  <c:v>3.1052291042387643</c:v>
                </c:pt>
                <c:pt idx="6">
                  <c:v>3.1039028574665419</c:v>
                </c:pt>
                <c:pt idx="7">
                  <c:v>3.1026314510846205</c:v>
                </c:pt>
                <c:pt idx="8">
                  <c:v>3.1015178868767186</c:v>
                </c:pt>
                <c:pt idx="9">
                  <c:v>3.1006523791923386</c:v>
                </c:pt>
                <c:pt idx="10">
                  <c:v>3.1001050463166973</c:v>
                </c:pt>
                <c:pt idx="11">
                  <c:v>3.099920229904265</c:v>
                </c:pt>
                <c:pt idx="12">
                  <c:v>3.100112902681631</c:v>
                </c:pt>
                <c:pt idx="13">
                  <c:v>3.1006674554462426</c:v>
                </c:pt>
                <c:pt idx="14">
                  <c:v>3.1015389616311633</c:v>
                </c:pt>
                <c:pt idx="15">
                  <c:v>3.102656816988338</c:v>
                </c:pt>
                <c:pt idx="16">
                  <c:v>3.1039304595248693</c:v>
                </c:pt>
                <c:pt idx="17">
                  <c:v>3.1052567062970917</c:v>
                </c:pt>
                <c:pt idx="18">
                  <c:v>3.1065281126790132</c:v>
                </c:pt>
                <c:pt idx="19">
                  <c:v>3.1076416768869151</c:v>
                </c:pt>
                <c:pt idx="20">
                  <c:v>3.108507184571295</c:v>
                </c:pt>
                <c:pt idx="21">
                  <c:v>3.1090545174469364</c:v>
                </c:pt>
                <c:pt idx="22">
                  <c:v>3.1092393338593687</c:v>
                </c:pt>
              </c:numCache>
            </c:numRef>
          </c:xVal>
          <c:yVal>
            <c:numRef>
              <c:f>PlotDat10!$J$1:$J$23</c:f>
              <c:numCache>
                <c:formatCode>General</c:formatCode>
                <c:ptCount val="23"/>
                <c:pt idx="0">
                  <c:v>0.11020243274683787</c:v>
                </c:pt>
                <c:pt idx="1">
                  <c:v>0.11030574623529801</c:v>
                </c:pt>
                <c:pt idx="2">
                  <c:v>0.11038721565556736</c:v>
                </c:pt>
                <c:pt idx="3">
                  <c:v>0.110440240839733</c:v>
                </c:pt>
                <c:pt idx="4">
                  <c:v>0.11046052600272675</c:v>
                </c:pt>
                <c:pt idx="5">
                  <c:v>0.11044642776128336</c:v>
                </c:pt>
                <c:pt idx="6">
                  <c:v>0.11039908827107908</c:v>
                </c:pt>
                <c:pt idx="7">
                  <c:v>0.11032234269607151</c:v>
                </c:pt>
                <c:pt idx="8">
                  <c:v>0.11022240850632424</c:v>
                </c:pt>
                <c:pt idx="9">
                  <c:v>0.11010738177555907</c:v>
                </c:pt>
                <c:pt idx="10">
                  <c:v>0.1099865812854123</c:v>
                </c:pt>
                <c:pt idx="11">
                  <c:v>0.10986979357316744</c:v>
                </c:pt>
                <c:pt idx="12">
                  <c:v>0.1097664800847073</c:v>
                </c:pt>
                <c:pt idx="13">
                  <c:v>0.10968501066443795</c:v>
                </c:pt>
                <c:pt idx="14">
                  <c:v>0.10963198548027231</c:v>
                </c:pt>
                <c:pt idx="15">
                  <c:v>0.10961170031727856</c:v>
                </c:pt>
                <c:pt idx="16">
                  <c:v>0.10962579855872195</c:v>
                </c:pt>
                <c:pt idx="17">
                  <c:v>0.10967313804892623</c:v>
                </c:pt>
                <c:pt idx="18">
                  <c:v>0.1097498836239338</c:v>
                </c:pt>
                <c:pt idx="19">
                  <c:v>0.10984981781368107</c:v>
                </c:pt>
                <c:pt idx="20">
                  <c:v>0.10996484454444624</c:v>
                </c:pt>
                <c:pt idx="21">
                  <c:v>0.110085645034593</c:v>
                </c:pt>
                <c:pt idx="22">
                  <c:v>0.11020243274683787</c:v>
                </c:pt>
              </c:numCache>
            </c:numRef>
          </c:yVal>
          <c:smooth val="1"/>
          <c:extLst>
            <c:ext xmlns:c16="http://schemas.microsoft.com/office/drawing/2014/chart" uri="{C3380CC4-5D6E-409C-BE32-E72D297353CC}">
              <c16:uniqueId val="{00000003-4208-4BD3-B181-4345BA76EFA8}"/>
            </c:ext>
          </c:extLst>
        </c:ser>
        <c:ser>
          <c:idx val="4"/>
          <c:order val="4"/>
          <c:spPr>
            <a:ln w="12700">
              <a:solidFill>
                <a:srgbClr val="000090"/>
              </a:solidFill>
              <a:prstDash val="solid"/>
            </a:ln>
          </c:spPr>
          <c:marker>
            <c:symbol val="none"/>
          </c:marker>
          <c:xVal>
            <c:numRef>
              <c:f>PlotDat10!$K$1:$K$23</c:f>
              <c:numCache>
                <c:formatCode>General</c:formatCode>
                <c:ptCount val="23"/>
                <c:pt idx="0">
                  <c:v>3.0700895873227463</c:v>
                </c:pt>
                <c:pt idx="1">
                  <c:v>3.0698988468395516</c:v>
                </c:pt>
                <c:pt idx="2">
                  <c:v>3.0693502723754156</c:v>
                </c:pt>
                <c:pt idx="3">
                  <c:v>3.0684883061709254</c:v>
                </c:pt>
                <c:pt idx="4">
                  <c:v>3.0673827796016577</c:v>
                </c:pt>
                <c:pt idx="5">
                  <c:v>3.0661232558554352</c:v>
                </c:pt>
                <c:pt idx="6">
                  <c:v>3.0648117740555008</c:v>
                </c:pt>
                <c:pt idx="7">
                  <c:v>3.0635545826576021</c:v>
                </c:pt>
                <c:pt idx="8">
                  <c:v>3.0624535318319923</c:v>
                </c:pt>
                <c:pt idx="9">
                  <c:v>3.0615978221683608</c:v>
                </c:pt>
                <c:pt idx="10">
                  <c:v>3.0610567781745535</c:v>
                </c:pt>
                <c:pt idx="11">
                  <c:v>3.0608742320172357</c:v>
                </c:pt>
                <c:pt idx="12">
                  <c:v>3.0610649725004304</c:v>
                </c:pt>
                <c:pt idx="13">
                  <c:v>3.0616135469645664</c:v>
                </c:pt>
                <c:pt idx="14">
                  <c:v>3.0624755131690566</c:v>
                </c:pt>
                <c:pt idx="15">
                  <c:v>3.0635810397383243</c:v>
                </c:pt>
                <c:pt idx="16">
                  <c:v>3.0648405634845468</c:v>
                </c:pt>
                <c:pt idx="17">
                  <c:v>3.0661520452844813</c:v>
                </c:pt>
                <c:pt idx="18">
                  <c:v>3.06740923668238</c:v>
                </c:pt>
                <c:pt idx="19">
                  <c:v>3.0685102875079897</c:v>
                </c:pt>
                <c:pt idx="20">
                  <c:v>3.0693659971716212</c:v>
                </c:pt>
                <c:pt idx="21">
                  <c:v>3.0699070411654286</c:v>
                </c:pt>
                <c:pt idx="22">
                  <c:v>3.0700895873227463</c:v>
                </c:pt>
              </c:numCache>
            </c:numRef>
          </c:xVal>
          <c:yVal>
            <c:numRef>
              <c:f>PlotDat10!$L$1:$L$23</c:f>
              <c:numCache>
                <c:formatCode>General</c:formatCode>
                <c:ptCount val="23"/>
                <c:pt idx="0">
                  <c:v>0.11142240807430838</c:v>
                </c:pt>
                <c:pt idx="1">
                  <c:v>0.11152763407963895</c:v>
                </c:pt>
                <c:pt idx="2">
                  <c:v>0.11161068597307681</c:v>
                </c:pt>
                <c:pt idx="3">
                  <c:v>0.11166483538414429</c:v>
                </c:pt>
                <c:pt idx="4">
                  <c:v>0.11168569544959563</c:v>
                </c:pt>
                <c:pt idx="5">
                  <c:v>0.11167157621098753</c:v>
                </c:pt>
                <c:pt idx="6">
                  <c:v>0.11162362152506171</c:v>
                </c:pt>
                <c:pt idx="7">
                  <c:v>0.11154571639527436</c:v>
                </c:pt>
                <c:pt idx="8">
                  <c:v>0.1114441722319212</c:v>
                </c:pt>
                <c:pt idx="9">
                  <c:v>0.11132721553921072</c:v>
                </c:pt>
                <c:pt idx="10">
                  <c:v>0.1112043214528181</c:v>
                </c:pt>
                <c:pt idx="11">
                  <c:v>0.11108544612074357</c:v>
                </c:pt>
                <c:pt idx="12">
                  <c:v>0.110980220115413</c:v>
                </c:pt>
                <c:pt idx="13">
                  <c:v>0.11089716822197514</c:v>
                </c:pt>
                <c:pt idx="14">
                  <c:v>0.11084301881090766</c:v>
                </c:pt>
                <c:pt idx="15">
                  <c:v>0.11082215874545633</c:v>
                </c:pt>
                <c:pt idx="16">
                  <c:v>0.11083627798406442</c:v>
                </c:pt>
                <c:pt idx="17">
                  <c:v>0.11088423266999024</c:v>
                </c:pt>
                <c:pt idx="18">
                  <c:v>0.11096213779977759</c:v>
                </c:pt>
                <c:pt idx="19">
                  <c:v>0.11106368196313075</c:v>
                </c:pt>
                <c:pt idx="20">
                  <c:v>0.11118063865584123</c:v>
                </c:pt>
                <c:pt idx="21">
                  <c:v>0.11130353274223385</c:v>
                </c:pt>
                <c:pt idx="22">
                  <c:v>0.11142240807430838</c:v>
                </c:pt>
              </c:numCache>
            </c:numRef>
          </c:yVal>
          <c:smooth val="1"/>
          <c:extLst>
            <c:ext xmlns:c16="http://schemas.microsoft.com/office/drawing/2014/chart" uri="{C3380CC4-5D6E-409C-BE32-E72D297353CC}">
              <c16:uniqueId val="{00000004-4208-4BD3-B181-4345BA76EFA8}"/>
            </c:ext>
          </c:extLst>
        </c:ser>
        <c:ser>
          <c:idx val="5"/>
          <c:order val="5"/>
          <c:spPr>
            <a:ln w="12700">
              <a:solidFill>
                <a:srgbClr val="000090"/>
              </a:solidFill>
              <a:prstDash val="solid"/>
            </a:ln>
          </c:spPr>
          <c:marker>
            <c:symbol val="none"/>
          </c:marker>
          <c:xVal>
            <c:numRef>
              <c:f>PlotDat10!$M$1:$M$23</c:f>
              <c:numCache>
                <c:formatCode>General</c:formatCode>
                <c:ptCount val="23"/>
                <c:pt idx="0">
                  <c:v>3.031796490680839</c:v>
                </c:pt>
                <c:pt idx="1">
                  <c:v>3.0316076301546726</c:v>
                </c:pt>
                <c:pt idx="2">
                  <c:v>3.031064895136367</c:v>
                </c:pt>
                <c:pt idx="3">
                  <c:v>3.0302122547893364</c:v>
                </c:pt>
                <c:pt idx="4">
                  <c:v>3.0291187849636492</c:v>
                </c:pt>
                <c:pt idx="5">
                  <c:v>3.0278730720814675</c:v>
                </c:pt>
                <c:pt idx="6">
                  <c:v>3.0265760363919658</c:v>
                </c:pt>
                <c:pt idx="7">
                  <c:v>3.0253327560129395</c:v>
                </c:pt>
                <c:pt idx="8">
                  <c:v>3.0242439541266237</c:v>
                </c:pt>
                <c:pt idx="9">
                  <c:v>3.0233978389864937</c:v>
                </c:pt>
                <c:pt idx="10">
                  <c:v>3.0228629578091626</c:v>
                </c:pt>
                <c:pt idx="11">
                  <c:v>3.022682643486557</c:v>
                </c:pt>
                <c:pt idx="12">
                  <c:v>3.0228715040127234</c:v>
                </c:pt>
                <c:pt idx="13">
                  <c:v>3.023414239031029</c:v>
                </c:pt>
                <c:pt idx="14">
                  <c:v>3.0242668793780596</c:v>
                </c:pt>
                <c:pt idx="15">
                  <c:v>3.0253603492037469</c:v>
                </c:pt>
                <c:pt idx="16">
                  <c:v>3.0266060620859285</c:v>
                </c:pt>
                <c:pt idx="17">
                  <c:v>3.0279030977754302</c:v>
                </c:pt>
                <c:pt idx="18">
                  <c:v>3.0291463781544565</c:v>
                </c:pt>
                <c:pt idx="19">
                  <c:v>3.0302351800407723</c:v>
                </c:pt>
                <c:pt idx="20">
                  <c:v>3.0310812951809023</c:v>
                </c:pt>
                <c:pt idx="21">
                  <c:v>3.0316161763582334</c:v>
                </c:pt>
                <c:pt idx="22">
                  <c:v>3.031796490680839</c:v>
                </c:pt>
              </c:numCache>
            </c:numRef>
          </c:xVal>
          <c:yVal>
            <c:numRef>
              <c:f>PlotDat10!$N$1:$N$23</c:f>
              <c:numCache>
                <c:formatCode>General</c:formatCode>
                <c:ptCount val="23"/>
                <c:pt idx="0">
                  <c:v>0.11265892768644957</c:v>
                </c:pt>
                <c:pt idx="1">
                  <c:v>0.11276610065773492</c:v>
                </c:pt>
                <c:pt idx="2">
                  <c:v>0.11285076371503737</c:v>
                </c:pt>
                <c:pt idx="3">
                  <c:v>0.11290605796096484</c:v>
                </c:pt>
                <c:pt idx="4">
                  <c:v>0.11292750378455985</c:v>
                </c:pt>
                <c:pt idx="5">
                  <c:v>0.11291336377273795</c:v>
                </c:pt>
                <c:pt idx="6">
                  <c:v>0.11286478346516306</c:v>
                </c:pt>
                <c:pt idx="7">
                  <c:v>0.11278569854943668</c:v>
                </c:pt>
                <c:pt idx="8">
                  <c:v>0.11268251601509487</c:v>
                </c:pt>
                <c:pt idx="9">
                  <c:v>0.11256359509741982</c:v>
                </c:pt>
                <c:pt idx="10">
                  <c:v>0.11243857006191166</c:v>
                </c:pt>
                <c:pt idx="11">
                  <c:v>0.11231756969339472</c:v>
                </c:pt>
                <c:pt idx="12">
                  <c:v>0.11221039672210938</c:v>
                </c:pt>
                <c:pt idx="13">
                  <c:v>0.11212573366480692</c:v>
                </c:pt>
                <c:pt idx="14">
                  <c:v>0.11207043941887945</c:v>
                </c:pt>
                <c:pt idx="15">
                  <c:v>0.11204899359528445</c:v>
                </c:pt>
                <c:pt idx="16">
                  <c:v>0.11206313360710635</c:v>
                </c:pt>
                <c:pt idx="17">
                  <c:v>0.11211171391468124</c:v>
                </c:pt>
                <c:pt idx="18">
                  <c:v>0.11219079883040761</c:v>
                </c:pt>
                <c:pt idx="19">
                  <c:v>0.11229398136474943</c:v>
                </c:pt>
                <c:pt idx="20">
                  <c:v>0.11241290228242447</c:v>
                </c:pt>
                <c:pt idx="21">
                  <c:v>0.11253792731793263</c:v>
                </c:pt>
                <c:pt idx="22">
                  <c:v>0.11265892768644957</c:v>
                </c:pt>
              </c:numCache>
            </c:numRef>
          </c:yVal>
          <c:smooth val="1"/>
          <c:extLst>
            <c:ext xmlns:c16="http://schemas.microsoft.com/office/drawing/2014/chart" uri="{C3380CC4-5D6E-409C-BE32-E72D297353CC}">
              <c16:uniqueId val="{00000005-4208-4BD3-B181-4345BA76EFA8}"/>
            </c:ext>
          </c:extLst>
        </c:ser>
        <c:ser>
          <c:idx val="6"/>
          <c:order val="6"/>
          <c:spPr>
            <a:ln w="12700">
              <a:solidFill>
                <a:srgbClr val="000090"/>
              </a:solidFill>
              <a:prstDash val="solid"/>
            </a:ln>
          </c:spPr>
          <c:marker>
            <c:symbol val="none"/>
          </c:marker>
          <c:xVal>
            <c:numRef>
              <c:f>PlotDat10!$O$1:$O$23</c:f>
              <c:numCache>
                <c:formatCode>General</c:formatCode>
                <c:ptCount val="23"/>
                <c:pt idx="0">
                  <c:v>2.9943324090740715</c:v>
                </c:pt>
                <c:pt idx="1">
                  <c:v>2.9941453773434943</c:v>
                </c:pt>
                <c:pt idx="2">
                  <c:v>2.9936083469262713</c:v>
                </c:pt>
                <c:pt idx="3">
                  <c:v>2.992764824832963</c:v>
                </c:pt>
                <c:pt idx="4">
                  <c:v>2.9916831482069499</c:v>
                </c:pt>
                <c:pt idx="5">
                  <c:v>2.9904509480554933</c:v>
                </c:pt>
                <c:pt idx="6">
                  <c:v>2.9891680499066875</c:v>
                </c:pt>
                <c:pt idx="7">
                  <c:v>2.9879383865388598</c:v>
                </c:pt>
                <c:pt idx="8">
                  <c:v>2.9868615779649823</c:v>
                </c:pt>
                <c:pt idx="9">
                  <c:v>2.9860248608116828</c:v>
                </c:pt>
                <c:pt idx="10">
                  <c:v>2.9854960209265733</c:v>
                </c:pt>
                <c:pt idx="11">
                  <c:v>2.9853179017720137</c:v>
                </c:pt>
                <c:pt idx="12">
                  <c:v>2.9855049335025909</c:v>
                </c:pt>
                <c:pt idx="13">
                  <c:v>2.9860419639198139</c:v>
                </c:pt>
                <c:pt idx="14">
                  <c:v>2.9868854860131222</c:v>
                </c:pt>
                <c:pt idx="15">
                  <c:v>2.9879671626391353</c:v>
                </c:pt>
                <c:pt idx="16">
                  <c:v>2.989199362790592</c:v>
                </c:pt>
                <c:pt idx="17">
                  <c:v>2.9904822609393977</c:v>
                </c:pt>
                <c:pt idx="18">
                  <c:v>2.9917119243072254</c:v>
                </c:pt>
                <c:pt idx="19">
                  <c:v>2.9927887328811029</c:v>
                </c:pt>
                <c:pt idx="20">
                  <c:v>2.9936254500344024</c:v>
                </c:pt>
                <c:pt idx="21">
                  <c:v>2.9941542899195119</c:v>
                </c:pt>
                <c:pt idx="22">
                  <c:v>2.9943324090740715</c:v>
                </c:pt>
              </c:numCache>
            </c:numRef>
          </c:xVal>
          <c:yVal>
            <c:numRef>
              <c:f>PlotDat10!$P$1:$P$23</c:f>
              <c:numCache>
                <c:formatCode>General</c:formatCode>
                <c:ptCount val="23"/>
                <c:pt idx="0">
                  <c:v>0.11391223230822425</c:v>
                </c:pt>
                <c:pt idx="1">
                  <c:v>0.11402138728081149</c:v>
                </c:pt>
                <c:pt idx="2">
                  <c:v>0.11410769065823542</c:v>
                </c:pt>
                <c:pt idx="3">
                  <c:v>0.11416415065412312</c:v>
                </c:pt>
                <c:pt idx="4">
                  <c:v>0.1141861932153883</c:v>
                </c:pt>
                <c:pt idx="5">
                  <c:v>0.11417203258480939</c:v>
                </c:pt>
                <c:pt idx="6">
                  <c:v>0.11412281597245941</c:v>
                </c:pt>
                <c:pt idx="7">
                  <c:v>0.11404253061556847</c:v>
                </c:pt>
                <c:pt idx="8">
                  <c:v>0.11393768075627649</c:v>
                </c:pt>
                <c:pt idx="9">
                  <c:v>0.11381676070661717</c:v>
                </c:pt>
                <c:pt idx="10">
                  <c:v>0.11368956668987469</c:v>
                </c:pt>
                <c:pt idx="11">
                  <c:v>0.11356640320883357</c:v>
                </c:pt>
                <c:pt idx="12">
                  <c:v>0.11345724823624634</c:v>
                </c:pt>
                <c:pt idx="13">
                  <c:v>0.1133709448588224</c:v>
                </c:pt>
                <c:pt idx="14">
                  <c:v>0.1133144848629347</c:v>
                </c:pt>
                <c:pt idx="15">
                  <c:v>0.11329244230166953</c:v>
                </c:pt>
                <c:pt idx="16">
                  <c:v>0.11330660293224844</c:v>
                </c:pt>
                <c:pt idx="17">
                  <c:v>0.11335581954459842</c:v>
                </c:pt>
                <c:pt idx="18">
                  <c:v>0.11343610490148935</c:v>
                </c:pt>
                <c:pt idx="19">
                  <c:v>0.11354095476078134</c:v>
                </c:pt>
                <c:pt idx="20">
                  <c:v>0.11366187481044066</c:v>
                </c:pt>
                <c:pt idx="21">
                  <c:v>0.11378906882718313</c:v>
                </c:pt>
                <c:pt idx="22">
                  <c:v>0.11391223230822425</c:v>
                </c:pt>
              </c:numCache>
            </c:numRef>
          </c:yVal>
          <c:smooth val="1"/>
          <c:extLst>
            <c:ext xmlns:c16="http://schemas.microsoft.com/office/drawing/2014/chart" uri="{C3380CC4-5D6E-409C-BE32-E72D297353CC}">
              <c16:uniqueId val="{00000006-4208-4BD3-B181-4345BA76EFA8}"/>
            </c:ext>
          </c:extLst>
        </c:ser>
        <c:ser>
          <c:idx val="7"/>
          <c:order val="7"/>
          <c:spPr>
            <a:ln w="12700">
              <a:solidFill>
                <a:srgbClr val="000090"/>
              </a:solidFill>
              <a:prstDash val="solid"/>
            </a:ln>
          </c:spPr>
          <c:marker>
            <c:symbol val="none"/>
          </c:marker>
          <c:xVal>
            <c:numRef>
              <c:f>PlotDat10!$Q$1:$Q$23</c:f>
              <c:numCache>
                <c:formatCode>General</c:formatCode>
                <c:ptCount val="23"/>
                <c:pt idx="0">
                  <c:v>2.9576708835814713</c:v>
                </c:pt>
                <c:pt idx="1">
                  <c:v>2.9574856305857531</c:v>
                </c:pt>
                <c:pt idx="2">
                  <c:v>2.9569541737413951</c:v>
                </c:pt>
                <c:pt idx="3">
                  <c:v>2.9561195685212316</c:v>
                </c:pt>
                <c:pt idx="4">
                  <c:v>2.9550494296766119</c:v>
                </c:pt>
                <c:pt idx="5">
                  <c:v>2.9538304534923663</c:v>
                </c:pt>
                <c:pt idx="6">
                  <c:v>2.952561394169412</c:v>
                </c:pt>
                <c:pt idx="7">
                  <c:v>2.9513450633467082</c:v>
                </c:pt>
                <c:pt idx="8">
                  <c:v>2.9502800009137125</c:v>
                </c:pt>
                <c:pt idx="9">
                  <c:v>2.9494524918945761</c:v>
                </c:pt>
                <c:pt idx="10">
                  <c:v>2.9489295761486436</c:v>
                </c:pt>
                <c:pt idx="11">
                  <c:v>2.9487536171997508</c:v>
                </c:pt>
                <c:pt idx="12">
                  <c:v>2.9489388701954691</c:v>
                </c:pt>
                <c:pt idx="13">
                  <c:v>2.949470327039827</c:v>
                </c:pt>
                <c:pt idx="14">
                  <c:v>2.9503049322599906</c:v>
                </c:pt>
                <c:pt idx="15">
                  <c:v>2.9513750711046103</c:v>
                </c:pt>
                <c:pt idx="16">
                  <c:v>2.9525940472888559</c:v>
                </c:pt>
                <c:pt idx="17">
                  <c:v>2.9538631066118102</c:v>
                </c:pt>
                <c:pt idx="18">
                  <c:v>2.955079437434514</c:v>
                </c:pt>
                <c:pt idx="19">
                  <c:v>2.9561444998675097</c:v>
                </c:pt>
                <c:pt idx="20">
                  <c:v>2.956972008886646</c:v>
                </c:pt>
                <c:pt idx="21">
                  <c:v>2.9574949246325786</c:v>
                </c:pt>
                <c:pt idx="22">
                  <c:v>2.9576708835814713</c:v>
                </c:pt>
              </c:numCache>
            </c:numRef>
          </c:xVal>
          <c:yVal>
            <c:numRef>
              <c:f>PlotDat10!$R$1:$R$23</c:f>
              <c:numCache>
                <c:formatCode>General</c:formatCode>
                <c:ptCount val="23"/>
                <c:pt idx="0">
                  <c:v>0.11518256632779729</c:v>
                </c:pt>
                <c:pt idx="1">
                  <c:v>0.11529373893114628</c:v>
                </c:pt>
                <c:pt idx="2">
                  <c:v>0.11538171225473279</c:v>
                </c:pt>
                <c:pt idx="3">
                  <c:v>0.11543935922307734</c:v>
                </c:pt>
                <c:pt idx="4">
                  <c:v>0.11546200962164441</c:v>
                </c:pt>
                <c:pt idx="5">
                  <c:v>0.11544782844984917</c:v>
                </c:pt>
                <c:pt idx="6">
                  <c:v>0.1153979645818918</c:v>
                </c:pt>
                <c:pt idx="7">
                  <c:v>0.11531645769180239</c:v>
                </c:pt>
                <c:pt idx="8">
                  <c:v>0.11520991098307581</c:v>
                </c:pt>
                <c:pt idx="9">
                  <c:v>0.11508695623639542</c:v>
                </c:pt>
                <c:pt idx="10">
                  <c:v>0.11495755451409725</c:v>
                </c:pt>
                <c:pt idx="11">
                  <c:v>0.11483218917414022</c:v>
                </c:pt>
                <c:pt idx="12">
                  <c:v>0.11472101657079123</c:v>
                </c:pt>
                <c:pt idx="13">
                  <c:v>0.11463304324720472</c:v>
                </c:pt>
                <c:pt idx="14">
                  <c:v>0.11457539627886017</c:v>
                </c:pt>
                <c:pt idx="15">
                  <c:v>0.1145527458802931</c:v>
                </c:pt>
                <c:pt idx="16">
                  <c:v>0.11456692705208833</c:v>
                </c:pt>
                <c:pt idx="17">
                  <c:v>0.1146167909200457</c:v>
                </c:pt>
                <c:pt idx="18">
                  <c:v>0.11469829781013512</c:v>
                </c:pt>
                <c:pt idx="19">
                  <c:v>0.11480484451886171</c:v>
                </c:pt>
                <c:pt idx="20">
                  <c:v>0.11492779926554209</c:v>
                </c:pt>
                <c:pt idx="21">
                  <c:v>0.11505720098784025</c:v>
                </c:pt>
                <c:pt idx="22">
                  <c:v>0.11518256632779729</c:v>
                </c:pt>
              </c:numCache>
            </c:numRef>
          </c:yVal>
          <c:smooth val="1"/>
          <c:extLst>
            <c:ext xmlns:c16="http://schemas.microsoft.com/office/drawing/2014/chart" uri="{C3380CC4-5D6E-409C-BE32-E72D297353CC}">
              <c16:uniqueId val="{00000007-4208-4BD3-B181-4345BA76EFA8}"/>
            </c:ext>
          </c:extLst>
        </c:ser>
        <c:ser>
          <c:idx val="8"/>
          <c:order val="8"/>
          <c:spPr>
            <a:ln w="12700">
              <a:solidFill>
                <a:srgbClr val="000090"/>
              </a:solidFill>
              <a:prstDash val="solid"/>
            </a:ln>
          </c:spPr>
          <c:marker>
            <c:symbol val="none"/>
          </c:marker>
          <c:xVal>
            <c:numRef>
              <c:f>PlotDat10!$S$1:$S$23</c:f>
              <c:numCache>
                <c:formatCode>General</c:formatCode>
                <c:ptCount val="23"/>
                <c:pt idx="0">
                  <c:v>2.9217865693288907</c:v>
                </c:pt>
                <c:pt idx="1">
                  <c:v>2.9216030460356555</c:v>
                </c:pt>
                <c:pt idx="2">
                  <c:v>2.9210770353681079</c:v>
                </c:pt>
                <c:pt idx="3">
                  <c:v>2.9202511515822258</c:v>
                </c:pt>
                <c:pt idx="4">
                  <c:v>2.9191923028706221</c:v>
                </c:pt>
                <c:pt idx="5">
                  <c:v>2.9179862708586946</c:v>
                </c:pt>
                <c:pt idx="6">
                  <c:v>2.9167307610875013</c:v>
                </c:pt>
                <c:pt idx="7">
                  <c:v>2.9155274874919006</c:v>
                </c:pt>
                <c:pt idx="8">
                  <c:v>2.9144739321424638</c:v>
                </c:pt>
                <c:pt idx="9">
                  <c:v>2.9136554478278676</c:v>
                </c:pt>
                <c:pt idx="10">
                  <c:v>2.913138343279567</c:v>
                </c:pt>
                <c:pt idx="11">
                  <c:v>2.912964511232726</c:v>
                </c:pt>
                <c:pt idx="12">
                  <c:v>2.9131480345259613</c:v>
                </c:pt>
                <c:pt idx="13">
                  <c:v>2.9136740451935088</c:v>
                </c:pt>
                <c:pt idx="14">
                  <c:v>2.9144999289793909</c:v>
                </c:pt>
                <c:pt idx="15">
                  <c:v>2.9155587776909946</c:v>
                </c:pt>
                <c:pt idx="16">
                  <c:v>2.9167648097029222</c:v>
                </c:pt>
                <c:pt idx="17">
                  <c:v>2.9180203194741154</c:v>
                </c:pt>
                <c:pt idx="18">
                  <c:v>2.9192235930697161</c:v>
                </c:pt>
                <c:pt idx="19">
                  <c:v>2.920277148419153</c:v>
                </c:pt>
                <c:pt idx="20">
                  <c:v>2.9210956327337492</c:v>
                </c:pt>
                <c:pt idx="21">
                  <c:v>2.9216127372820497</c:v>
                </c:pt>
                <c:pt idx="22">
                  <c:v>2.9217865693288907</c:v>
                </c:pt>
              </c:numCache>
            </c:numRef>
          </c:xVal>
          <c:yVal>
            <c:numRef>
              <c:f>PlotDat10!$T$1:$T$23</c:f>
              <c:numCache>
                <c:formatCode>General</c:formatCode>
                <c:ptCount val="23"/>
                <c:pt idx="0">
                  <c:v>0.11647017785494661</c:v>
                </c:pt>
                <c:pt idx="1">
                  <c:v>0.11658340432042663</c:v>
                </c:pt>
                <c:pt idx="2">
                  <c:v>0.11667307769000076</c:v>
                </c:pt>
                <c:pt idx="3">
                  <c:v>0.11673193316057418</c:v>
                </c:pt>
                <c:pt idx="4">
                  <c:v>0.11675520261194797</c:v>
                </c:pt>
                <c:pt idx="5">
                  <c:v>0.11674100089156059</c:v>
                </c:pt>
                <c:pt idx="6">
                  <c:v>0.11669047853833694</c:v>
                </c:pt>
                <c:pt idx="7">
                  <c:v>0.11660772857286721</c:v>
                </c:pt>
                <c:pt idx="8">
                  <c:v>0.11649945490522073</c:v>
                </c:pt>
                <c:pt idx="9">
                  <c:v>0.11637442922402197</c:v>
                </c:pt>
                <c:pt idx="10">
                  <c:v>0.11624278036640526</c:v>
                </c:pt>
                <c:pt idx="11">
                  <c:v>0.11611517373986881</c:v>
                </c:pt>
                <c:pt idx="12">
                  <c:v>0.11600194727438878</c:v>
                </c:pt>
                <c:pt idx="13">
                  <c:v>0.11591227390481465</c:v>
                </c:pt>
                <c:pt idx="14">
                  <c:v>0.11585341843424123</c:v>
                </c:pt>
                <c:pt idx="15">
                  <c:v>0.11583014898286745</c:v>
                </c:pt>
                <c:pt idx="16">
                  <c:v>0.11584435070325483</c:v>
                </c:pt>
                <c:pt idx="17">
                  <c:v>0.11589487305647847</c:v>
                </c:pt>
                <c:pt idx="18">
                  <c:v>0.11597762302194821</c:v>
                </c:pt>
                <c:pt idx="19">
                  <c:v>0.11608589668959468</c:v>
                </c:pt>
                <c:pt idx="20">
                  <c:v>0.11621092237079345</c:v>
                </c:pt>
                <c:pt idx="21">
                  <c:v>0.11634257122841016</c:v>
                </c:pt>
                <c:pt idx="22">
                  <c:v>0.11647017785494661</c:v>
                </c:pt>
              </c:numCache>
            </c:numRef>
          </c:yVal>
          <c:smooth val="1"/>
          <c:extLst>
            <c:ext xmlns:c16="http://schemas.microsoft.com/office/drawing/2014/chart" uri="{C3380CC4-5D6E-409C-BE32-E72D297353CC}">
              <c16:uniqueId val="{00000008-4208-4BD3-B181-4345BA76EFA8}"/>
            </c:ext>
          </c:extLst>
        </c:ser>
        <c:ser>
          <c:idx val="9"/>
          <c:order val="9"/>
          <c:spPr>
            <a:ln w="28575">
              <a:noFill/>
            </a:ln>
          </c:spPr>
          <c:marker>
            <c:symbol val="none"/>
          </c:marker>
          <c:xVal>
            <c:numRef>
              <c:f>PlotDat10!$AA$1:$AA$9</c:f>
              <c:numCache>
                <c:formatCode>General</c:formatCode>
                <c:ptCount val="9"/>
                <c:pt idx="0">
                  <c:v>3.2273015966887422</c:v>
                </c:pt>
                <c:pt idx="1">
                  <c:v>3.1854587823584684</c:v>
                </c:pt>
                <c:pt idx="2">
                  <c:v>3.1445620227992062</c:v>
                </c:pt>
                <c:pt idx="3">
                  <c:v>3.1045797818818168</c:v>
                </c:pt>
                <c:pt idx="4">
                  <c:v>3.065481909669991</c:v>
                </c:pt>
                <c:pt idx="5">
                  <c:v>3.027239567083698</c:v>
                </c:pt>
                <c:pt idx="6">
                  <c:v>2.9898251554230426</c:v>
                </c:pt>
                <c:pt idx="7">
                  <c:v>2.9532122503906111</c:v>
                </c:pt>
                <c:pt idx="8">
                  <c:v>2.9173755402808084</c:v>
                </c:pt>
              </c:numCache>
            </c:numRef>
          </c:xVal>
          <c:yVal>
            <c:numRef>
              <c:f>PlotDat10!$AB$1:$AB$9</c:f>
              <c:numCache>
                <c:formatCode>General</c:formatCode>
                <c:ptCount val="9"/>
                <c:pt idx="0">
                  <c:v>0.10647937230048506</c:v>
                </c:pt>
                <c:pt idx="1">
                  <c:v>0.10764906676419635</c:v>
                </c:pt>
                <c:pt idx="2">
                  <c:v>0.10883457062691382</c:v>
                </c:pt>
                <c:pt idx="3">
                  <c:v>0.11003611316000265</c:v>
                </c:pt>
                <c:pt idx="4">
                  <c:v>0.11125392709752598</c:v>
                </c:pt>
                <c:pt idx="5">
                  <c:v>0.11248824868992215</c:v>
                </c:pt>
                <c:pt idx="6">
                  <c:v>0.11373931775852891</c:v>
                </c:pt>
                <c:pt idx="7">
                  <c:v>0.11500737775096875</c:v>
                </c:pt>
                <c:pt idx="8">
                  <c:v>0.11629267579740771</c:v>
                </c:pt>
              </c:numCache>
            </c:numRef>
          </c:yVal>
          <c:smooth val="0"/>
          <c:extLst>
            <c:ext xmlns:c16="http://schemas.microsoft.com/office/drawing/2014/chart" uri="{C3380CC4-5D6E-409C-BE32-E72D297353CC}">
              <c16:uniqueId val="{00000009-4208-4BD3-B181-4345BA76EFA8}"/>
            </c:ext>
          </c:extLst>
        </c:ser>
        <c:ser>
          <c:idx val="10"/>
          <c:order val="10"/>
          <c:spPr>
            <a:ln>
              <a:solidFill>
                <a:srgbClr val="000090"/>
              </a:solidFill>
              <a:prstDash val="solid"/>
            </a:ln>
          </c:spPr>
          <c:marker>
            <c:symbol val="none"/>
          </c:marker>
          <c:xVal>
            <c:numRef>
              <c:f>PlotDat10!$W$1:$W$32</c:f>
              <c:numCache>
                <c:formatCode>General</c:formatCode>
                <c:ptCount val="32"/>
                <c:pt idx="0">
                  <c:v>2.8860960578620469</c:v>
                </c:pt>
                <c:pt idx="1">
                  <c:v>2.8886616731138535</c:v>
                </c:pt>
                <c:pt idx="2">
                  <c:v>2.8981763322963117</c:v>
                </c:pt>
                <c:pt idx="3">
                  <c:v>2.9077457647955525</c:v>
                </c:pt>
                <c:pt idx="4">
                  <c:v>2.9173704415068324</c:v>
                </c:pt>
                <c:pt idx="5">
                  <c:v>2.9270508387384484</c:v>
                </c:pt>
                <c:pt idx="6">
                  <c:v>2.9367874382897514</c:v>
                </c:pt>
                <c:pt idx="7">
                  <c:v>2.9465807275305007</c:v>
                </c:pt>
                <c:pt idx="8">
                  <c:v>2.956431199481607</c:v>
                </c:pt>
                <c:pt idx="9">
                  <c:v>2.9663393528972688</c:v>
                </c:pt>
                <c:pt idx="10">
                  <c:v>2.976305692348566</c:v>
                </c:pt>
                <c:pt idx="11">
                  <c:v>2.9863307283085079</c:v>
                </c:pt>
                <c:pt idx="12">
                  <c:v>2.9964149772385755</c:v>
                </c:pt>
                <c:pt idx="13">
                  <c:v>3.0065589616768049</c:v>
                </c:pt>
                <c:pt idx="14">
                  <c:v>3.0167632103274062</c:v>
                </c:pt>
                <c:pt idx="15">
                  <c:v>3.0270282581520052</c:v>
                </c:pt>
                <c:pt idx="16">
                  <c:v>3.0373546464624805</c:v>
                </c:pt>
                <c:pt idx="17">
                  <c:v>3.047742923015472</c:v>
                </c:pt>
                <c:pt idx="18">
                  <c:v>3.05819364210859</c:v>
                </c:pt>
                <c:pt idx="19">
                  <c:v>3.0687073646783287</c:v>
                </c:pt>
                <c:pt idx="20">
                  <c:v>3.0792846583997706</c:v>
                </c:pt>
                <c:pt idx="21">
                  <c:v>3.0899260977880774</c:v>
                </c:pt>
                <c:pt idx="22">
                  <c:v>3.100632264301824</c:v>
                </c:pt>
                <c:pt idx="23">
                  <c:v>3.1114037464482154</c:v>
                </c:pt>
                <c:pt idx="24">
                  <c:v>3.1222411398902152</c:v>
                </c:pt>
                <c:pt idx="25">
                  <c:v>3.1331450475556384</c:v>
                </c:pt>
                <c:pt idx="26">
                  <c:v>3.144116079748255</c:v>
                </c:pt>
                <c:pt idx="27">
                  <c:v>3.155154854260914</c:v>
                </c:pt>
                <c:pt idx="28">
                  <c:v>3.1662619964907845</c:v>
                </c:pt>
                <c:pt idx="29">
                  <c:v>3.1774381395567151</c:v>
                </c:pt>
                <c:pt idx="30">
                  <c:v>3.1886839244187688</c:v>
                </c:pt>
                <c:pt idx="31">
                  <c:v>3.1945871098722689</c:v>
                </c:pt>
              </c:numCache>
            </c:numRef>
          </c:xVal>
          <c:yVal>
            <c:numRef>
              <c:f>PlotDat10!$X$1:$X$32</c:f>
              <c:numCache>
                <c:formatCode>General</c:formatCode>
                <c:ptCount val="32"/>
                <c:pt idx="0">
                  <c:v>0.11700000000000001</c:v>
                </c:pt>
                <c:pt idx="1">
                  <c:v>0.1169038309291042</c:v>
                </c:pt>
                <c:pt idx="2">
                  <c:v>0.1165505213637652</c:v>
                </c:pt>
                <c:pt idx="3">
                  <c:v>0.11619850728354812</c:v>
                </c:pt>
                <c:pt idx="4">
                  <c:v>0.11584778361063841</c:v>
                </c:pt>
                <c:pt idx="5">
                  <c:v>0.11549834528790869</c:v>
                </c:pt>
                <c:pt idx="6">
                  <c:v>0.11515018727883274</c:v>
                </c:pt>
                <c:pt idx="7">
                  <c:v>0.11480330456739939</c:v>
                </c:pt>
                <c:pt idx="8">
                  <c:v>0.11445769215802692</c:v>
                </c:pt>
                <c:pt idx="9">
                  <c:v>0.11411334507547735</c:v>
                </c:pt>
                <c:pt idx="10">
                  <c:v>0.11377025836477198</c:v>
                </c:pt>
                <c:pt idx="11">
                  <c:v>0.11342842709110654</c:v>
                </c:pt>
                <c:pt idx="12">
                  <c:v>0.113087846339767</c:v>
                </c:pt>
                <c:pt idx="13">
                  <c:v>0.1127485112160458</c:v>
                </c:pt>
                <c:pt idx="14">
                  <c:v>0.11241041684515804</c:v>
                </c:pt>
                <c:pt idx="15">
                  <c:v>0.11207355837215878</c:v>
                </c:pt>
                <c:pt idx="16">
                  <c:v>0.11173793096185983</c:v>
                </c:pt>
                <c:pt idx="17">
                  <c:v>0.11140352979874735</c:v>
                </c:pt>
                <c:pt idx="18">
                  <c:v>0.11107035008690019</c:v>
                </c:pt>
                <c:pt idx="19">
                  <c:v>0.11073838704990747</c:v>
                </c:pt>
                <c:pt idx="20">
                  <c:v>0.11040763593078751</c:v>
                </c:pt>
                <c:pt idx="21">
                  <c:v>0.11007809199190685</c:v>
                </c:pt>
                <c:pt idx="22">
                  <c:v>0.10974975051489938</c:v>
                </c:pt>
                <c:pt idx="23">
                  <c:v>0.10942260680058596</c:v>
                </c:pt>
                <c:pt idx="24">
                  <c:v>0.10909665616889451</c:v>
                </c:pt>
                <c:pt idx="25">
                  <c:v>0.10877189395878009</c:v>
                </c:pt>
                <c:pt idx="26">
                  <c:v>0.10844831552814599</c:v>
                </c:pt>
                <c:pt idx="27">
                  <c:v>0.10812591625376396</c:v>
                </c:pt>
                <c:pt idx="28">
                  <c:v>0.10780469153119628</c:v>
                </c:pt>
                <c:pt idx="29">
                  <c:v>0.10748463677471712</c:v>
                </c:pt>
                <c:pt idx="30">
                  <c:v>0.1071657474172342</c:v>
                </c:pt>
                <c:pt idx="31">
                  <c:v>0.107</c:v>
                </c:pt>
              </c:numCache>
            </c:numRef>
          </c:yVal>
          <c:smooth val="0"/>
          <c:extLst>
            <c:ext xmlns:c16="http://schemas.microsoft.com/office/drawing/2014/chart" uri="{C3380CC4-5D6E-409C-BE32-E72D297353CC}">
              <c16:uniqueId val="{0000000A-4208-4BD3-B181-4345BA76EFA8}"/>
            </c:ext>
          </c:extLst>
        </c:ser>
        <c:ser>
          <c:idx val="11"/>
          <c:order val="11"/>
          <c:spPr>
            <a:ln>
              <a:solidFill>
                <a:srgbClr val="000090"/>
              </a:solidFill>
              <a:prstDash val="solid"/>
            </a:ln>
          </c:spPr>
          <c:marker>
            <c:symbol val="none"/>
          </c:marker>
          <c:xVal>
            <c:numRef>
              <c:f>PlotDat10!$Y$1:$Y$30</c:f>
              <c:numCache>
                <c:formatCode>General</c:formatCode>
                <c:ptCount val="30"/>
                <c:pt idx="0">
                  <c:v>2.9102678019731449</c:v>
                </c:pt>
                <c:pt idx="1">
                  <c:v>2.9173704415068324</c:v>
                </c:pt>
                <c:pt idx="2">
                  <c:v>2.9270508387384484</c:v>
                </c:pt>
                <c:pt idx="3">
                  <c:v>2.9367874382897514</c:v>
                </c:pt>
                <c:pt idx="4">
                  <c:v>2.9465807275305007</c:v>
                </c:pt>
                <c:pt idx="5">
                  <c:v>2.956431199481607</c:v>
                </c:pt>
                <c:pt idx="6">
                  <c:v>2.9663393528972688</c:v>
                </c:pt>
                <c:pt idx="7">
                  <c:v>2.976305692348566</c:v>
                </c:pt>
                <c:pt idx="8">
                  <c:v>2.9863307283085079</c:v>
                </c:pt>
                <c:pt idx="9">
                  <c:v>2.9964149772385755</c:v>
                </c:pt>
                <c:pt idx="10">
                  <c:v>3.0065589616768049</c:v>
                </c:pt>
                <c:pt idx="11">
                  <c:v>3.0167632103274062</c:v>
                </c:pt>
                <c:pt idx="12">
                  <c:v>3.0270282581520052</c:v>
                </c:pt>
                <c:pt idx="13">
                  <c:v>3.0373546464624805</c:v>
                </c:pt>
                <c:pt idx="14">
                  <c:v>3.047742923015472</c:v>
                </c:pt>
                <c:pt idx="15">
                  <c:v>3.05819364210859</c:v>
                </c:pt>
                <c:pt idx="16">
                  <c:v>3.0687073646783287</c:v>
                </c:pt>
                <c:pt idx="17">
                  <c:v>3.0792846583997706</c:v>
                </c:pt>
                <c:pt idx="18">
                  <c:v>3.0899260977880774</c:v>
                </c:pt>
                <c:pt idx="19">
                  <c:v>3.100632264301824</c:v>
                </c:pt>
                <c:pt idx="20">
                  <c:v>3.1114037464482154</c:v>
                </c:pt>
                <c:pt idx="21">
                  <c:v>3.1222411398902152</c:v>
                </c:pt>
                <c:pt idx="22">
                  <c:v>3.1331450475556384</c:v>
                </c:pt>
                <c:pt idx="23">
                  <c:v>3.144116079748255</c:v>
                </c:pt>
                <c:pt idx="24">
                  <c:v>3.155154854260914</c:v>
                </c:pt>
                <c:pt idx="25">
                  <c:v>3.1662619964907845</c:v>
                </c:pt>
                <c:pt idx="26">
                  <c:v>3.1774381395567151</c:v>
                </c:pt>
                <c:pt idx="27">
                  <c:v>3.1886839244187688</c:v>
                </c:pt>
                <c:pt idx="28">
                  <c:v>3.2000000000000091</c:v>
                </c:pt>
                <c:pt idx="29">
                  <c:v>3.2</c:v>
                </c:pt>
              </c:numCache>
            </c:numRef>
          </c:xVal>
          <c:yVal>
            <c:numRef>
              <c:f>PlotDat10!$Z$1:$Z$30</c:f>
              <c:numCache>
                <c:formatCode>General</c:formatCode>
                <c:ptCount val="30"/>
                <c:pt idx="0">
                  <c:v>0.11700000000000001</c:v>
                </c:pt>
                <c:pt idx="1">
                  <c:v>0.11673794014607694</c:v>
                </c:pt>
                <c:pt idx="2">
                  <c:v>0.11638413373860736</c:v>
                </c:pt>
                <c:pt idx="3">
                  <c:v>0.11603162902723581</c:v>
                </c:pt>
                <c:pt idx="4">
                  <c:v>0.11568042089153617</c:v>
                </c:pt>
                <c:pt idx="5">
                  <c:v>0.11533050423202035</c:v>
                </c:pt>
                <c:pt idx="6">
                  <c:v>0.11498187397005022</c:v>
                </c:pt>
                <c:pt idx="7">
                  <c:v>0.11463452504775057</c:v>
                </c:pt>
                <c:pt idx="8">
                  <c:v>0.11428845242792199</c:v>
                </c:pt>
                <c:pt idx="9">
                  <c:v>0.113943651093954</c:v>
                </c:pt>
                <c:pt idx="10">
                  <c:v>0.11360011604973906</c:v>
                </c:pt>
                <c:pt idx="11">
                  <c:v>0.1132578423195863</c:v>
                </c:pt>
                <c:pt idx="12">
                  <c:v>0.1129168249481363</c:v>
                </c:pt>
                <c:pt idx="13">
                  <c:v>0.1125770590002757</c:v>
                </c:pt>
                <c:pt idx="14">
                  <c:v>0.11223853956105223</c:v>
                </c:pt>
                <c:pt idx="15">
                  <c:v>0.11190126173559078</c:v>
                </c:pt>
                <c:pt idx="16">
                  <c:v>0.11156522064900863</c:v>
                </c:pt>
                <c:pt idx="17">
                  <c:v>0.11123041144633197</c:v>
                </c:pt>
                <c:pt idx="18">
                  <c:v>0.11089682929241271</c:v>
                </c:pt>
                <c:pt idx="19">
                  <c:v>0.11056446937184511</c:v>
                </c:pt>
                <c:pt idx="20">
                  <c:v>0.11023332688888327</c:v>
                </c:pt>
                <c:pt idx="21">
                  <c:v>0.10990339706735884</c:v>
                </c:pt>
                <c:pt idx="22">
                  <c:v>0.10957467515059877</c:v>
                </c:pt>
                <c:pt idx="23">
                  <c:v>0.10924715640134422</c:v>
                </c:pt>
                <c:pt idx="24">
                  <c:v>0.10892083610166849</c:v>
                </c:pt>
                <c:pt idx="25">
                  <c:v>0.10859570955289675</c:v>
                </c:pt>
                <c:pt idx="26">
                  <c:v>0.10827177207552535</c:v>
                </c:pt>
                <c:pt idx="27">
                  <c:v>0.107949019009141</c:v>
                </c:pt>
                <c:pt idx="28">
                  <c:v>0.10762744571234169</c:v>
                </c:pt>
                <c:pt idx="29">
                  <c:v>0.10762744571234194</c:v>
                </c:pt>
              </c:numCache>
            </c:numRef>
          </c:yVal>
          <c:smooth val="0"/>
          <c:extLst>
            <c:ext xmlns:c16="http://schemas.microsoft.com/office/drawing/2014/chart" uri="{C3380CC4-5D6E-409C-BE32-E72D297353CC}">
              <c16:uniqueId val="{0000000B-4208-4BD3-B181-4345BA76EFA8}"/>
            </c:ext>
          </c:extLst>
        </c:ser>
        <c:ser>
          <c:idx val="12"/>
          <c:order val="12"/>
          <c:tx>
            <c:v>IsoDat1</c:v>
          </c:tx>
          <c:spPr>
            <a:ln w="28575">
              <a:noFill/>
            </a:ln>
          </c:spPr>
          <c:marker>
            <c:symbol val="none"/>
          </c:marker>
          <c:xVal>
            <c:numRef>
              <c:f>PlotDat10!$C$1:$C$14</c:f>
              <c:numCache>
                <c:formatCode>General</c:formatCode>
                <c:ptCount val="14"/>
                <c:pt idx="0">
                  <c:v>3.0106507023631237</c:v>
                </c:pt>
                <c:pt idx="1">
                  <c:v>2.994585767994185</c:v>
                </c:pt>
                <c:pt idx="2">
                  <c:v>2.9857631342505715</c:v>
                </c:pt>
                <c:pt idx="3">
                  <c:v>2.9660619567931783</c:v>
                </c:pt>
                <c:pt idx="4">
                  <c:v>2.9822898043536972</c:v>
                </c:pt>
                <c:pt idx="5">
                  <c:v>2.9823014929536069</c:v>
                </c:pt>
                <c:pt idx="6">
                  <c:v>2.9573912072687212</c:v>
                </c:pt>
                <c:pt idx="7">
                  <c:v>2.9383945499950985</c:v>
                </c:pt>
                <c:pt idx="8">
                  <c:v>2.998963436677351</c:v>
                </c:pt>
                <c:pt idx="9">
                  <c:v>2.9672462714588779</c:v>
                </c:pt>
                <c:pt idx="10">
                  <c:v>3.0149457144414757</c:v>
                </c:pt>
                <c:pt idx="11">
                  <c:v>2.9535947781881711</c:v>
                </c:pt>
                <c:pt idx="12">
                  <c:v>2.9528501362720276</c:v>
                </c:pt>
                <c:pt idx="13">
                  <c:v>2.9745032190751295</c:v>
                </c:pt>
              </c:numCache>
            </c:numRef>
          </c:xVal>
          <c:yVal>
            <c:numRef>
              <c:f>PlotDat10!$D$1:$D$14</c:f>
              <c:numCache>
                <c:formatCode>General</c:formatCode>
                <c:ptCount val="14"/>
                <c:pt idx="0">
                  <c:v>0.1106018</c:v>
                </c:pt>
                <c:pt idx="1">
                  <c:v>0.1107978</c:v>
                </c:pt>
                <c:pt idx="2">
                  <c:v>0.11131000000000001</c:v>
                </c:pt>
                <c:pt idx="3">
                  <c:v>0.1114332</c:v>
                </c:pt>
                <c:pt idx="4">
                  <c:v>0.1115849</c:v>
                </c:pt>
                <c:pt idx="5">
                  <c:v>0.1118265</c:v>
                </c:pt>
                <c:pt idx="6">
                  <c:v>0.11184055535111197</c:v>
                </c:pt>
                <c:pt idx="7">
                  <c:v>0.1120715</c:v>
                </c:pt>
                <c:pt idx="8">
                  <c:v>0.11211607955794906</c:v>
                </c:pt>
                <c:pt idx="9">
                  <c:v>0.1122495</c:v>
                </c:pt>
                <c:pt idx="10">
                  <c:v>0.1123325</c:v>
                </c:pt>
                <c:pt idx="11">
                  <c:v>0.1128135</c:v>
                </c:pt>
                <c:pt idx="12">
                  <c:v>0.11351899999999999</c:v>
                </c:pt>
                <c:pt idx="13">
                  <c:v>0.1135244</c:v>
                </c:pt>
              </c:numCache>
            </c:numRef>
          </c:yVal>
          <c:smooth val="0"/>
          <c:extLst>
            <c:ext xmlns:c16="http://schemas.microsoft.com/office/drawing/2014/chart" uri="{C3380CC4-5D6E-409C-BE32-E72D297353CC}">
              <c16:uniqueId val="{0000000C-4208-4BD3-B181-4345BA76EFA8}"/>
            </c:ext>
          </c:extLst>
        </c:ser>
        <c:ser>
          <c:idx val="13"/>
          <c:order val="13"/>
          <c:spPr>
            <a:ln w="12700">
              <a:solidFill>
                <a:srgbClr val="DD0806"/>
              </a:solidFill>
              <a:prstDash val="solid"/>
            </a:ln>
          </c:spPr>
          <c:marker>
            <c:symbol val="none"/>
          </c:marker>
          <c:xVal>
            <c:numRef>
              <c:f>PlotDat10!$AC$1:$AC$69</c:f>
              <c:numCache>
                <c:formatCode>General</c:formatCode>
                <c:ptCount val="69"/>
                <c:pt idx="0">
                  <c:v>3.119146034980564</c:v>
                </c:pt>
                <c:pt idx="1">
                  <c:v>3.1186832130188065</c:v>
                </c:pt>
                <c:pt idx="2">
                  <c:v>3.117298695767325</c:v>
                </c:pt>
                <c:pt idx="3">
                  <c:v>3.1150042954391424</c:v>
                </c:pt>
                <c:pt idx="4">
                  <c:v>3.1118195870488754</c:v>
                </c:pt>
                <c:pt idx="5">
                  <c:v>3.1077717414056139</c:v>
                </c:pt>
                <c:pt idx="6">
                  <c:v>3.1028952933011555</c:v>
                </c:pt>
                <c:pt idx="7">
                  <c:v>3.0972318468713409</c:v>
                </c:pt>
                <c:pt idx="8">
                  <c:v>3.0908297206442334</c:v>
                </c:pt>
                <c:pt idx="9">
                  <c:v>3.0837435353034777</c:v>
                </c:pt>
                <c:pt idx="10">
                  <c:v>3.0760337476838813</c:v>
                </c:pt>
                <c:pt idx="11">
                  <c:v>3.0677661349750212</c:v>
                </c:pt>
                <c:pt idx="12">
                  <c:v>3.0590112335334503</c:v>
                </c:pt>
                <c:pt idx="13">
                  <c:v>3.0498437370913773</c:v>
                </c:pt>
                <c:pt idx="14">
                  <c:v>3.0403418594960776</c:v>
                </c:pt>
                <c:pt idx="15">
                  <c:v>3.0305866674169266</c:v>
                </c:pt>
                <c:pt idx="16">
                  <c:v>3.0206613887131604</c:v>
                </c:pt>
                <c:pt idx="17">
                  <c:v>3.0106507023631237</c:v>
                </c:pt>
                <c:pt idx="18">
                  <c:v>3.0006400160130871</c:v>
                </c:pt>
                <c:pt idx="19">
                  <c:v>2.9907147373093208</c:v>
                </c:pt>
                <c:pt idx="20">
                  <c:v>2.9809595452301698</c:v>
                </c:pt>
                <c:pt idx="21">
                  <c:v>2.9714576676348701</c:v>
                </c:pt>
                <c:pt idx="22">
                  <c:v>2.9622901711927971</c:v>
                </c:pt>
                <c:pt idx="23">
                  <c:v>2.9535352697512263</c:v>
                </c:pt>
                <c:pt idx="24">
                  <c:v>2.9452676570423661</c:v>
                </c:pt>
                <c:pt idx="25">
                  <c:v>2.9375578694227698</c:v>
                </c:pt>
                <c:pt idx="26">
                  <c:v>2.930471684082014</c:v>
                </c:pt>
                <c:pt idx="27">
                  <c:v>2.9240695578549065</c:v>
                </c:pt>
                <c:pt idx="28">
                  <c:v>2.9184061114250919</c:v>
                </c:pt>
                <c:pt idx="29">
                  <c:v>2.9135296633206336</c:v>
                </c:pt>
                <c:pt idx="30">
                  <c:v>2.909481817677372</c:v>
                </c:pt>
                <c:pt idx="31">
                  <c:v>2.9062971092871051</c:v>
                </c:pt>
                <c:pt idx="32">
                  <c:v>2.9040027089589224</c:v>
                </c:pt>
                <c:pt idx="33">
                  <c:v>2.902618191707441</c:v>
                </c:pt>
                <c:pt idx="34">
                  <c:v>2.9021553697456834</c:v>
                </c:pt>
                <c:pt idx="35">
                  <c:v>2.902618191707441</c:v>
                </c:pt>
                <c:pt idx="36">
                  <c:v>2.9040027089589224</c:v>
                </c:pt>
                <c:pt idx="37">
                  <c:v>2.9062971092871051</c:v>
                </c:pt>
                <c:pt idx="38">
                  <c:v>2.909481817677372</c:v>
                </c:pt>
                <c:pt idx="39">
                  <c:v>2.9135296633206336</c:v>
                </c:pt>
                <c:pt idx="40">
                  <c:v>2.9184061114250914</c:v>
                </c:pt>
                <c:pt idx="41">
                  <c:v>2.9240695578549065</c:v>
                </c:pt>
                <c:pt idx="42">
                  <c:v>2.9304716840820135</c:v>
                </c:pt>
                <c:pt idx="43">
                  <c:v>2.9375578694227698</c:v>
                </c:pt>
                <c:pt idx="44">
                  <c:v>2.9452676570423657</c:v>
                </c:pt>
                <c:pt idx="45">
                  <c:v>2.9535352697512263</c:v>
                </c:pt>
                <c:pt idx="46">
                  <c:v>2.9622901711927967</c:v>
                </c:pt>
                <c:pt idx="47">
                  <c:v>2.9714576676348696</c:v>
                </c:pt>
                <c:pt idx="48">
                  <c:v>2.9809595452301694</c:v>
                </c:pt>
                <c:pt idx="49">
                  <c:v>2.9907147373093199</c:v>
                </c:pt>
                <c:pt idx="50">
                  <c:v>3.0006400160130866</c:v>
                </c:pt>
                <c:pt idx="51">
                  <c:v>3.0106507023631233</c:v>
                </c:pt>
                <c:pt idx="52">
                  <c:v>3.0206613887131599</c:v>
                </c:pt>
                <c:pt idx="53">
                  <c:v>3.0305866674169266</c:v>
                </c:pt>
                <c:pt idx="54">
                  <c:v>3.0403418594960772</c:v>
                </c:pt>
                <c:pt idx="55">
                  <c:v>3.0498437370913769</c:v>
                </c:pt>
                <c:pt idx="56">
                  <c:v>3.0590112335334498</c:v>
                </c:pt>
                <c:pt idx="57">
                  <c:v>3.0677661349750207</c:v>
                </c:pt>
                <c:pt idx="58">
                  <c:v>3.0760337476838813</c:v>
                </c:pt>
                <c:pt idx="59">
                  <c:v>3.0837435353034772</c:v>
                </c:pt>
                <c:pt idx="60">
                  <c:v>3.0908297206442334</c:v>
                </c:pt>
                <c:pt idx="61">
                  <c:v>3.0972318468713409</c:v>
                </c:pt>
                <c:pt idx="62">
                  <c:v>3.1028952933011555</c:v>
                </c:pt>
                <c:pt idx="63">
                  <c:v>3.1077717414056139</c:v>
                </c:pt>
                <c:pt idx="64">
                  <c:v>3.1118195870488754</c:v>
                </c:pt>
                <c:pt idx="65">
                  <c:v>3.1150042954391424</c:v>
                </c:pt>
                <c:pt idx="66">
                  <c:v>3.117298695767325</c:v>
                </c:pt>
                <c:pt idx="67">
                  <c:v>3.1186832130188065</c:v>
                </c:pt>
                <c:pt idx="68">
                  <c:v>3.119146034980564</c:v>
                </c:pt>
              </c:numCache>
            </c:numRef>
          </c:xVal>
          <c:yVal>
            <c:numRef>
              <c:f>PlotDat10!$AD$1:$AD$69</c:f>
              <c:numCache>
                <c:formatCode>General</c:formatCode>
                <c:ptCount val="69"/>
                <c:pt idx="0">
                  <c:v>0.1106018</c:v>
                </c:pt>
                <c:pt idx="1">
                  <c:v>0.11082857571530032</c:v>
                </c:pt>
                <c:pt idx="2">
                  <c:v>0.11105341666015656</c:v>
                </c:pt>
                <c:pt idx="3">
                  <c:v>0.11127440457090389</c:v>
                </c:pt>
                <c:pt idx="4">
                  <c:v>0.11148965405660596</c:v>
                </c:pt>
                <c:pt idx="5">
                  <c:v>0.1116973286845456</c:v>
                </c:pt>
                <c:pt idx="6">
                  <c:v>0.11189565664802123</c:v>
                </c:pt>
                <c:pt idx="7">
                  <c:v>0.11208294588277695</c:v>
                </c:pt>
                <c:pt idx="8">
                  <c:v>0.11225759850309813</c:v>
                </c:pt>
                <c:pt idx="9">
                  <c:v>0.112418124434409</c:v>
                </c:pt>
                <c:pt idx="10">
                  <c:v>0.11256315412606345</c:v>
                </c:pt>
                <c:pt idx="11">
                  <c:v>0.11269145023586831</c:v>
                </c:pt>
                <c:pt idx="12">
                  <c:v>0.11280191818665067</c:v>
                </c:pt>
                <c:pt idx="13">
                  <c:v>0.11289361550480434</c:v>
                </c:pt>
                <c:pt idx="14">
                  <c:v>0.11296575986114241</c:v>
                </c:pt>
                <c:pt idx="15">
                  <c:v>0.11301773574545397</c:v>
                </c:pt>
                <c:pt idx="16">
                  <c:v>0.11304909971782029</c:v>
                </c:pt>
                <c:pt idx="17">
                  <c:v>0.11305958419188773</c:v>
                </c:pt>
                <c:pt idx="18">
                  <c:v>0.11304909971782029</c:v>
                </c:pt>
                <c:pt idx="19">
                  <c:v>0.11301773574545397</c:v>
                </c:pt>
                <c:pt idx="20">
                  <c:v>0.11296575986114241</c:v>
                </c:pt>
                <c:pt idx="21">
                  <c:v>0.11289361550480434</c:v>
                </c:pt>
                <c:pt idx="22">
                  <c:v>0.11280191818665067</c:v>
                </c:pt>
                <c:pt idx="23">
                  <c:v>0.11269145023586831</c:v>
                </c:pt>
                <c:pt idx="24">
                  <c:v>0.11256315412606345</c:v>
                </c:pt>
                <c:pt idx="25">
                  <c:v>0.112418124434409</c:v>
                </c:pt>
                <c:pt idx="26">
                  <c:v>0.11225759850309813</c:v>
                </c:pt>
                <c:pt idx="27">
                  <c:v>0.11208294588277695</c:v>
                </c:pt>
                <c:pt idx="28">
                  <c:v>0.11189565664802123</c:v>
                </c:pt>
                <c:pt idx="29">
                  <c:v>0.1116973286845456</c:v>
                </c:pt>
                <c:pt idx="30">
                  <c:v>0.11148965405660596</c:v>
                </c:pt>
                <c:pt idx="31">
                  <c:v>0.1112744045709039</c:v>
                </c:pt>
                <c:pt idx="32">
                  <c:v>0.11105341666015656</c:v>
                </c:pt>
                <c:pt idx="33">
                  <c:v>0.11082857571530032</c:v>
                </c:pt>
                <c:pt idx="34">
                  <c:v>0.1106018</c:v>
                </c:pt>
                <c:pt idx="35">
                  <c:v>0.11037502428469968</c:v>
                </c:pt>
                <c:pt idx="36">
                  <c:v>0.11015018333984344</c:v>
                </c:pt>
                <c:pt idx="37">
                  <c:v>0.10992919542909611</c:v>
                </c:pt>
                <c:pt idx="38">
                  <c:v>0.10971394594339404</c:v>
                </c:pt>
                <c:pt idx="39">
                  <c:v>0.1095062713154544</c:v>
                </c:pt>
                <c:pt idx="40">
                  <c:v>0.10930794335197877</c:v>
                </c:pt>
                <c:pt idx="41">
                  <c:v>0.10912065411722306</c:v>
                </c:pt>
                <c:pt idx="42">
                  <c:v>0.10894600149690187</c:v>
                </c:pt>
                <c:pt idx="43">
                  <c:v>0.108785475565591</c:v>
                </c:pt>
                <c:pt idx="44">
                  <c:v>0.10864044587393655</c:v>
                </c:pt>
                <c:pt idx="45">
                  <c:v>0.10851214976413169</c:v>
                </c:pt>
                <c:pt idx="46">
                  <c:v>0.10840168181334935</c:v>
                </c:pt>
                <c:pt idx="47">
                  <c:v>0.10830998449519567</c:v>
                </c:pt>
                <c:pt idx="48">
                  <c:v>0.10823784013885759</c:v>
                </c:pt>
                <c:pt idx="49">
                  <c:v>0.10818586425454603</c:v>
                </c:pt>
                <c:pt idx="50">
                  <c:v>0.10815450028217971</c:v>
                </c:pt>
                <c:pt idx="51">
                  <c:v>0.10814401580811227</c:v>
                </c:pt>
                <c:pt idx="52">
                  <c:v>0.10815450028217971</c:v>
                </c:pt>
                <c:pt idx="53">
                  <c:v>0.10818586425454602</c:v>
                </c:pt>
                <c:pt idx="54">
                  <c:v>0.10823784013885759</c:v>
                </c:pt>
                <c:pt idx="55">
                  <c:v>0.10830998449519566</c:v>
                </c:pt>
                <c:pt idx="56">
                  <c:v>0.10840168181334933</c:v>
                </c:pt>
                <c:pt idx="57">
                  <c:v>0.10851214976413169</c:v>
                </c:pt>
                <c:pt idx="58">
                  <c:v>0.10864044587393655</c:v>
                </c:pt>
                <c:pt idx="59">
                  <c:v>0.108785475565591</c:v>
                </c:pt>
                <c:pt idx="60">
                  <c:v>0.10894600149690185</c:v>
                </c:pt>
                <c:pt idx="61">
                  <c:v>0.10912065411722305</c:v>
                </c:pt>
                <c:pt idx="62">
                  <c:v>0.10930794335197877</c:v>
                </c:pt>
                <c:pt idx="63">
                  <c:v>0.10950627131545439</c:v>
                </c:pt>
                <c:pt idx="64">
                  <c:v>0.10971394594339404</c:v>
                </c:pt>
                <c:pt idx="65">
                  <c:v>0.1099291954290961</c:v>
                </c:pt>
                <c:pt idx="66">
                  <c:v>0.11015018333984344</c:v>
                </c:pt>
                <c:pt idx="67">
                  <c:v>0.11037502428469968</c:v>
                </c:pt>
                <c:pt idx="68">
                  <c:v>0.1106018</c:v>
                </c:pt>
              </c:numCache>
            </c:numRef>
          </c:yVal>
          <c:smooth val="1"/>
          <c:extLst>
            <c:ext xmlns:c16="http://schemas.microsoft.com/office/drawing/2014/chart" uri="{C3380CC4-5D6E-409C-BE32-E72D297353CC}">
              <c16:uniqueId val="{0000000D-4208-4BD3-B181-4345BA76EFA8}"/>
            </c:ext>
          </c:extLst>
        </c:ser>
        <c:ser>
          <c:idx val="14"/>
          <c:order val="14"/>
          <c:spPr>
            <a:ln w="12700">
              <a:solidFill>
                <a:srgbClr val="DD0806"/>
              </a:solidFill>
              <a:prstDash val="solid"/>
            </a:ln>
          </c:spPr>
          <c:marker>
            <c:symbol val="none"/>
          </c:marker>
          <c:xVal>
            <c:numRef>
              <c:f>PlotDat10!$AE$1:$AE$46</c:f>
              <c:numCache>
                <c:formatCode>General</c:formatCode>
                <c:ptCount val="46"/>
                <c:pt idx="0">
                  <c:v>3.0822480445053553</c:v>
                </c:pt>
                <c:pt idx="1">
                  <c:v>3.0813949212563911</c:v>
                </c:pt>
                <c:pt idx="2">
                  <c:v>3.0788521565831264</c:v>
                </c:pt>
                <c:pt idx="3">
                  <c:v>3.0746692425075741</c:v>
                </c:pt>
                <c:pt idx="4">
                  <c:v>3.0689275946942209</c:v>
                </c:pt>
                <c:pt idx="5">
                  <c:v>3.0617389677867264</c:v>
                </c:pt>
                <c:pt idx="6">
                  <c:v>3.0532432802309022</c:v>
                </c:pt>
                <c:pt idx="7">
                  <c:v>3.0436058909213215</c:v>
                </c:pt>
                <c:pt idx="8">
                  <c:v>3.0330143806785279</c:v>
                </c:pt>
                <c:pt idx="9">
                  <c:v>3.0216749012017323</c:v>
                </c:pt>
                <c:pt idx="10">
                  <c:v>3.0098081625604842</c:v>
                </c:pt>
                <c:pt idx="11">
                  <c:v>2.9976451373242203</c:v>
                </c:pt>
                <c:pt idx="12">
                  <c:v>2.9854225649439283</c:v>
                </c:pt>
                <c:pt idx="13">
                  <c:v>2.9733783438880206</c:v>
                </c:pt>
                <c:pt idx="14">
                  <c:v>2.9617469012192519</c:v>
                </c:pt>
                <c:pt idx="15">
                  <c:v>2.9507546297385998</c:v>
                </c:pt>
                <c:pt idx="16">
                  <c:v>2.9406154815069123</c:v>
                </c:pt>
                <c:pt idx="17">
                  <c:v>2.9315268035114084</c:v>
                </c:pt>
                <c:pt idx="18">
                  <c:v>2.9236654965310525</c:v>
                </c:pt>
                <c:pt idx="19">
                  <c:v>2.9171845719641136</c:v>
                </c:pt>
                <c:pt idx="20">
                  <c:v>2.9122101736353443</c:v>
                </c:pt>
                <c:pt idx="21">
                  <c:v>2.9088391225499204</c:v>
                </c:pt>
                <c:pt idx="22">
                  <c:v>2.9071370323827055</c:v>
                </c:pt>
                <c:pt idx="23">
                  <c:v>2.9071370323827055</c:v>
                </c:pt>
                <c:pt idx="24">
                  <c:v>2.9088391225499204</c:v>
                </c:pt>
                <c:pt idx="25">
                  <c:v>2.9122101736353443</c:v>
                </c:pt>
                <c:pt idx="26">
                  <c:v>2.9171845719641136</c:v>
                </c:pt>
                <c:pt idx="27">
                  <c:v>2.9236654965310525</c:v>
                </c:pt>
                <c:pt idx="28">
                  <c:v>2.9315268035114084</c:v>
                </c:pt>
                <c:pt idx="29">
                  <c:v>2.9406154815069123</c:v>
                </c:pt>
                <c:pt idx="30">
                  <c:v>2.9507546297385998</c:v>
                </c:pt>
                <c:pt idx="31">
                  <c:v>2.9617469012192519</c:v>
                </c:pt>
                <c:pt idx="32">
                  <c:v>2.9733783438880206</c:v>
                </c:pt>
                <c:pt idx="33">
                  <c:v>2.9854225649439283</c:v>
                </c:pt>
                <c:pt idx="34">
                  <c:v>2.9976451373242203</c:v>
                </c:pt>
                <c:pt idx="35">
                  <c:v>3.0098081625604842</c:v>
                </c:pt>
                <c:pt idx="36">
                  <c:v>3.0216749012017323</c:v>
                </c:pt>
                <c:pt idx="37">
                  <c:v>3.0330143806785279</c:v>
                </c:pt>
                <c:pt idx="38">
                  <c:v>3.0436058909213215</c:v>
                </c:pt>
                <c:pt idx="39">
                  <c:v>3.0532432802309022</c:v>
                </c:pt>
                <c:pt idx="40">
                  <c:v>3.0617389677867264</c:v>
                </c:pt>
                <c:pt idx="41">
                  <c:v>3.0689275946942209</c:v>
                </c:pt>
                <c:pt idx="42">
                  <c:v>3.0746692425075741</c:v>
                </c:pt>
                <c:pt idx="43">
                  <c:v>3.0788521565831264</c:v>
                </c:pt>
                <c:pt idx="44">
                  <c:v>3.0813949212563911</c:v>
                </c:pt>
                <c:pt idx="45">
                  <c:v>3.0822480445053553</c:v>
                </c:pt>
              </c:numCache>
            </c:numRef>
          </c:xVal>
          <c:yVal>
            <c:numRef>
              <c:f>PlotDat10!$AF$1:$AF$46</c:f>
              <c:numCache>
                <c:formatCode>General</c:formatCode>
                <c:ptCount val="46"/>
                <c:pt idx="0">
                  <c:v>0.1107978</c:v>
                </c:pt>
                <c:pt idx="1">
                  <c:v>0.11096502944044366</c:v>
                </c:pt>
                <c:pt idx="2">
                  <c:v>0.11112900395004975</c:v>
                </c:pt>
                <c:pt idx="3">
                  <c:v>0.11128653195150703</c:v>
                </c:pt>
                <c:pt idx="4">
                  <c:v>0.11143454734145258</c:v>
                </c:pt>
                <c:pt idx="5">
                  <c:v>0.11157016916868613</c:v>
                </c:pt>
                <c:pt idx="6">
                  <c:v>0.1116907577086081</c:v>
                </c:pt>
                <c:pt idx="7">
                  <c:v>0.11179396584245636</c:v>
                </c:pt>
                <c:pt idx="8">
                  <c:v>0.11187778474130305</c:v>
                </c:pt>
                <c:pt idx="9">
                  <c:v>0.11194058296562473</c:v>
                </c:pt>
                <c:pt idx="10">
                  <c:v>0.11198113821941687</c:v>
                </c:pt>
                <c:pt idx="11">
                  <c:v>0.11199866114079533</c:v>
                </c:pt>
                <c:pt idx="12">
                  <c:v>0.11199281066602751</c:v>
                </c:pt>
                <c:pt idx="13">
                  <c:v>0.11196370066794996</c:v>
                </c:pt>
                <c:pt idx="14">
                  <c:v>0.11191189773956312</c:v>
                </c:pt>
                <c:pt idx="15">
                  <c:v>0.11183841016594306</c:v>
                </c:pt>
                <c:pt idx="16">
                  <c:v>0.11174466829911946</c:v>
                </c:pt>
                <c:pt idx="17">
                  <c:v>0.11163249671790021</c:v>
                </c:pt>
                <c:pt idx="18">
                  <c:v>0.11150407871452048</c:v>
                </c:pt>
                <c:pt idx="19">
                  <c:v>0.11136191379934275</c:v>
                </c:pt>
                <c:pt idx="20">
                  <c:v>0.11120876905073074</c:v>
                </c:pt>
                <c:pt idx="21">
                  <c:v>0.11104762525701663</c:v>
                </c:pt>
                <c:pt idx="22">
                  <c:v>0.11088161889884669</c:v>
                </c:pt>
                <c:pt idx="23">
                  <c:v>0.11071398110115331</c:v>
                </c:pt>
                <c:pt idx="24">
                  <c:v>0.11054797474298338</c:v>
                </c:pt>
                <c:pt idx="25">
                  <c:v>0.11038683094926927</c:v>
                </c:pt>
                <c:pt idx="26">
                  <c:v>0.11023368620065725</c:v>
                </c:pt>
                <c:pt idx="27">
                  <c:v>0.11009152128547953</c:v>
                </c:pt>
                <c:pt idx="28">
                  <c:v>0.10996310328209979</c:v>
                </c:pt>
                <c:pt idx="29">
                  <c:v>0.10985093170088055</c:v>
                </c:pt>
                <c:pt idx="30">
                  <c:v>0.10975718983405694</c:v>
                </c:pt>
                <c:pt idx="31">
                  <c:v>0.10968370226043689</c:v>
                </c:pt>
                <c:pt idx="32">
                  <c:v>0.10963189933205005</c:v>
                </c:pt>
                <c:pt idx="33">
                  <c:v>0.10960278933397249</c:v>
                </c:pt>
                <c:pt idx="34">
                  <c:v>0.10959693885920467</c:v>
                </c:pt>
                <c:pt idx="35">
                  <c:v>0.10961446178058314</c:v>
                </c:pt>
                <c:pt idx="36">
                  <c:v>0.10965501703437527</c:v>
                </c:pt>
                <c:pt idx="37">
                  <c:v>0.10971781525869695</c:v>
                </c:pt>
                <c:pt idx="38">
                  <c:v>0.10980163415754364</c:v>
                </c:pt>
                <c:pt idx="39">
                  <c:v>0.1099048422913919</c:v>
                </c:pt>
                <c:pt idx="40">
                  <c:v>0.11002543083131387</c:v>
                </c:pt>
                <c:pt idx="41">
                  <c:v>0.11016105265854742</c:v>
                </c:pt>
                <c:pt idx="42">
                  <c:v>0.11030906804849297</c:v>
                </c:pt>
                <c:pt idx="43">
                  <c:v>0.11046659604995025</c:v>
                </c:pt>
                <c:pt idx="44">
                  <c:v>0.11063057055955634</c:v>
                </c:pt>
                <c:pt idx="45">
                  <c:v>0.1107978</c:v>
                </c:pt>
              </c:numCache>
            </c:numRef>
          </c:yVal>
          <c:smooth val="1"/>
          <c:extLst>
            <c:ext xmlns:c16="http://schemas.microsoft.com/office/drawing/2014/chart" uri="{C3380CC4-5D6E-409C-BE32-E72D297353CC}">
              <c16:uniqueId val="{0000000E-4208-4BD3-B181-4345BA76EFA8}"/>
            </c:ext>
          </c:extLst>
        </c:ser>
        <c:ser>
          <c:idx val="15"/>
          <c:order val="15"/>
          <c:spPr>
            <a:ln w="12700">
              <a:solidFill>
                <a:srgbClr val="DD0806"/>
              </a:solidFill>
              <a:prstDash val="solid"/>
            </a:ln>
          </c:spPr>
          <c:marker>
            <c:symbol val="none"/>
          </c:marker>
          <c:xVal>
            <c:numRef>
              <c:f>PlotDat10!$AG$1:$AG$46</c:f>
              <c:numCache>
                <c:formatCode>General</c:formatCode>
                <c:ptCount val="46"/>
                <c:pt idx="0">
                  <c:v>3.0773643042396288</c:v>
                </c:pt>
                <c:pt idx="1">
                  <c:v>3.0764728479501038</c:v>
                </c:pt>
                <c:pt idx="2">
                  <c:v>3.0738158302641869</c:v>
                </c:pt>
                <c:pt idx="3">
                  <c:v>3.0694449670088226</c:v>
                </c:pt>
                <c:pt idx="4">
                  <c:v>3.0634453320654926</c:v>
                </c:pt>
                <c:pt idx="5">
                  <c:v>3.0559337015038857</c:v>
                </c:pt>
                <c:pt idx="6">
                  <c:v>3.0470562806685302</c:v>
                </c:pt>
                <c:pt idx="7">
                  <c:v>3.03698585845807</c:v>
                </c:pt>
                <c:pt idx="8">
                  <c:v>3.025918444185896</c:v>
                </c:pt>
                <c:pt idx="9">
                  <c:v>3.0140694524818188</c:v>
                </c:pt>
                <c:pt idx="10">
                  <c:v>3.0016695104913302</c:v>
                </c:pt>
                <c:pt idx="11">
                  <c:v>2.9889599689805499</c:v>
                </c:pt>
                <c:pt idx="12">
                  <c:v>2.9761882047180963</c:v>
                </c:pt>
                <c:pt idx="13">
                  <c:v>2.9636028055676715</c:v>
                </c:pt>
                <c:pt idx="14">
                  <c:v>2.9514487320080587</c:v>
                </c:pt>
                <c:pt idx="15">
                  <c:v>2.9399625492560428</c:v>
                </c:pt>
                <c:pt idx="16">
                  <c:v>2.929367822793552</c:v>
                </c:pt>
                <c:pt idx="17">
                  <c:v>2.919870766919856</c:v>
                </c:pt>
                <c:pt idx="18">
                  <c:v>2.9116562310247955</c:v>
                </c:pt>
                <c:pt idx="19">
                  <c:v>2.9048841017056719</c:v>
                </c:pt>
                <c:pt idx="20">
                  <c:v>2.8996861907564986</c:v>
                </c:pt>
                <c:pt idx="21">
                  <c:v>2.8961636696013655</c:v>
                </c:pt>
                <c:pt idx="22">
                  <c:v>2.894385100107749</c:v>
                </c:pt>
                <c:pt idx="23">
                  <c:v>2.894385100107749</c:v>
                </c:pt>
                <c:pt idx="24">
                  <c:v>2.8961636696013655</c:v>
                </c:pt>
                <c:pt idx="25">
                  <c:v>2.8996861907564986</c:v>
                </c:pt>
                <c:pt idx="26">
                  <c:v>2.9048841017056719</c:v>
                </c:pt>
                <c:pt idx="27">
                  <c:v>2.9116562310247955</c:v>
                </c:pt>
                <c:pt idx="28">
                  <c:v>2.919870766919856</c:v>
                </c:pt>
                <c:pt idx="29">
                  <c:v>2.929367822793552</c:v>
                </c:pt>
                <c:pt idx="30">
                  <c:v>2.9399625492560428</c:v>
                </c:pt>
                <c:pt idx="31">
                  <c:v>2.9514487320080587</c:v>
                </c:pt>
                <c:pt idx="32">
                  <c:v>2.9636028055676715</c:v>
                </c:pt>
                <c:pt idx="33">
                  <c:v>2.9761882047180963</c:v>
                </c:pt>
                <c:pt idx="34">
                  <c:v>2.9889599689805499</c:v>
                </c:pt>
                <c:pt idx="35">
                  <c:v>3.0016695104913298</c:v>
                </c:pt>
                <c:pt idx="36">
                  <c:v>3.0140694524818188</c:v>
                </c:pt>
                <c:pt idx="37">
                  <c:v>3.025918444185896</c:v>
                </c:pt>
                <c:pt idx="38">
                  <c:v>3.03698585845807</c:v>
                </c:pt>
                <c:pt idx="39">
                  <c:v>3.0470562806685302</c:v>
                </c:pt>
                <c:pt idx="40">
                  <c:v>3.0559337015038857</c:v>
                </c:pt>
                <c:pt idx="41">
                  <c:v>3.0634453320654926</c:v>
                </c:pt>
                <c:pt idx="42">
                  <c:v>3.0694449670088226</c:v>
                </c:pt>
                <c:pt idx="43">
                  <c:v>3.0738158302641869</c:v>
                </c:pt>
                <c:pt idx="44">
                  <c:v>3.0764728479501038</c:v>
                </c:pt>
                <c:pt idx="45">
                  <c:v>3.0773643042396288</c:v>
                </c:pt>
              </c:numCache>
            </c:numRef>
          </c:xVal>
          <c:yVal>
            <c:numRef>
              <c:f>PlotDat10!$AH$1:$AH$46</c:f>
              <c:numCache>
                <c:formatCode>General</c:formatCode>
                <c:ptCount val="46"/>
                <c:pt idx="0">
                  <c:v>0.11131000000000001</c:v>
                </c:pt>
                <c:pt idx="1">
                  <c:v>0.11147871535244983</c:v>
                </c:pt>
                <c:pt idx="2">
                  <c:v>0.11164414685247509</c:v>
                </c:pt>
                <c:pt idx="3">
                  <c:v>0.11180307456410332</c:v>
                </c:pt>
                <c:pt idx="4">
                  <c:v>0.1119524051402053</c:v>
                </c:pt>
                <c:pt idx="5">
                  <c:v>0.11208923203097819</c:v>
                </c:pt>
                <c:pt idx="6">
                  <c:v>0.11221089205663139</c:v>
                </c:pt>
                <c:pt idx="7">
                  <c:v>0.11231501724315178</c:v>
                </c:pt>
                <c:pt idx="8">
                  <c:v>0.11239958091222441</c:v>
                </c:pt>
                <c:pt idx="9">
                  <c:v>0.11246293712822049</c:v>
                </c:pt>
                <c:pt idx="10">
                  <c:v>0.11250385273446231</c:v>
                </c:pt>
                <c:pt idx="11">
                  <c:v>0.11252153135521518</c:v>
                </c:pt>
                <c:pt idx="12">
                  <c:v>0.11251562889623527</c:v>
                </c:pt>
                <c:pt idx="13">
                  <c:v>0.1124862602421727</c:v>
                </c:pt>
                <c:pt idx="14">
                  <c:v>0.11243399702047242</c:v>
                </c:pt>
                <c:pt idx="15">
                  <c:v>0.11235985647529631</c:v>
                </c:pt>
                <c:pt idx="16">
                  <c:v>0.1122652816680226</c:v>
                </c:pt>
                <c:pt idx="17">
                  <c:v>0.11215211338969762</c:v>
                </c:pt>
                <c:pt idx="18">
                  <c:v>0.11202255433213196</c:v>
                </c:pt>
                <c:pt idx="19">
                  <c:v>0.11187912621500989</c:v>
                </c:pt>
                <c:pt idx="20">
                  <c:v>0.11172462070348413</c:v>
                </c:pt>
                <c:pt idx="21">
                  <c:v>0.11156204507158911</c:v>
                </c:pt>
                <c:pt idx="22">
                  <c:v>0.11139456366907262</c:v>
                </c:pt>
                <c:pt idx="23">
                  <c:v>0.11122543633092739</c:v>
                </c:pt>
                <c:pt idx="24">
                  <c:v>0.1110579549284109</c:v>
                </c:pt>
                <c:pt idx="25">
                  <c:v>0.11089537929651588</c:v>
                </c:pt>
                <c:pt idx="26">
                  <c:v>0.11074087378499012</c:v>
                </c:pt>
                <c:pt idx="27">
                  <c:v>0.11059744566786806</c:v>
                </c:pt>
                <c:pt idx="28">
                  <c:v>0.11046788661030239</c:v>
                </c:pt>
                <c:pt idx="29">
                  <c:v>0.11035471833197741</c:v>
                </c:pt>
                <c:pt idx="30">
                  <c:v>0.1102601435247037</c:v>
                </c:pt>
                <c:pt idx="31">
                  <c:v>0.11018600297952759</c:v>
                </c:pt>
                <c:pt idx="32">
                  <c:v>0.11013373975782731</c:v>
                </c:pt>
                <c:pt idx="33">
                  <c:v>0.11010437110376474</c:v>
                </c:pt>
                <c:pt idx="34">
                  <c:v>0.11009846864478483</c:v>
                </c:pt>
                <c:pt idx="35">
                  <c:v>0.1101161472655377</c:v>
                </c:pt>
                <c:pt idx="36">
                  <c:v>0.11015706287177952</c:v>
                </c:pt>
                <c:pt idx="37">
                  <c:v>0.11022041908777561</c:v>
                </c:pt>
                <c:pt idx="38">
                  <c:v>0.11030498275684823</c:v>
                </c:pt>
                <c:pt idx="39">
                  <c:v>0.11040910794336863</c:v>
                </c:pt>
                <c:pt idx="40">
                  <c:v>0.11053076796902182</c:v>
                </c:pt>
                <c:pt idx="41">
                  <c:v>0.11066759485979472</c:v>
                </c:pt>
                <c:pt idx="42">
                  <c:v>0.11081692543589669</c:v>
                </c:pt>
                <c:pt idx="43">
                  <c:v>0.11097585314752492</c:v>
                </c:pt>
                <c:pt idx="44">
                  <c:v>0.11114128464755019</c:v>
                </c:pt>
                <c:pt idx="45">
                  <c:v>0.11131000000000001</c:v>
                </c:pt>
              </c:numCache>
            </c:numRef>
          </c:yVal>
          <c:smooth val="1"/>
          <c:extLst>
            <c:ext xmlns:c16="http://schemas.microsoft.com/office/drawing/2014/chart" uri="{C3380CC4-5D6E-409C-BE32-E72D297353CC}">
              <c16:uniqueId val="{0000000F-4208-4BD3-B181-4345BA76EFA8}"/>
            </c:ext>
          </c:extLst>
        </c:ser>
        <c:ser>
          <c:idx val="16"/>
          <c:order val="16"/>
          <c:spPr>
            <a:ln w="12700">
              <a:solidFill>
                <a:srgbClr val="DD0806"/>
              </a:solidFill>
              <a:prstDash val="solid"/>
            </a:ln>
          </c:spPr>
          <c:marker>
            <c:symbol val="none"/>
          </c:marker>
          <c:xVal>
            <c:numRef>
              <c:f>PlotDat10!$AI$1:$AI$46</c:f>
              <c:numCache>
                <c:formatCode>General</c:formatCode>
                <c:ptCount val="46"/>
                <c:pt idx="0">
                  <c:v>3.0678866450744082</c:v>
                </c:pt>
                <c:pt idx="1">
                  <c:v>3.066895694207644</c:v>
                </c:pt>
                <c:pt idx="2">
                  <c:v>3.0639421293387841</c:v>
                </c:pt>
                <c:pt idx="3">
                  <c:v>3.0590834382483694</c:v>
                </c:pt>
                <c:pt idx="4">
                  <c:v>3.0524141898317967</c:v>
                </c:pt>
                <c:pt idx="5">
                  <c:v>3.0440641934233366</c:v>
                </c:pt>
                <c:pt idx="6">
                  <c:v>3.0341959722050995</c:v>
                </c:pt>
                <c:pt idx="7">
                  <c:v>3.023001599878163</c:v>
                </c:pt>
                <c:pt idx="8">
                  <c:v>3.0106989621664613</c:v>
                </c:pt>
                <c:pt idx="9">
                  <c:v>2.99752751591901</c:v>
                </c:pt>
                <c:pt idx="10">
                  <c:v>2.9837436283547172</c:v>
                </c:pt>
                <c:pt idx="11">
                  <c:v>2.9696155871660821</c:v>
                </c:pt>
                <c:pt idx="12">
                  <c:v>2.9554183786044335</c:v>
                </c:pt>
                <c:pt idx="13">
                  <c:v>2.9414283351853379</c:v>
                </c:pt>
                <c:pt idx="14">
                  <c:v>2.9279177571905097</c:v>
                </c:pt>
                <c:pt idx="15">
                  <c:v>2.9151496126525633</c:v>
                </c:pt>
                <c:pt idx="16">
                  <c:v>2.9033724189813812</c:v>
                </c:pt>
                <c:pt idx="17">
                  <c:v>2.892815405855413</c:v>
                </c:pt>
                <c:pt idx="18">
                  <c:v>2.8836840535267316</c:v>
                </c:pt>
                <c:pt idx="19">
                  <c:v>2.8761560933816557</c:v>
                </c:pt>
                <c:pt idx="20">
                  <c:v>2.8703780486014812</c:v>
                </c:pt>
                <c:pt idx="21">
                  <c:v>2.8664623822554258</c:v>
                </c:pt>
                <c:pt idx="22">
                  <c:v>2.8644853083349107</c:v>
                </c:pt>
                <c:pt idx="23">
                  <c:v>2.8644853083349107</c:v>
                </c:pt>
                <c:pt idx="24">
                  <c:v>2.8664623822554258</c:v>
                </c:pt>
                <c:pt idx="25">
                  <c:v>2.8703780486014812</c:v>
                </c:pt>
                <c:pt idx="26">
                  <c:v>2.8761560933816557</c:v>
                </c:pt>
                <c:pt idx="27">
                  <c:v>2.8836840535267316</c:v>
                </c:pt>
                <c:pt idx="28">
                  <c:v>2.892815405855413</c:v>
                </c:pt>
                <c:pt idx="29">
                  <c:v>2.9033724189813812</c:v>
                </c:pt>
                <c:pt idx="30">
                  <c:v>2.9151496126525633</c:v>
                </c:pt>
                <c:pt idx="31">
                  <c:v>2.9279177571905097</c:v>
                </c:pt>
                <c:pt idx="32">
                  <c:v>2.9414283351853379</c:v>
                </c:pt>
                <c:pt idx="33">
                  <c:v>2.9554183786044335</c:v>
                </c:pt>
                <c:pt idx="34">
                  <c:v>2.9696155871660821</c:v>
                </c:pt>
                <c:pt idx="35">
                  <c:v>2.9837436283547172</c:v>
                </c:pt>
                <c:pt idx="36">
                  <c:v>2.99752751591901</c:v>
                </c:pt>
                <c:pt idx="37">
                  <c:v>3.0106989621664613</c:v>
                </c:pt>
                <c:pt idx="38">
                  <c:v>3.023001599878163</c:v>
                </c:pt>
                <c:pt idx="39">
                  <c:v>3.0341959722050991</c:v>
                </c:pt>
                <c:pt idx="40">
                  <c:v>3.0440641934233366</c:v>
                </c:pt>
                <c:pt idx="41">
                  <c:v>3.0524141898317967</c:v>
                </c:pt>
                <c:pt idx="42">
                  <c:v>3.0590834382483694</c:v>
                </c:pt>
                <c:pt idx="43">
                  <c:v>3.0639421293387841</c:v>
                </c:pt>
                <c:pt idx="44">
                  <c:v>3.066895694207644</c:v>
                </c:pt>
                <c:pt idx="45">
                  <c:v>3.0678866450744082</c:v>
                </c:pt>
              </c:numCache>
            </c:numRef>
          </c:xVal>
          <c:yVal>
            <c:numRef>
              <c:f>PlotDat10!$AJ$1:$AJ$46</c:f>
              <c:numCache>
                <c:formatCode>General</c:formatCode>
                <c:ptCount val="46"/>
                <c:pt idx="0">
                  <c:v>0.1114332</c:v>
                </c:pt>
                <c:pt idx="1">
                  <c:v>0.11169935276907463</c:v>
                </c:pt>
                <c:pt idx="2">
                  <c:v>0.11196032517724351</c:v>
                </c:pt>
                <c:pt idx="3">
                  <c:v>0.11221103769343335</c:v>
                </c:pt>
                <c:pt idx="4">
                  <c:v>0.11244661048369776</c:v>
                </c:pt>
                <c:pt idx="5">
                  <c:v>0.11266245839163436</c:v>
                </c:pt>
                <c:pt idx="6">
                  <c:v>0.11285438018323847</c:v>
                </c:pt>
                <c:pt idx="7">
                  <c:v>0.11301864031914434</c:v>
                </c:pt>
                <c:pt idx="8">
                  <c:v>0.11315204166264971</c:v>
                </c:pt>
                <c:pt idx="9">
                  <c:v>0.11325198770834502</c:v>
                </c:pt>
                <c:pt idx="10">
                  <c:v>0.11331653312013773</c:v>
                </c:pt>
                <c:pt idx="11">
                  <c:v>0.11334442159500664</c:v>
                </c:pt>
                <c:pt idx="12">
                  <c:v>0.11333511031551109</c:v>
                </c:pt>
                <c:pt idx="13">
                  <c:v>0.11328878051511504</c:v>
                </c:pt>
                <c:pt idx="14">
                  <c:v>0.11320633395068383</c:v>
                </c:pt>
                <c:pt idx="15">
                  <c:v>0.11308937535081252</c:v>
                </c:pt>
                <c:pt idx="16">
                  <c:v>0.1129401811816092</c:v>
                </c:pt>
                <c:pt idx="17">
                  <c:v>0.11276165533787152</c:v>
                </c:pt>
                <c:pt idx="18">
                  <c:v>0.11255727262207775</c:v>
                </c:pt>
                <c:pt idx="19">
                  <c:v>0.11233101111130887</c:v>
                </c:pt>
                <c:pt idx="20">
                  <c:v>0.11208727472850338</c:v>
                </c:pt>
                <c:pt idx="21">
                  <c:v>0.11183080752510655</c:v>
                </c:pt>
                <c:pt idx="22">
                  <c:v>0.11156660134350536</c:v>
                </c:pt>
                <c:pt idx="23">
                  <c:v>0.11129979865649463</c:v>
                </c:pt>
                <c:pt idx="24">
                  <c:v>0.11103559247489345</c:v>
                </c:pt>
                <c:pt idx="25">
                  <c:v>0.11077912527149661</c:v>
                </c:pt>
                <c:pt idx="26">
                  <c:v>0.11053538888869112</c:v>
                </c:pt>
                <c:pt idx="27">
                  <c:v>0.11030912737792224</c:v>
                </c:pt>
                <c:pt idx="28">
                  <c:v>0.11010474466212847</c:v>
                </c:pt>
                <c:pt idx="29">
                  <c:v>0.10992621881839079</c:v>
                </c:pt>
                <c:pt idx="30">
                  <c:v>0.10977702464918747</c:v>
                </c:pt>
                <c:pt idx="31">
                  <c:v>0.10966006604931616</c:v>
                </c:pt>
                <c:pt idx="32">
                  <c:v>0.10957761948488495</c:v>
                </c:pt>
                <c:pt idx="33">
                  <c:v>0.1095312896844889</c:v>
                </c:pt>
                <c:pt idx="34">
                  <c:v>0.10952197840499335</c:v>
                </c:pt>
                <c:pt idx="35">
                  <c:v>0.10954986687986226</c:v>
                </c:pt>
                <c:pt idx="36">
                  <c:v>0.10961441229165497</c:v>
                </c:pt>
                <c:pt idx="37">
                  <c:v>0.10971435833735028</c:v>
                </c:pt>
                <c:pt idx="38">
                  <c:v>0.10984775968085565</c:v>
                </c:pt>
                <c:pt idx="39">
                  <c:v>0.11001201981676152</c:v>
                </c:pt>
                <c:pt idx="40">
                  <c:v>0.11020394160836564</c:v>
                </c:pt>
                <c:pt idx="41">
                  <c:v>0.11041978951630223</c:v>
                </c:pt>
                <c:pt idx="42">
                  <c:v>0.11065536230656664</c:v>
                </c:pt>
                <c:pt idx="43">
                  <c:v>0.11090607482275648</c:v>
                </c:pt>
                <c:pt idx="44">
                  <c:v>0.11116704723092537</c:v>
                </c:pt>
                <c:pt idx="45">
                  <c:v>0.1114332</c:v>
                </c:pt>
              </c:numCache>
            </c:numRef>
          </c:yVal>
          <c:smooth val="1"/>
          <c:extLst>
            <c:ext xmlns:c16="http://schemas.microsoft.com/office/drawing/2014/chart" uri="{C3380CC4-5D6E-409C-BE32-E72D297353CC}">
              <c16:uniqueId val="{00000010-4208-4BD3-B181-4345BA76EFA8}"/>
            </c:ext>
          </c:extLst>
        </c:ser>
        <c:ser>
          <c:idx val="17"/>
          <c:order val="17"/>
          <c:spPr>
            <a:ln w="12700">
              <a:solidFill>
                <a:srgbClr val="DD0806"/>
              </a:solidFill>
              <a:prstDash val="solid"/>
            </a:ln>
          </c:spPr>
          <c:marker>
            <c:symbol val="none"/>
          </c:marker>
          <c:xVal>
            <c:numRef>
              <c:f>PlotDat10!$AK$1:$AK$46</c:f>
              <c:numCache>
                <c:formatCode>General</c:formatCode>
                <c:ptCount val="46"/>
                <c:pt idx="0">
                  <c:v>3.0706824308980347</c:v>
                </c:pt>
                <c:pt idx="1">
                  <c:v>3.0698221999327533</c:v>
                </c:pt>
                <c:pt idx="2">
                  <c:v>3.0672582504541497</c:v>
                </c:pt>
                <c:pt idx="3">
                  <c:v>3.0630404868223757</c:v>
                </c:pt>
                <c:pt idx="4">
                  <c:v>3.0572510030088886</c:v>
                </c:pt>
                <c:pt idx="5">
                  <c:v>3.0500024847306779</c:v>
                </c:pt>
                <c:pt idx="6">
                  <c:v>3.0414360161509619</c:v>
                </c:pt>
                <c:pt idx="7">
                  <c:v>3.0317183338364306</c:v>
                </c:pt>
                <c:pt idx="8">
                  <c:v>3.0210385814196372</c:v>
                </c:pt>
                <c:pt idx="9">
                  <c:v>3.0096046281333355</c:v>
                </c:pt>
                <c:pt idx="10">
                  <c:v>2.9976390228723151</c:v>
                </c:pt>
                <c:pt idx="11">
                  <c:v>2.9853746625323065</c:v>
                </c:pt>
                <c:pt idx="12">
                  <c:v>2.973050258936826</c:v>
                </c:pt>
                <c:pt idx="13">
                  <c:v>2.9609056925830575</c:v>
                </c:pt>
                <c:pt idx="14">
                  <c:v>2.9491773436408377</c:v>
                </c:pt>
                <c:pt idx="15">
                  <c:v>2.9380934910815286</c:v>
                </c:pt>
                <c:pt idx="16">
                  <c:v>2.9278698694875005</c:v>
                </c:pt>
                <c:pt idx="17">
                  <c:v>2.9187054700238844</c:v>
                </c:pt>
                <c:pt idx="18">
                  <c:v>2.9107786673018898</c:v>
                </c:pt>
                <c:pt idx="19">
                  <c:v>2.9042437475198963</c:v>
                </c:pt>
                <c:pt idx="20">
                  <c:v>2.8992279054580985</c:v>
                </c:pt>
                <c:pt idx="21">
                  <c:v>2.8958287687767941</c:v>
                </c:pt>
                <c:pt idx="22">
                  <c:v>2.8941124978050237</c:v>
                </c:pt>
                <c:pt idx="23">
                  <c:v>2.8941124978050237</c:v>
                </c:pt>
                <c:pt idx="24">
                  <c:v>2.8958287687767941</c:v>
                </c:pt>
                <c:pt idx="25">
                  <c:v>2.8992279054580985</c:v>
                </c:pt>
                <c:pt idx="26">
                  <c:v>2.9042437475198963</c:v>
                </c:pt>
                <c:pt idx="27">
                  <c:v>2.9107786673018898</c:v>
                </c:pt>
                <c:pt idx="28">
                  <c:v>2.9187054700238844</c:v>
                </c:pt>
                <c:pt idx="29">
                  <c:v>2.9278698694875005</c:v>
                </c:pt>
                <c:pt idx="30">
                  <c:v>2.9380934910815282</c:v>
                </c:pt>
                <c:pt idx="31">
                  <c:v>2.9491773436408377</c:v>
                </c:pt>
                <c:pt idx="32">
                  <c:v>2.9609056925830575</c:v>
                </c:pt>
                <c:pt idx="33">
                  <c:v>2.973050258936826</c:v>
                </c:pt>
                <c:pt idx="34">
                  <c:v>2.9853746625323065</c:v>
                </c:pt>
                <c:pt idx="35">
                  <c:v>2.9976390228723151</c:v>
                </c:pt>
                <c:pt idx="36">
                  <c:v>3.0096046281333355</c:v>
                </c:pt>
                <c:pt idx="37">
                  <c:v>3.0210385814196372</c:v>
                </c:pt>
                <c:pt idx="38">
                  <c:v>3.0317183338364306</c:v>
                </c:pt>
                <c:pt idx="39">
                  <c:v>3.0414360161509619</c:v>
                </c:pt>
                <c:pt idx="40">
                  <c:v>3.0500024847306779</c:v>
                </c:pt>
                <c:pt idx="41">
                  <c:v>3.0572510030088886</c:v>
                </c:pt>
                <c:pt idx="42">
                  <c:v>3.0630404868223757</c:v>
                </c:pt>
                <c:pt idx="43">
                  <c:v>3.0672582504541497</c:v>
                </c:pt>
                <c:pt idx="44">
                  <c:v>3.0698221999327533</c:v>
                </c:pt>
                <c:pt idx="45">
                  <c:v>3.0706824308980347</c:v>
                </c:pt>
              </c:numCache>
            </c:numRef>
          </c:xVal>
          <c:yVal>
            <c:numRef>
              <c:f>PlotDat10!$AL$1:$AL$46</c:f>
              <c:numCache>
                <c:formatCode>General</c:formatCode>
                <c:ptCount val="46"/>
                <c:pt idx="0">
                  <c:v>0.1115849</c:v>
                </c:pt>
                <c:pt idx="1">
                  <c:v>0.11177061375437584</c:v>
                </c:pt>
                <c:pt idx="2">
                  <c:v>0.11195271280176904</c:v>
                </c:pt>
                <c:pt idx="3">
                  <c:v>0.11212765279135664</c:v>
                </c:pt>
                <c:pt idx="4">
                  <c:v>0.11229202871523265</c:v>
                </c:pt>
                <c:pt idx="5">
                  <c:v>0.11244264118301364</c:v>
                </c:pt>
                <c:pt idx="6">
                  <c:v>0.11257655869433342</c:v>
                </c:pt>
                <c:pt idx="7">
                  <c:v>0.11269117469716303</c:v>
                </c:pt>
                <c:pt idx="8">
                  <c:v>0.11278425832138118</c:v>
                </c:pt>
                <c:pt idx="9">
                  <c:v>0.11285399780012352</c:v>
                </c:pt>
                <c:pt idx="10">
                  <c:v>0.11289903573376381</c:v>
                </c:pt>
                <c:pt idx="11">
                  <c:v>0.11291849551015362</c:v>
                </c:pt>
                <c:pt idx="12">
                  <c:v>0.11291199836688071</c:v>
                </c:pt>
                <c:pt idx="13">
                  <c:v>0.11287967076344847</c:v>
                </c:pt>
                <c:pt idx="14">
                  <c:v>0.11282214191988563</c:v>
                </c:pt>
                <c:pt idx="15">
                  <c:v>0.11274053156969403</c:v>
                </c:pt>
                <c:pt idx="16">
                  <c:v>0.11263642816550978</c:v>
                </c:pt>
                <c:pt idx="17">
                  <c:v>0.11251185796167944</c:v>
                </c:pt>
                <c:pt idx="18">
                  <c:v>0.11236924557552405</c:v>
                </c:pt>
                <c:pt idx="19">
                  <c:v>0.11221136679492097</c:v>
                </c:pt>
                <c:pt idx="20">
                  <c:v>0.11204129455075015</c:v>
                </c:pt>
                <c:pt idx="21">
                  <c:v>0.1118623391057901</c:v>
                </c:pt>
                <c:pt idx="22">
                  <c:v>0.11167798362421816</c:v>
                </c:pt>
                <c:pt idx="23">
                  <c:v>0.11149181637578184</c:v>
                </c:pt>
                <c:pt idx="24">
                  <c:v>0.1113074608942099</c:v>
                </c:pt>
                <c:pt idx="25">
                  <c:v>0.11112850544924985</c:v>
                </c:pt>
                <c:pt idx="26">
                  <c:v>0.11095843320507903</c:v>
                </c:pt>
                <c:pt idx="27">
                  <c:v>0.11080055442447595</c:v>
                </c:pt>
                <c:pt idx="28">
                  <c:v>0.11065794203832056</c:v>
                </c:pt>
                <c:pt idx="29">
                  <c:v>0.11053337183449022</c:v>
                </c:pt>
                <c:pt idx="30">
                  <c:v>0.11042926843030597</c:v>
                </c:pt>
                <c:pt idx="31">
                  <c:v>0.11034765808011437</c:v>
                </c:pt>
                <c:pt idx="32">
                  <c:v>0.11029012923655153</c:v>
                </c:pt>
                <c:pt idx="33">
                  <c:v>0.1102578016331193</c:v>
                </c:pt>
                <c:pt idx="34">
                  <c:v>0.11025130448984638</c:v>
                </c:pt>
                <c:pt idx="35">
                  <c:v>0.11027076426623619</c:v>
                </c:pt>
                <c:pt idx="36">
                  <c:v>0.11031580219987648</c:v>
                </c:pt>
                <c:pt idx="37">
                  <c:v>0.11038554167861882</c:v>
                </c:pt>
                <c:pt idx="38">
                  <c:v>0.11047862530283697</c:v>
                </c:pt>
                <c:pt idx="39">
                  <c:v>0.11059324130566658</c:v>
                </c:pt>
                <c:pt idx="40">
                  <c:v>0.11072715881698636</c:v>
                </c:pt>
                <c:pt idx="41">
                  <c:v>0.11087777128476735</c:v>
                </c:pt>
                <c:pt idx="42">
                  <c:v>0.11104214720864336</c:v>
                </c:pt>
                <c:pt idx="43">
                  <c:v>0.11121708719823097</c:v>
                </c:pt>
                <c:pt idx="44">
                  <c:v>0.11139918624562416</c:v>
                </c:pt>
                <c:pt idx="45">
                  <c:v>0.1115849</c:v>
                </c:pt>
              </c:numCache>
            </c:numRef>
          </c:yVal>
          <c:smooth val="1"/>
          <c:extLst>
            <c:ext xmlns:c16="http://schemas.microsoft.com/office/drawing/2014/chart" uri="{C3380CC4-5D6E-409C-BE32-E72D297353CC}">
              <c16:uniqueId val="{00000011-4208-4BD3-B181-4345BA76EFA8}"/>
            </c:ext>
          </c:extLst>
        </c:ser>
        <c:ser>
          <c:idx val="18"/>
          <c:order val="18"/>
          <c:spPr>
            <a:ln w="12700">
              <a:solidFill>
                <a:srgbClr val="DD0806"/>
              </a:solidFill>
              <a:prstDash val="solid"/>
            </a:ln>
          </c:spPr>
          <c:marker>
            <c:symbol val="none"/>
          </c:marker>
          <c:xVal>
            <c:numRef>
              <c:f>PlotDat10!$AM$1:$AM$46</c:f>
              <c:numCache>
                <c:formatCode>General</c:formatCode>
                <c:ptCount val="46"/>
                <c:pt idx="0">
                  <c:v>3.0748725868375195</c:v>
                </c:pt>
                <c:pt idx="1">
                  <c:v>3.0739716913153239</c:v>
                </c:pt>
                <c:pt idx="2">
                  <c:v>3.0712865396553224</c:v>
                </c:pt>
                <c:pt idx="3">
                  <c:v>3.0668693952802624</c:v>
                </c:pt>
                <c:pt idx="4">
                  <c:v>3.0608062328809771</c:v>
                </c:pt>
                <c:pt idx="5">
                  <c:v>3.0532150650168237</c:v>
                </c:pt>
                <c:pt idx="6">
                  <c:v>3.0442436451354524</c:v>
                </c:pt>
                <c:pt idx="7">
                  <c:v>3.0340665917200154</c:v>
                </c:pt>
                <c:pt idx="8">
                  <c:v>3.0228819895390173</c:v>
                </c:pt>
                <c:pt idx="9">
                  <c:v>3.0109075341516149</c:v>
                </c:pt>
                <c:pt idx="10">
                  <c:v>2.9983762947111825</c:v>
                </c:pt>
                <c:pt idx="11">
                  <c:v>2.9855321775393553</c:v>
                </c:pt>
                <c:pt idx="12">
                  <c:v>2.9726251787669158</c:v>
                </c:pt>
                <c:pt idx="13">
                  <c:v>2.9599065184434759</c:v>
                </c:pt>
                <c:pt idx="14">
                  <c:v>2.9476237508249699</c:v>
                </c:pt>
                <c:pt idx="15">
                  <c:v>2.9360159460116506</c:v>
                </c:pt>
                <c:pt idx="16">
                  <c:v>2.925309036720527</c:v>
                </c:pt>
                <c:pt idx="17">
                  <c:v>2.9157114207620225</c:v>
                </c:pt>
                <c:pt idx="18">
                  <c:v>2.9074099048136426</c:v>
                </c:pt>
                <c:pt idx="19">
                  <c:v>2.9005660684404884</c:v>
                </c:pt>
                <c:pt idx="20">
                  <c:v>2.8953131191328145</c:v>
                </c:pt>
                <c:pt idx="21">
                  <c:v>2.8917532995737538</c:v>
                </c:pt>
                <c:pt idx="22">
                  <c:v>2.8899558976017885</c:v>
                </c:pt>
                <c:pt idx="23">
                  <c:v>2.8899558976017885</c:v>
                </c:pt>
                <c:pt idx="24">
                  <c:v>2.8917532995737538</c:v>
                </c:pt>
                <c:pt idx="25">
                  <c:v>2.8953131191328145</c:v>
                </c:pt>
                <c:pt idx="26">
                  <c:v>2.9005660684404884</c:v>
                </c:pt>
                <c:pt idx="27">
                  <c:v>2.9074099048136426</c:v>
                </c:pt>
                <c:pt idx="28">
                  <c:v>2.9157114207620225</c:v>
                </c:pt>
                <c:pt idx="29">
                  <c:v>2.925309036720527</c:v>
                </c:pt>
                <c:pt idx="30">
                  <c:v>2.9360159460116506</c:v>
                </c:pt>
                <c:pt idx="31">
                  <c:v>2.9476237508249699</c:v>
                </c:pt>
                <c:pt idx="32">
                  <c:v>2.9599065184434759</c:v>
                </c:pt>
                <c:pt idx="33">
                  <c:v>2.9726251787669158</c:v>
                </c:pt>
                <c:pt idx="34">
                  <c:v>2.9855321775393553</c:v>
                </c:pt>
                <c:pt idx="35">
                  <c:v>2.9983762947111825</c:v>
                </c:pt>
                <c:pt idx="36">
                  <c:v>3.0109075341516145</c:v>
                </c:pt>
                <c:pt idx="37">
                  <c:v>3.0228819895390173</c:v>
                </c:pt>
                <c:pt idx="38">
                  <c:v>3.0340665917200154</c:v>
                </c:pt>
                <c:pt idx="39">
                  <c:v>3.0442436451354524</c:v>
                </c:pt>
                <c:pt idx="40">
                  <c:v>3.0532150650168237</c:v>
                </c:pt>
                <c:pt idx="41">
                  <c:v>3.0608062328809771</c:v>
                </c:pt>
                <c:pt idx="42">
                  <c:v>3.0668693952802624</c:v>
                </c:pt>
                <c:pt idx="43">
                  <c:v>3.0712865396553224</c:v>
                </c:pt>
                <c:pt idx="44">
                  <c:v>3.0739716913153239</c:v>
                </c:pt>
                <c:pt idx="45">
                  <c:v>3.0748725868375195</c:v>
                </c:pt>
              </c:numCache>
            </c:numRef>
          </c:xVal>
          <c:yVal>
            <c:numRef>
              <c:f>PlotDat10!$AN$1:$AN$46</c:f>
              <c:numCache>
                <c:formatCode>General</c:formatCode>
                <c:ptCount val="46"/>
                <c:pt idx="0">
                  <c:v>0.1118265</c:v>
                </c:pt>
                <c:pt idx="1">
                  <c:v>0.11208113881860254</c:v>
                </c:pt>
                <c:pt idx="2">
                  <c:v>0.11233082138224836</c:v>
                </c:pt>
                <c:pt idx="3">
                  <c:v>0.11257068790384576</c:v>
                </c:pt>
                <c:pt idx="4">
                  <c:v>0.11279606965439602</c:v>
                </c:pt>
                <c:pt idx="5">
                  <c:v>0.11300257983449259</c:v>
                </c:pt>
                <c:pt idx="6">
                  <c:v>0.11318619895838175</c:v>
                </c:pt>
                <c:pt idx="7">
                  <c:v>0.11334335308868064</c:v>
                </c:pt>
                <c:pt idx="8">
                  <c:v>0.11347098339900319</c:v>
                </c:pt>
                <c:pt idx="9">
                  <c:v>0.11356660571053627</c:v>
                </c:pt>
                <c:pt idx="10">
                  <c:v>0.11362835884375468</c:v>
                </c:pt>
                <c:pt idx="11">
                  <c:v>0.11365504084416346</c:v>
                </c:pt>
                <c:pt idx="12">
                  <c:v>0.11364613237697498</c:v>
                </c:pt>
                <c:pt idx="13">
                  <c:v>0.11360180683536983</c:v>
                </c:pt>
                <c:pt idx="14">
                  <c:v>0.11352292696559579</c:v>
                </c:pt>
                <c:pt idx="15">
                  <c:v>0.11341102807459352</c:v>
                </c:pt>
                <c:pt idx="16">
                  <c:v>0.11326828814699325</c:v>
                </c:pt>
                <c:pt idx="17">
                  <c:v>0.11309748545312147</c:v>
                </c:pt>
                <c:pt idx="18">
                  <c:v>0.11290194447312919</c:v>
                </c:pt>
                <c:pt idx="19">
                  <c:v>0.11268547118976743</c:v>
                </c:pt>
                <c:pt idx="20">
                  <c:v>0.11245227900926208</c:v>
                </c:pt>
                <c:pt idx="21">
                  <c:v>0.11220690675215451</c:v>
                </c:pt>
                <c:pt idx="22">
                  <c:v>0.11195413031032254</c:v>
                </c:pt>
                <c:pt idx="23">
                  <c:v>0.11169886968967745</c:v>
                </c:pt>
                <c:pt idx="24">
                  <c:v>0.11144609324784548</c:v>
                </c:pt>
                <c:pt idx="25">
                  <c:v>0.11120072099073791</c:v>
                </c:pt>
                <c:pt idx="26">
                  <c:v>0.11096752881023256</c:v>
                </c:pt>
                <c:pt idx="27">
                  <c:v>0.1107510555268708</c:v>
                </c:pt>
                <c:pt idx="28">
                  <c:v>0.11055551454687852</c:v>
                </c:pt>
                <c:pt idx="29">
                  <c:v>0.11038471185300675</c:v>
                </c:pt>
                <c:pt idx="30">
                  <c:v>0.11024197192540647</c:v>
                </c:pt>
                <c:pt idx="31">
                  <c:v>0.1101300730344042</c:v>
                </c:pt>
                <c:pt idx="32">
                  <c:v>0.11005119316463016</c:v>
                </c:pt>
                <c:pt idx="33">
                  <c:v>0.11000686762302501</c:v>
                </c:pt>
                <c:pt idx="34">
                  <c:v>0.10999795915583653</c:v>
                </c:pt>
                <c:pt idx="35">
                  <c:v>0.11002464115624531</c:v>
                </c:pt>
                <c:pt idx="36">
                  <c:v>0.11008639428946372</c:v>
                </c:pt>
                <c:pt idx="37">
                  <c:v>0.1101820166009968</c:v>
                </c:pt>
                <c:pt idx="38">
                  <c:v>0.11030964691131935</c:v>
                </c:pt>
                <c:pt idx="39">
                  <c:v>0.11046680104161824</c:v>
                </c:pt>
                <c:pt idx="40">
                  <c:v>0.1106504201655074</c:v>
                </c:pt>
                <c:pt idx="41">
                  <c:v>0.11085693034560397</c:v>
                </c:pt>
                <c:pt idx="42">
                  <c:v>0.11108231209615423</c:v>
                </c:pt>
                <c:pt idx="43">
                  <c:v>0.11132217861775164</c:v>
                </c:pt>
                <c:pt idx="44">
                  <c:v>0.11157186118139745</c:v>
                </c:pt>
                <c:pt idx="45">
                  <c:v>0.1118265</c:v>
                </c:pt>
              </c:numCache>
            </c:numRef>
          </c:yVal>
          <c:smooth val="1"/>
          <c:extLst>
            <c:ext xmlns:c16="http://schemas.microsoft.com/office/drawing/2014/chart" uri="{C3380CC4-5D6E-409C-BE32-E72D297353CC}">
              <c16:uniqueId val="{00000012-4208-4BD3-B181-4345BA76EFA8}"/>
            </c:ext>
          </c:extLst>
        </c:ser>
        <c:ser>
          <c:idx val="19"/>
          <c:order val="19"/>
          <c:spPr>
            <a:ln w="12700">
              <a:solidFill>
                <a:srgbClr val="DD0806"/>
              </a:solidFill>
              <a:prstDash val="solid"/>
            </a:ln>
          </c:spPr>
          <c:marker>
            <c:symbol val="none"/>
          </c:marker>
          <c:xVal>
            <c:numRef>
              <c:f>PlotDat10!$AO$1:$AO$46</c:f>
              <c:numCache>
                <c:formatCode>General</c:formatCode>
                <c:ptCount val="46"/>
                <c:pt idx="0">
                  <c:v>3.0496208301779735</c:v>
                </c:pt>
                <c:pt idx="1">
                  <c:v>3.0487232578278296</c:v>
                </c:pt>
                <c:pt idx="2">
                  <c:v>3.0460480110022208</c:v>
                </c:pt>
                <c:pt idx="3">
                  <c:v>3.0416471603375586</c:v>
                </c:pt>
                <c:pt idx="4">
                  <c:v>3.0356063633861377</c:v>
                </c:pt>
                <c:pt idx="5">
                  <c:v>3.0280431973893127</c:v>
                </c:pt>
                <c:pt idx="6">
                  <c:v>3.0191048707702381</c:v>
                </c:pt>
                <c:pt idx="7">
                  <c:v>3.008965357889358</c:v>
                </c:pt>
                <c:pt idx="8">
                  <c:v>2.9978220128313744</c:v>
                </c:pt>
                <c:pt idx="9">
                  <c:v>2.9858917281324731</c:v>
                </c:pt>
                <c:pt idx="10">
                  <c:v>2.9734067132138211</c:v>
                </c:pt>
                <c:pt idx="11">
                  <c:v>2.9606099746893157</c:v>
                </c:pt>
                <c:pt idx="12">
                  <c:v>2.9477505865182621</c:v>
                </c:pt>
                <c:pt idx="13">
                  <c:v>2.9350788420640725</c:v>
                </c:pt>
                <c:pt idx="14">
                  <c:v>2.9228413824186519</c:v>
                </c:pt>
                <c:pt idx="15">
                  <c:v>2.9112763958140953</c:v>
                </c:pt>
                <c:pt idx="16">
                  <c:v>2.9006089815596816</c:v>
                </c:pt>
                <c:pt idx="17">
                  <c:v>2.8910467687398707</c:v>
                </c:pt>
                <c:pt idx="18">
                  <c:v>2.8827758749503429</c:v>
                </c:pt>
                <c:pt idx="19">
                  <c:v>2.8759572837307106</c:v>
                </c:pt>
                <c:pt idx="20">
                  <c:v>2.8707237112030297</c:v>
                </c:pt>
                <c:pt idx="21">
                  <c:v>2.8671770229034523</c:v>
                </c:pt>
                <c:pt idx="22">
                  <c:v>2.8653862510854311</c:v>
                </c:pt>
                <c:pt idx="23">
                  <c:v>2.8653862510854311</c:v>
                </c:pt>
                <c:pt idx="24">
                  <c:v>2.8671770229034523</c:v>
                </c:pt>
                <c:pt idx="25">
                  <c:v>2.8707237112030297</c:v>
                </c:pt>
                <c:pt idx="26">
                  <c:v>2.8759572837307106</c:v>
                </c:pt>
                <c:pt idx="27">
                  <c:v>2.8827758749503429</c:v>
                </c:pt>
                <c:pt idx="28">
                  <c:v>2.8910467687398707</c:v>
                </c:pt>
                <c:pt idx="29">
                  <c:v>2.9006089815596816</c:v>
                </c:pt>
                <c:pt idx="30">
                  <c:v>2.9112763958140948</c:v>
                </c:pt>
                <c:pt idx="31">
                  <c:v>2.9228413824186519</c:v>
                </c:pt>
                <c:pt idx="32">
                  <c:v>2.9350788420640725</c:v>
                </c:pt>
                <c:pt idx="33">
                  <c:v>2.9477505865182621</c:v>
                </c:pt>
                <c:pt idx="34">
                  <c:v>2.9606099746893157</c:v>
                </c:pt>
                <c:pt idx="35">
                  <c:v>2.9734067132138211</c:v>
                </c:pt>
                <c:pt idx="36">
                  <c:v>2.9858917281324731</c:v>
                </c:pt>
                <c:pt idx="37">
                  <c:v>2.9978220128313744</c:v>
                </c:pt>
                <c:pt idx="38">
                  <c:v>3.008965357889358</c:v>
                </c:pt>
                <c:pt idx="39">
                  <c:v>3.0191048707702377</c:v>
                </c:pt>
                <c:pt idx="40">
                  <c:v>3.0280431973893127</c:v>
                </c:pt>
                <c:pt idx="41">
                  <c:v>3.0356063633861377</c:v>
                </c:pt>
                <c:pt idx="42">
                  <c:v>3.0416471603375586</c:v>
                </c:pt>
                <c:pt idx="43">
                  <c:v>3.0460480110022208</c:v>
                </c:pt>
                <c:pt idx="44">
                  <c:v>3.0487232578278296</c:v>
                </c:pt>
                <c:pt idx="45">
                  <c:v>3.0496208301779735</c:v>
                </c:pt>
              </c:numCache>
            </c:numRef>
          </c:xVal>
          <c:yVal>
            <c:numRef>
              <c:f>PlotDat10!$AP$1:$AP$46</c:f>
              <c:numCache>
                <c:formatCode>General</c:formatCode>
                <c:ptCount val="46"/>
                <c:pt idx="0">
                  <c:v>0.11184055537465265</c:v>
                </c:pt>
                <c:pt idx="1">
                  <c:v>0.11206041939196511</c:v>
                </c:pt>
                <c:pt idx="2">
                  <c:v>0.11227600402935467</c:v>
                </c:pt>
                <c:pt idx="3">
                  <c:v>0.11248311315353776</c:v>
                </c:pt>
                <c:pt idx="4">
                  <c:v>0.11267771562099532</c:v>
                </c:pt>
                <c:pt idx="5">
                  <c:v>0.11285602371605528</c:v>
                </c:pt>
                <c:pt idx="6">
                  <c:v>0.11301456687446977</c:v>
                </c:pt>
                <c:pt idx="7">
                  <c:v>0.11315025923400041</c:v>
                </c:pt>
                <c:pt idx="8">
                  <c:v>0.11326045969721671</c:v>
                </c:pt>
                <c:pt idx="9">
                  <c:v>0.11334302333745334</c:v>
                </c:pt>
                <c:pt idx="10">
                  <c:v>0.11339634314736785</c:v>
                </c:pt>
                <c:pt idx="11">
                  <c:v>0.11341938131751061</c:v>
                </c:pt>
                <c:pt idx="12">
                  <c:v>0.11341168943610536</c:v>
                </c:pt>
                <c:pt idx="13">
                  <c:v>0.11337341721687423</c:v>
                </c:pt>
                <c:pt idx="14">
                  <c:v>0.11330530958503057</c:v>
                </c:pt>
                <c:pt idx="15">
                  <c:v>0.11320869217815693</c:v>
                </c:pt>
                <c:pt idx="16">
                  <c:v>0.11308544554417743</c:v>
                </c:pt>
                <c:pt idx="17">
                  <c:v>0.11293796853863153</c:v>
                </c:pt>
                <c:pt idx="18">
                  <c:v>0.11276913163367955</c:v>
                </c:pt>
                <c:pt idx="19">
                  <c:v>0.11258222104762726</c:v>
                </c:pt>
                <c:pt idx="20">
                  <c:v>0.11238087478242453</c:v>
                </c:pt>
                <c:pt idx="21">
                  <c:v>0.11216901181409554</c:v>
                </c:pt>
                <c:pt idx="22">
                  <c:v>0.11195075581432827</c:v>
                </c:pt>
                <c:pt idx="23">
                  <c:v>0.11173035488789566</c:v>
                </c:pt>
                <c:pt idx="24">
                  <c:v>0.11151209888812839</c:v>
                </c:pt>
                <c:pt idx="25">
                  <c:v>0.1113002359197994</c:v>
                </c:pt>
                <c:pt idx="26">
                  <c:v>0.11109888965459667</c:v>
                </c:pt>
                <c:pt idx="27">
                  <c:v>0.11091197906854439</c:v>
                </c:pt>
                <c:pt idx="28">
                  <c:v>0.11074314216359241</c:v>
                </c:pt>
                <c:pt idx="29">
                  <c:v>0.1105956651580465</c:v>
                </c:pt>
                <c:pt idx="30">
                  <c:v>0.110472418524067</c:v>
                </c:pt>
                <c:pt idx="31">
                  <c:v>0.11037580111719336</c:v>
                </c:pt>
                <c:pt idx="32">
                  <c:v>0.1103076934853497</c:v>
                </c:pt>
                <c:pt idx="33">
                  <c:v>0.11026942126611858</c:v>
                </c:pt>
                <c:pt idx="34">
                  <c:v>0.11026172938471332</c:v>
                </c:pt>
                <c:pt idx="35">
                  <c:v>0.11028476755485608</c:v>
                </c:pt>
                <c:pt idx="36">
                  <c:v>0.11033808736477059</c:v>
                </c:pt>
                <c:pt idx="37">
                  <c:v>0.11042065100500723</c:v>
                </c:pt>
                <c:pt idx="38">
                  <c:v>0.11053085146822353</c:v>
                </c:pt>
                <c:pt idx="39">
                  <c:v>0.11066654382775416</c:v>
                </c:pt>
                <c:pt idx="40">
                  <c:v>0.11082508698616865</c:v>
                </c:pt>
                <c:pt idx="41">
                  <c:v>0.11100339508122861</c:v>
                </c:pt>
                <c:pt idx="42">
                  <c:v>0.11119799754868617</c:v>
                </c:pt>
                <c:pt idx="43">
                  <c:v>0.11140510667286926</c:v>
                </c:pt>
                <c:pt idx="44">
                  <c:v>0.11162069131025883</c:v>
                </c:pt>
                <c:pt idx="45">
                  <c:v>0.11184055532757128</c:v>
                </c:pt>
              </c:numCache>
            </c:numRef>
          </c:yVal>
          <c:smooth val="1"/>
          <c:extLst>
            <c:ext xmlns:c16="http://schemas.microsoft.com/office/drawing/2014/chart" uri="{C3380CC4-5D6E-409C-BE32-E72D297353CC}">
              <c16:uniqueId val="{00000013-4208-4BD3-B181-4345BA76EFA8}"/>
            </c:ext>
          </c:extLst>
        </c:ser>
        <c:ser>
          <c:idx val="20"/>
          <c:order val="20"/>
          <c:spPr>
            <a:ln w="12700">
              <a:solidFill>
                <a:srgbClr val="DD0806"/>
              </a:solidFill>
              <a:prstDash val="solid"/>
            </a:ln>
          </c:spPr>
          <c:marker>
            <c:symbol val="none"/>
          </c:marker>
          <c:xVal>
            <c:numRef>
              <c:f>PlotDat10!$AQ$1:$AQ$46</c:f>
              <c:numCache>
                <c:formatCode>General</c:formatCode>
                <c:ptCount val="46"/>
                <c:pt idx="0">
                  <c:v>3.0523985135861156</c:v>
                </c:pt>
                <c:pt idx="1">
                  <c:v>3.0512890348492592</c:v>
                </c:pt>
                <c:pt idx="2">
                  <c:v>3.0479821933802898</c:v>
                </c:pt>
                <c:pt idx="3">
                  <c:v>3.0425423530869247</c:v>
                </c:pt>
                <c:pt idx="4">
                  <c:v>3.0350753942727469</c:v>
                </c:pt>
                <c:pt idx="5">
                  <c:v>3.0257266527975353</c:v>
                </c:pt>
                <c:pt idx="6">
                  <c:v>3.0146780912800688</c:v>
                </c:pt>
                <c:pt idx="7">
                  <c:v>3.0021447574027325</c:v>
                </c:pt>
                <c:pt idx="8">
                  <c:v>2.9883705982529927</c:v>
                </c:pt>
                <c:pt idx="9">
                  <c:v>2.9736237121708253</c:v>
                </c:pt>
                <c:pt idx="10">
                  <c:v>2.9581911305194857</c:v>
                </c:pt>
                <c:pt idx="11">
                  <c:v>2.9423732309465152</c:v>
                </c:pt>
                <c:pt idx="12">
                  <c:v>2.9264778908745082</c:v>
                </c:pt>
                <c:pt idx="13">
                  <c:v>2.9108144950172843</c:v>
                </c:pt>
                <c:pt idx="14">
                  <c:v>2.8956879135583562</c:v>
                </c:pt>
                <c:pt idx="15">
                  <c:v>2.88139256819959</c:v>
                </c:pt>
                <c:pt idx="16">
                  <c:v>2.8682067015776802</c:v>
                </c:pt>
                <c:pt idx="17">
                  <c:v>2.8563869615877215</c:v>
                </c:pt>
                <c:pt idx="18">
                  <c:v>2.8461634060238632</c:v>
                </c:pt>
                <c:pt idx="19">
                  <c:v>2.8377350247660336</c:v>
                </c:pt>
                <c:pt idx="20">
                  <c:v>2.8312658666682746</c:v>
                </c:pt>
                <c:pt idx="21">
                  <c:v>2.826881846534401</c:v>
                </c:pt>
                <c:pt idx="22">
                  <c:v>2.82466829432957</c:v>
                </c:pt>
                <c:pt idx="23">
                  <c:v>2.82466829432957</c:v>
                </c:pt>
                <c:pt idx="24">
                  <c:v>2.826881846534401</c:v>
                </c:pt>
                <c:pt idx="25">
                  <c:v>2.8312658666682746</c:v>
                </c:pt>
                <c:pt idx="26">
                  <c:v>2.8377350247660336</c:v>
                </c:pt>
                <c:pt idx="27">
                  <c:v>2.8461634060238632</c:v>
                </c:pt>
                <c:pt idx="28">
                  <c:v>2.8563869615877215</c:v>
                </c:pt>
                <c:pt idx="29">
                  <c:v>2.8682067015776802</c:v>
                </c:pt>
                <c:pt idx="30">
                  <c:v>2.88139256819959</c:v>
                </c:pt>
                <c:pt idx="31">
                  <c:v>2.8956879135583558</c:v>
                </c:pt>
                <c:pt idx="32">
                  <c:v>2.9108144950172843</c:v>
                </c:pt>
                <c:pt idx="33">
                  <c:v>2.9264778908745082</c:v>
                </c:pt>
                <c:pt idx="34">
                  <c:v>2.9423732309465152</c:v>
                </c:pt>
                <c:pt idx="35">
                  <c:v>2.9581911305194857</c:v>
                </c:pt>
                <c:pt idx="36">
                  <c:v>2.9736237121708253</c:v>
                </c:pt>
                <c:pt idx="37">
                  <c:v>2.9883705982529927</c:v>
                </c:pt>
                <c:pt idx="38">
                  <c:v>3.0021447574027325</c:v>
                </c:pt>
                <c:pt idx="39">
                  <c:v>3.0146780912800688</c:v>
                </c:pt>
                <c:pt idx="40">
                  <c:v>3.0257266527975353</c:v>
                </c:pt>
                <c:pt idx="41">
                  <c:v>3.0350753942727469</c:v>
                </c:pt>
                <c:pt idx="42">
                  <c:v>3.0425423530869247</c:v>
                </c:pt>
                <c:pt idx="43">
                  <c:v>3.0479821933802898</c:v>
                </c:pt>
                <c:pt idx="44">
                  <c:v>3.0512890348492592</c:v>
                </c:pt>
                <c:pt idx="45">
                  <c:v>3.0523985135861156</c:v>
                </c:pt>
              </c:numCache>
            </c:numRef>
          </c:xVal>
          <c:yVal>
            <c:numRef>
              <c:f>PlotDat10!$AR$1:$AR$46</c:f>
              <c:numCache>
                <c:formatCode>General</c:formatCode>
                <c:ptCount val="46"/>
                <c:pt idx="0">
                  <c:v>0.1120715</c:v>
                </c:pt>
                <c:pt idx="1">
                  <c:v>0.11229106765210702</c:v>
                </c:pt>
                <c:pt idx="2">
                  <c:v>0.11250636166962028</c:v>
                </c:pt>
                <c:pt idx="3">
                  <c:v>0.11271319159938219</c:v>
                </c:pt>
                <c:pt idx="4">
                  <c:v>0.11290753173207549</c:v>
                </c:pt>
                <c:pt idx="5">
                  <c:v>0.11308559945807596</c:v>
                </c:pt>
                <c:pt idx="6">
                  <c:v>0.11324392889164601</c:v>
                </c:pt>
                <c:pt idx="7">
                  <c:v>0.11337943833045827</c:v>
                </c:pt>
                <c:pt idx="8">
                  <c:v>0.11348949023742595</c:v>
                </c:pt>
                <c:pt idx="9">
                  <c:v>0.11357194257736214</c:v>
                </c:pt>
                <c:pt idx="10">
                  <c:v>0.11362519050925811</c:v>
                </c:pt>
                <c:pt idx="11">
                  <c:v>0.11364819762268812</c:v>
                </c:pt>
                <c:pt idx="12">
                  <c:v>0.11364051611035947</c:v>
                </c:pt>
                <c:pt idx="13">
                  <c:v>0.11360229548417206</c:v>
                </c:pt>
                <c:pt idx="14">
                  <c:v>0.11353427966513928</c:v>
                </c:pt>
                <c:pt idx="15">
                  <c:v>0.11343779250381178</c:v>
                </c:pt>
                <c:pt idx="16">
                  <c:v>0.11331471201303227</c:v>
                </c:pt>
                <c:pt idx="17">
                  <c:v>0.11316743381455178</c:v>
                </c:pt>
                <c:pt idx="18">
                  <c:v>0.1129988245109773</c:v>
                </c:pt>
                <c:pt idx="19">
                  <c:v>0.11281216589061263</c:v>
                </c:pt>
                <c:pt idx="20">
                  <c:v>0.11261109105118215</c:v>
                </c:pt>
                <c:pt idx="21">
                  <c:v>0.11239951368571614</c:v>
                </c:pt>
                <c:pt idx="22">
                  <c:v>0.1121815519069677</c:v>
                </c:pt>
                <c:pt idx="23">
                  <c:v>0.11196144809303231</c:v>
                </c:pt>
                <c:pt idx="24">
                  <c:v>0.11174348631428387</c:v>
                </c:pt>
                <c:pt idx="25">
                  <c:v>0.11153190894881786</c:v>
                </c:pt>
                <c:pt idx="26">
                  <c:v>0.11133083410938738</c:v>
                </c:pt>
                <c:pt idx="27">
                  <c:v>0.11114417548902271</c:v>
                </c:pt>
                <c:pt idx="28">
                  <c:v>0.11097556618544822</c:v>
                </c:pt>
                <c:pt idx="29">
                  <c:v>0.11082828798696774</c:v>
                </c:pt>
                <c:pt idx="30">
                  <c:v>0.11070520749618823</c:v>
                </c:pt>
                <c:pt idx="31">
                  <c:v>0.11060872033486073</c:v>
                </c:pt>
                <c:pt idx="32">
                  <c:v>0.11054070451582795</c:v>
                </c:pt>
                <c:pt idx="33">
                  <c:v>0.11050248388964054</c:v>
                </c:pt>
                <c:pt idx="34">
                  <c:v>0.11049480237731189</c:v>
                </c:pt>
                <c:pt idx="35">
                  <c:v>0.1105178094907419</c:v>
                </c:pt>
                <c:pt idx="36">
                  <c:v>0.11057105742263787</c:v>
                </c:pt>
                <c:pt idx="37">
                  <c:v>0.11065350976257406</c:v>
                </c:pt>
                <c:pt idx="38">
                  <c:v>0.11076356166954174</c:v>
                </c:pt>
                <c:pt idx="39">
                  <c:v>0.11089907110835399</c:v>
                </c:pt>
                <c:pt idx="40">
                  <c:v>0.11105740054192405</c:v>
                </c:pt>
                <c:pt idx="41">
                  <c:v>0.11123546826792452</c:v>
                </c:pt>
                <c:pt idx="42">
                  <c:v>0.11142980840061784</c:v>
                </c:pt>
                <c:pt idx="43">
                  <c:v>0.11163663833037973</c:v>
                </c:pt>
                <c:pt idx="44">
                  <c:v>0.11185193234789299</c:v>
                </c:pt>
                <c:pt idx="45">
                  <c:v>0.1120715</c:v>
                </c:pt>
              </c:numCache>
            </c:numRef>
          </c:yVal>
          <c:smooth val="1"/>
          <c:extLst>
            <c:ext xmlns:c16="http://schemas.microsoft.com/office/drawing/2014/chart" uri="{C3380CC4-5D6E-409C-BE32-E72D297353CC}">
              <c16:uniqueId val="{00000014-4208-4BD3-B181-4345BA76EFA8}"/>
            </c:ext>
          </c:extLst>
        </c:ser>
        <c:ser>
          <c:idx val="21"/>
          <c:order val="21"/>
          <c:spPr>
            <a:ln w="12700">
              <a:solidFill>
                <a:srgbClr val="DD0806"/>
              </a:solidFill>
              <a:prstDash val="solid"/>
            </a:ln>
          </c:spPr>
          <c:marker>
            <c:symbol val="none"/>
          </c:marker>
          <c:xVal>
            <c:numRef>
              <c:f>PlotDat10!$AS$1:$AS$69</c:f>
              <c:numCache>
                <c:formatCode>General</c:formatCode>
                <c:ptCount val="69"/>
                <c:pt idx="0">
                  <c:v>3.1032050788022181</c:v>
                </c:pt>
                <c:pt idx="1">
                  <c:v>3.1027604023341975</c:v>
                </c:pt>
                <c:pt idx="2">
                  <c:v>3.101430166752972</c:v>
                </c:pt>
                <c:pt idx="3">
                  <c:v>3.0992257211594922</c:v>
                </c:pt>
                <c:pt idx="4">
                  <c:v>3.0961658731062971</c:v>
                </c:pt>
                <c:pt idx="5">
                  <c:v>3.0922767281381036</c:v>
                </c:pt>
                <c:pt idx="6">
                  <c:v>3.0875914670685072</c:v>
                </c:pt>
                <c:pt idx="7">
                  <c:v>3.0821500628929765</c:v>
                </c:pt>
                <c:pt idx="8">
                  <c:v>3.0759989397533527</c:v>
                </c:pt>
                <c:pt idx="9">
                  <c:v>3.0691905768634378</c:v>
                </c:pt>
                <c:pt idx="10">
                  <c:v>3.0617830607748471</c:v>
                </c:pt>
                <c:pt idx="11">
                  <c:v>3.0538395898030322</c:v>
                </c:pt>
                <c:pt idx="12">
                  <c:v>3.0454279348415358</c:v>
                </c:pt>
                <c:pt idx="13">
                  <c:v>3.0366198611646231</c:v>
                </c:pt>
                <c:pt idx="14">
                  <c:v>3.027490516151266</c:v>
                </c:pt>
                <c:pt idx="15">
                  <c:v>3.018117788154203</c:v>
                </c:pt>
                <c:pt idx="16">
                  <c:v>3.008581641983973</c:v>
                </c:pt>
                <c:pt idx="17">
                  <c:v>2.998963436677351</c:v>
                </c:pt>
                <c:pt idx="18">
                  <c:v>2.9893452313707289</c:v>
                </c:pt>
                <c:pt idx="19">
                  <c:v>2.979809085200499</c:v>
                </c:pt>
                <c:pt idx="20">
                  <c:v>2.9704363572034356</c:v>
                </c:pt>
                <c:pt idx="21">
                  <c:v>2.9613070121900789</c:v>
                </c:pt>
                <c:pt idx="22">
                  <c:v>2.9524989385131661</c:v>
                </c:pt>
                <c:pt idx="23">
                  <c:v>2.9440872835516698</c:v>
                </c:pt>
                <c:pt idx="24">
                  <c:v>2.9361438125798549</c:v>
                </c:pt>
                <c:pt idx="25">
                  <c:v>2.9287362964912642</c:v>
                </c:pt>
                <c:pt idx="26">
                  <c:v>2.9219279336013493</c:v>
                </c:pt>
                <c:pt idx="27">
                  <c:v>2.9157768104617254</c:v>
                </c:pt>
                <c:pt idx="28">
                  <c:v>2.9103354062861948</c:v>
                </c:pt>
                <c:pt idx="29">
                  <c:v>2.9056501452165984</c:v>
                </c:pt>
                <c:pt idx="30">
                  <c:v>2.9017610002484049</c:v>
                </c:pt>
                <c:pt idx="31">
                  <c:v>2.8987011521952097</c:v>
                </c:pt>
                <c:pt idx="32">
                  <c:v>2.89649670660173</c:v>
                </c:pt>
                <c:pt idx="33">
                  <c:v>2.8951664710205045</c:v>
                </c:pt>
                <c:pt idx="34">
                  <c:v>2.8947217945524839</c:v>
                </c:pt>
                <c:pt idx="35">
                  <c:v>2.8951664710205045</c:v>
                </c:pt>
                <c:pt idx="36">
                  <c:v>2.89649670660173</c:v>
                </c:pt>
                <c:pt idx="37">
                  <c:v>2.8987011521952097</c:v>
                </c:pt>
                <c:pt idx="38">
                  <c:v>2.9017610002484049</c:v>
                </c:pt>
                <c:pt idx="39">
                  <c:v>2.9056501452165979</c:v>
                </c:pt>
                <c:pt idx="40">
                  <c:v>2.9103354062861948</c:v>
                </c:pt>
                <c:pt idx="41">
                  <c:v>2.915776810461725</c:v>
                </c:pt>
                <c:pt idx="42">
                  <c:v>2.9219279336013493</c:v>
                </c:pt>
                <c:pt idx="43">
                  <c:v>2.9287362964912642</c:v>
                </c:pt>
                <c:pt idx="44">
                  <c:v>2.9361438125798549</c:v>
                </c:pt>
                <c:pt idx="45">
                  <c:v>2.9440872835516694</c:v>
                </c:pt>
                <c:pt idx="46">
                  <c:v>2.9524989385131661</c:v>
                </c:pt>
                <c:pt idx="47">
                  <c:v>2.9613070121900784</c:v>
                </c:pt>
                <c:pt idx="48">
                  <c:v>2.9704363572034351</c:v>
                </c:pt>
                <c:pt idx="49">
                  <c:v>2.9798090852004986</c:v>
                </c:pt>
                <c:pt idx="50">
                  <c:v>2.9893452313707285</c:v>
                </c:pt>
                <c:pt idx="51">
                  <c:v>2.9989634366773505</c:v>
                </c:pt>
                <c:pt idx="52">
                  <c:v>3.0085816419839726</c:v>
                </c:pt>
                <c:pt idx="53">
                  <c:v>3.0181177881542025</c:v>
                </c:pt>
                <c:pt idx="54">
                  <c:v>3.027490516151266</c:v>
                </c:pt>
                <c:pt idx="55">
                  <c:v>3.0366198611646227</c:v>
                </c:pt>
                <c:pt idx="56">
                  <c:v>3.0454279348415354</c:v>
                </c:pt>
                <c:pt idx="57">
                  <c:v>3.0538395898030322</c:v>
                </c:pt>
                <c:pt idx="58">
                  <c:v>3.0617830607748466</c:v>
                </c:pt>
                <c:pt idx="59">
                  <c:v>3.0691905768634373</c:v>
                </c:pt>
                <c:pt idx="60">
                  <c:v>3.0759989397533527</c:v>
                </c:pt>
                <c:pt idx="61">
                  <c:v>3.0821500628929765</c:v>
                </c:pt>
                <c:pt idx="62">
                  <c:v>3.0875914670685072</c:v>
                </c:pt>
                <c:pt idx="63">
                  <c:v>3.0922767281381036</c:v>
                </c:pt>
                <c:pt idx="64">
                  <c:v>3.0961658731062971</c:v>
                </c:pt>
                <c:pt idx="65">
                  <c:v>3.0992257211594922</c:v>
                </c:pt>
                <c:pt idx="66">
                  <c:v>3.101430166752972</c:v>
                </c:pt>
                <c:pt idx="67">
                  <c:v>3.1027604023341975</c:v>
                </c:pt>
                <c:pt idx="68">
                  <c:v>3.1032050788022181</c:v>
                </c:pt>
              </c:numCache>
            </c:numRef>
          </c:xVal>
          <c:yVal>
            <c:numRef>
              <c:f>PlotDat10!$AT$1:$AT$69</c:f>
              <c:numCache>
                <c:formatCode>General</c:formatCode>
                <c:ptCount val="69"/>
                <c:pt idx="0">
                  <c:v>0.11211607955794906</c:v>
                </c:pt>
                <c:pt idx="1">
                  <c:v>0.11230620640278728</c:v>
                </c:pt>
                <c:pt idx="2">
                  <c:v>0.11249471115242218</c:v>
                </c:pt>
                <c:pt idx="3">
                  <c:v>0.11267998555079478</c:v>
                </c:pt>
                <c:pt idx="4">
                  <c:v>0.11286044890206408</c:v>
                </c:pt>
                <c:pt idx="5">
                  <c:v>0.11303456155654662</c:v>
                </c:pt>
                <c:pt idx="6">
                  <c:v>0.11320083804646476</c:v>
                </c:pt>
                <c:pt idx="7">
                  <c:v>0.11335785975943395</c:v>
                </c:pt>
                <c:pt idx="8">
                  <c:v>0.11350428704156344</c:v>
                </c:pt>
                <c:pt idx="9">
                  <c:v>0.11363887062691092</c:v>
                </c:pt>
                <c:pt idx="10">
                  <c:v>0.11376046229577901</c:v>
                </c:pt>
                <c:pt idx="11">
                  <c:v>0.11386802467092096</c:v>
                </c:pt>
                <c:pt idx="12">
                  <c:v>0.11396064006807748</c:v>
                </c:pt>
                <c:pt idx="13">
                  <c:v>0.11403751832533529</c:v>
                </c:pt>
                <c:pt idx="14">
                  <c:v>0.11409800354451001</c:v>
                </c:pt>
                <c:pt idx="15">
                  <c:v>0.1141415796870381</c:v>
                </c:pt>
                <c:pt idx="16">
                  <c:v>0.11416787497663602</c:v>
                </c:pt>
                <c:pt idx="17">
                  <c:v>0.1141766650711644</c:v>
                </c:pt>
                <c:pt idx="18">
                  <c:v>0.11416787497663602</c:v>
                </c:pt>
                <c:pt idx="19">
                  <c:v>0.1141415796870381</c:v>
                </c:pt>
                <c:pt idx="20">
                  <c:v>0.11409800354451001</c:v>
                </c:pt>
                <c:pt idx="21">
                  <c:v>0.11403751832533529</c:v>
                </c:pt>
                <c:pt idx="22">
                  <c:v>0.11396064006807748</c:v>
                </c:pt>
                <c:pt idx="23">
                  <c:v>0.11386802467092096</c:v>
                </c:pt>
                <c:pt idx="24">
                  <c:v>0.11376046229577901</c:v>
                </c:pt>
                <c:pt idx="25">
                  <c:v>0.11363887062691092</c:v>
                </c:pt>
                <c:pt idx="26">
                  <c:v>0.11350428704156344</c:v>
                </c:pt>
                <c:pt idx="27">
                  <c:v>0.11335785975943395</c:v>
                </c:pt>
                <c:pt idx="28">
                  <c:v>0.11320083804646476</c:v>
                </c:pt>
                <c:pt idx="29">
                  <c:v>0.11303456155654662</c:v>
                </c:pt>
                <c:pt idx="30">
                  <c:v>0.11286044890206408</c:v>
                </c:pt>
                <c:pt idx="31">
                  <c:v>0.1126799855507948</c:v>
                </c:pt>
                <c:pt idx="32">
                  <c:v>0.11249471115242218</c:v>
                </c:pt>
                <c:pt idx="33">
                  <c:v>0.11230620640278728</c:v>
                </c:pt>
                <c:pt idx="34">
                  <c:v>0.11211607955794906</c:v>
                </c:pt>
                <c:pt idx="35">
                  <c:v>0.11192595271311083</c:v>
                </c:pt>
                <c:pt idx="36">
                  <c:v>0.11173744796347593</c:v>
                </c:pt>
                <c:pt idx="37">
                  <c:v>0.11155217356510333</c:v>
                </c:pt>
                <c:pt idx="38">
                  <c:v>0.11137171021383403</c:v>
                </c:pt>
                <c:pt idx="39">
                  <c:v>0.11119759755935149</c:v>
                </c:pt>
                <c:pt idx="40">
                  <c:v>0.11103132106943335</c:v>
                </c:pt>
                <c:pt idx="41">
                  <c:v>0.11087429935646416</c:v>
                </c:pt>
                <c:pt idx="42">
                  <c:v>0.11072787207433467</c:v>
                </c:pt>
                <c:pt idx="43">
                  <c:v>0.11059328848898721</c:v>
                </c:pt>
                <c:pt idx="44">
                  <c:v>0.11047169682011912</c:v>
                </c:pt>
                <c:pt idx="45">
                  <c:v>0.11036413444497717</c:v>
                </c:pt>
                <c:pt idx="46">
                  <c:v>0.11027151904782065</c:v>
                </c:pt>
                <c:pt idx="47">
                  <c:v>0.11019464079056282</c:v>
                </c:pt>
                <c:pt idx="48">
                  <c:v>0.1101341555713881</c:v>
                </c:pt>
                <c:pt idx="49">
                  <c:v>0.11009057942886002</c:v>
                </c:pt>
                <c:pt idx="50">
                  <c:v>0.11006428413926209</c:v>
                </c:pt>
                <c:pt idx="51">
                  <c:v>0.11005549404473371</c:v>
                </c:pt>
                <c:pt idx="52">
                  <c:v>0.11006428413926209</c:v>
                </c:pt>
                <c:pt idx="53">
                  <c:v>0.11009057942886001</c:v>
                </c:pt>
                <c:pt idx="54">
                  <c:v>0.1101341555713881</c:v>
                </c:pt>
                <c:pt idx="55">
                  <c:v>0.11019464079056282</c:v>
                </c:pt>
                <c:pt idx="56">
                  <c:v>0.11027151904782063</c:v>
                </c:pt>
                <c:pt idx="57">
                  <c:v>0.11036413444497715</c:v>
                </c:pt>
                <c:pt idx="58">
                  <c:v>0.11047169682011911</c:v>
                </c:pt>
                <c:pt idx="59">
                  <c:v>0.1105932884889872</c:v>
                </c:pt>
                <c:pt idx="60">
                  <c:v>0.11072787207433467</c:v>
                </c:pt>
                <c:pt idx="61">
                  <c:v>0.11087429935646416</c:v>
                </c:pt>
                <c:pt idx="62">
                  <c:v>0.11103132106943335</c:v>
                </c:pt>
                <c:pt idx="63">
                  <c:v>0.11119759755935149</c:v>
                </c:pt>
                <c:pt idx="64">
                  <c:v>0.11137171021383403</c:v>
                </c:pt>
                <c:pt idx="65">
                  <c:v>0.11155217356510333</c:v>
                </c:pt>
                <c:pt idx="66">
                  <c:v>0.11173744796347593</c:v>
                </c:pt>
                <c:pt idx="67">
                  <c:v>0.11192595271311083</c:v>
                </c:pt>
                <c:pt idx="68">
                  <c:v>0.11211607955794906</c:v>
                </c:pt>
              </c:numCache>
            </c:numRef>
          </c:yVal>
          <c:smooth val="1"/>
          <c:extLst>
            <c:ext xmlns:c16="http://schemas.microsoft.com/office/drawing/2014/chart" uri="{C3380CC4-5D6E-409C-BE32-E72D297353CC}">
              <c16:uniqueId val="{00000015-4208-4BD3-B181-4345BA76EFA8}"/>
            </c:ext>
          </c:extLst>
        </c:ser>
        <c:ser>
          <c:idx val="22"/>
          <c:order val="22"/>
          <c:spPr>
            <a:ln w="12700">
              <a:solidFill>
                <a:srgbClr val="DD0806"/>
              </a:solidFill>
              <a:prstDash val="solid"/>
            </a:ln>
          </c:spPr>
          <c:marker>
            <c:symbol val="none"/>
          </c:marker>
          <c:xVal>
            <c:numRef>
              <c:f>PlotDat10!$AU$1:$AU$46</c:f>
              <c:numCache>
                <c:formatCode>General</c:formatCode>
                <c:ptCount val="46"/>
                <c:pt idx="0">
                  <c:v>3.0652151617773309</c:v>
                </c:pt>
                <c:pt idx="1">
                  <c:v>3.0642617352712871</c:v>
                </c:pt>
                <c:pt idx="2">
                  <c:v>3.0614200131155891</c:v>
                </c:pt>
                <c:pt idx="3">
                  <c:v>3.0567453061995868</c:v>
                </c:pt>
                <c:pt idx="4">
                  <c:v>3.0503286023759997</c:v>
                </c:pt>
                <c:pt idx="5">
                  <c:v>3.0422947954858612</c:v>
                </c:pt>
                <c:pt idx="6">
                  <c:v>3.0328002544419688</c:v>
                </c:pt>
                <c:pt idx="7">
                  <c:v>3.0220297796858606</c:v>
                </c:pt>
                <c:pt idx="8">
                  <c:v>3.0101930062574316</c:v>
                </c:pt>
                <c:pt idx="9">
                  <c:v>2.9975203234873349</c:v>
                </c:pt>
                <c:pt idx="10">
                  <c:v>2.9842583907307287</c:v>
                </c:pt>
                <c:pt idx="11">
                  <c:v>2.9706653364234943</c:v>
                </c:pt>
                <c:pt idx="12">
                  <c:v>2.9570057339058526</c:v>
                </c:pt>
                <c:pt idx="13">
                  <c:v>2.9435454518032418</c:v>
                </c:pt>
                <c:pt idx="14">
                  <c:v>2.9305464791959452</c:v>
                </c:pt>
                <c:pt idx="15">
                  <c:v>2.9182618262996516</c:v>
                </c:pt>
                <c:pt idx="16">
                  <c:v>2.9069305999094017</c:v>
                </c:pt>
                <c:pt idx="17">
                  <c:v>2.8967733494578027</c:v>
                </c:pt>
                <c:pt idx="18">
                  <c:v>2.8879877742711941</c:v>
                </c:pt>
                <c:pt idx="19">
                  <c:v>2.8807448755771397</c:v>
                </c:pt>
                <c:pt idx="20">
                  <c:v>2.8751856281600436</c:v>
                </c:pt>
                <c:pt idx="21">
                  <c:v>2.87141823644733</c:v>
                </c:pt>
                <c:pt idx="22">
                  <c:v>2.8695160284333414</c:v>
                </c:pt>
                <c:pt idx="23">
                  <c:v>2.8695160284333414</c:v>
                </c:pt>
                <c:pt idx="24">
                  <c:v>2.87141823644733</c:v>
                </c:pt>
                <c:pt idx="25">
                  <c:v>2.8751856281600436</c:v>
                </c:pt>
                <c:pt idx="26">
                  <c:v>2.8807448755771397</c:v>
                </c:pt>
                <c:pt idx="27">
                  <c:v>2.8879877742711941</c:v>
                </c:pt>
                <c:pt idx="28">
                  <c:v>2.8967733494578027</c:v>
                </c:pt>
                <c:pt idx="29">
                  <c:v>2.9069305999094017</c:v>
                </c:pt>
                <c:pt idx="30">
                  <c:v>2.9182618262996516</c:v>
                </c:pt>
                <c:pt idx="31">
                  <c:v>2.9305464791959452</c:v>
                </c:pt>
                <c:pt idx="32">
                  <c:v>2.9435454518032418</c:v>
                </c:pt>
                <c:pt idx="33">
                  <c:v>2.9570057339058526</c:v>
                </c:pt>
                <c:pt idx="34">
                  <c:v>2.9706653364234943</c:v>
                </c:pt>
                <c:pt idx="35">
                  <c:v>2.9842583907307287</c:v>
                </c:pt>
                <c:pt idx="36">
                  <c:v>2.9975203234873349</c:v>
                </c:pt>
                <c:pt idx="37">
                  <c:v>3.0101930062574316</c:v>
                </c:pt>
                <c:pt idx="38">
                  <c:v>3.0220297796858606</c:v>
                </c:pt>
                <c:pt idx="39">
                  <c:v>3.0328002544419688</c:v>
                </c:pt>
                <c:pt idx="40">
                  <c:v>3.0422947954858612</c:v>
                </c:pt>
                <c:pt idx="41">
                  <c:v>3.0503286023759997</c:v>
                </c:pt>
                <c:pt idx="42">
                  <c:v>3.0567453061995868</c:v>
                </c:pt>
                <c:pt idx="43">
                  <c:v>3.0614200131155891</c:v>
                </c:pt>
                <c:pt idx="44">
                  <c:v>3.0642617352712871</c:v>
                </c:pt>
                <c:pt idx="45">
                  <c:v>3.0652151617773309</c:v>
                </c:pt>
              </c:numCache>
            </c:numRef>
          </c:xVal>
          <c:yVal>
            <c:numRef>
              <c:f>PlotDat10!$AV$1:$AV$46</c:f>
              <c:numCache>
                <c:formatCode>General</c:formatCode>
                <c:ptCount val="46"/>
                <c:pt idx="0">
                  <c:v>0.1122495</c:v>
                </c:pt>
                <c:pt idx="1">
                  <c:v>0.11250834656556079</c:v>
                </c:pt>
                <c:pt idx="2">
                  <c:v>0.11276215497715655</c:v>
                </c:pt>
                <c:pt idx="3">
                  <c:v>0.11300598514275835</c:v>
                </c:pt>
                <c:pt idx="4">
                  <c:v>0.11323509118554545</c:v>
                </c:pt>
                <c:pt idx="5">
                  <c:v>0.11344501381699926</c:v>
                </c:pt>
                <c:pt idx="6">
                  <c:v>0.113631667131882</c:v>
                </c:pt>
                <c:pt idx="7">
                  <c:v>0.11379141813573447</c:v>
                </c:pt>
                <c:pt idx="8">
                  <c:v>0.11392115745698074</c:v>
                </c:pt>
                <c:pt idx="9">
                  <c:v>0.11401835986730906</c:v>
                </c:pt>
                <c:pt idx="10">
                  <c:v>0.11408113343236849</c:v>
                </c:pt>
                <c:pt idx="11">
                  <c:v>0.11410825633611901</c:v>
                </c:pt>
                <c:pt idx="12">
                  <c:v>0.11409920066209098</c:v>
                </c:pt>
                <c:pt idx="13">
                  <c:v>0.11405414266867865</c:v>
                </c:pt>
                <c:pt idx="14">
                  <c:v>0.11397395935847111</c:v>
                </c:pt>
                <c:pt idx="15">
                  <c:v>0.11386021140839438</c:v>
                </c:pt>
                <c:pt idx="16">
                  <c:v>0.11371511279291031</c:v>
                </c:pt>
                <c:pt idx="17">
                  <c:v>0.1135414876915221</c:v>
                </c:pt>
                <c:pt idx="18">
                  <c:v>0.11334271551933263</c:v>
                </c:pt>
                <c:pt idx="19">
                  <c:v>0.11312266515057356</c:v>
                </c:pt>
                <c:pt idx="20">
                  <c:v>0.11288561961536922</c:v>
                </c:pt>
                <c:pt idx="21">
                  <c:v>0.11263619273542706</c:v>
                </c:pt>
                <c:pt idx="22">
                  <c:v>0.11237923932124627</c:v>
                </c:pt>
                <c:pt idx="23">
                  <c:v>0.11211976067875373</c:v>
                </c:pt>
                <c:pt idx="24">
                  <c:v>0.11186280726457294</c:v>
                </c:pt>
                <c:pt idx="25">
                  <c:v>0.11161338038463078</c:v>
                </c:pt>
                <c:pt idx="26">
                  <c:v>0.11137633484942644</c:v>
                </c:pt>
                <c:pt idx="27">
                  <c:v>0.11115628448066737</c:v>
                </c:pt>
                <c:pt idx="28">
                  <c:v>0.1109575123084779</c:v>
                </c:pt>
                <c:pt idx="29">
                  <c:v>0.11078388720708969</c:v>
                </c:pt>
                <c:pt idx="30">
                  <c:v>0.11063878859160563</c:v>
                </c:pt>
                <c:pt idx="31">
                  <c:v>0.11052504064152889</c:v>
                </c:pt>
                <c:pt idx="32">
                  <c:v>0.11044485733132135</c:v>
                </c:pt>
                <c:pt idx="33">
                  <c:v>0.11039979933790903</c:v>
                </c:pt>
                <c:pt idx="34">
                  <c:v>0.11039074366388099</c:v>
                </c:pt>
                <c:pt idx="35">
                  <c:v>0.11041786656763151</c:v>
                </c:pt>
                <c:pt idx="36">
                  <c:v>0.11048064013269095</c:v>
                </c:pt>
                <c:pt idx="37">
                  <c:v>0.11057784254301926</c:v>
                </c:pt>
                <c:pt idx="38">
                  <c:v>0.11070758186426553</c:v>
                </c:pt>
                <c:pt idx="39">
                  <c:v>0.11086733286811801</c:v>
                </c:pt>
                <c:pt idx="40">
                  <c:v>0.11105398618300075</c:v>
                </c:pt>
                <c:pt idx="41">
                  <c:v>0.11126390881445455</c:v>
                </c:pt>
                <c:pt idx="42">
                  <c:v>0.11149301485724165</c:v>
                </c:pt>
                <c:pt idx="43">
                  <c:v>0.11173684502284345</c:v>
                </c:pt>
                <c:pt idx="44">
                  <c:v>0.11199065343443922</c:v>
                </c:pt>
                <c:pt idx="45">
                  <c:v>0.1122495</c:v>
                </c:pt>
              </c:numCache>
            </c:numRef>
          </c:yVal>
          <c:smooth val="1"/>
          <c:extLst>
            <c:ext xmlns:c16="http://schemas.microsoft.com/office/drawing/2014/chart" uri="{C3380CC4-5D6E-409C-BE32-E72D297353CC}">
              <c16:uniqueId val="{00000016-4208-4BD3-B181-4345BA76EFA8}"/>
            </c:ext>
          </c:extLst>
        </c:ser>
        <c:ser>
          <c:idx val="23"/>
          <c:order val="23"/>
          <c:spPr>
            <a:ln w="12700">
              <a:solidFill>
                <a:srgbClr val="DD0806"/>
              </a:solidFill>
              <a:prstDash val="solid"/>
            </a:ln>
          </c:spPr>
          <c:marker>
            <c:symbol val="none"/>
          </c:marker>
          <c:xVal>
            <c:numRef>
              <c:f>PlotDat10!$AW$1:$AW$46</c:f>
              <c:numCache>
                <c:formatCode>General</c:formatCode>
                <c:ptCount val="46"/>
                <c:pt idx="0">
                  <c:v>3.1078368370164404</c:v>
                </c:pt>
                <c:pt idx="1">
                  <c:v>3.1069328269970224</c:v>
                </c:pt>
                <c:pt idx="2">
                  <c:v>3.1042383924655006</c:v>
                </c:pt>
                <c:pt idx="3">
                  <c:v>3.0998059775251567</c:v>
                </c:pt>
                <c:pt idx="4">
                  <c:v>3.0937218540910081</c:v>
                </c:pt>
                <c:pt idx="5">
                  <c:v>3.0861044427051114</c:v>
                </c:pt>
                <c:pt idx="6">
                  <c:v>3.0771020076154172</c:v>
                </c:pt>
                <c:pt idx="7">
                  <c:v>3.0668897709808274</c:v>
                </c:pt>
                <c:pt idx="8">
                  <c:v>3.0556665023711878</c:v>
                </c:pt>
                <c:pt idx="9">
                  <c:v>3.0436506499437064</c:v>
                </c:pt>
                <c:pt idx="10">
                  <c:v>3.0310760885980539</c:v>
                </c:pt>
                <c:pt idx="11">
                  <c:v>3.0181875678674723</c:v>
                </c:pt>
                <c:pt idx="12">
                  <c:v>3.0052359481475075</c:v>
                </c:pt>
                <c:pt idx="13">
                  <c:v>2.9924733179837593</c:v>
                </c:pt>
                <c:pt idx="14">
                  <c:v>2.9801480874550883</c:v>
                </c:pt>
                <c:pt idx="15">
                  <c:v>2.9685001531539932</c:v>
                </c:pt>
                <c:pt idx="16">
                  <c:v>2.9577562288723165</c:v>
                </c:pt>
                <c:pt idx="17">
                  <c:v>2.9481254328751674</c:v>
                </c:pt>
                <c:pt idx="18">
                  <c:v>2.939795217651763</c:v>
                </c:pt>
                <c:pt idx="19">
                  <c:v>2.9329277213659468</c:v>
                </c:pt>
                <c:pt idx="20">
                  <c:v>2.9276566120212619</c:v>
                </c:pt>
                <c:pt idx="21">
                  <c:v>2.9240844857653041</c:v>
                </c:pt>
                <c:pt idx="22">
                  <c:v>2.9222808699724121</c:v>
                </c:pt>
                <c:pt idx="23">
                  <c:v>2.9222808699724121</c:v>
                </c:pt>
                <c:pt idx="24">
                  <c:v>2.9240844857653041</c:v>
                </c:pt>
                <c:pt idx="25">
                  <c:v>2.9276566120212619</c:v>
                </c:pt>
                <c:pt idx="26">
                  <c:v>2.9329277213659468</c:v>
                </c:pt>
                <c:pt idx="27">
                  <c:v>2.939795217651763</c:v>
                </c:pt>
                <c:pt idx="28">
                  <c:v>2.9481254328751674</c:v>
                </c:pt>
                <c:pt idx="29">
                  <c:v>2.9577562288723165</c:v>
                </c:pt>
                <c:pt idx="30">
                  <c:v>2.9685001531539932</c:v>
                </c:pt>
                <c:pt idx="31">
                  <c:v>2.9801480874550883</c:v>
                </c:pt>
                <c:pt idx="32">
                  <c:v>2.9924733179837593</c:v>
                </c:pt>
                <c:pt idx="33">
                  <c:v>3.0052359481475075</c:v>
                </c:pt>
                <c:pt idx="34">
                  <c:v>3.0181875678674723</c:v>
                </c:pt>
                <c:pt idx="35">
                  <c:v>3.0310760885980539</c:v>
                </c:pt>
                <c:pt idx="36">
                  <c:v>3.0436506499437064</c:v>
                </c:pt>
                <c:pt idx="37">
                  <c:v>3.0556665023711878</c:v>
                </c:pt>
                <c:pt idx="38">
                  <c:v>3.0668897709808274</c:v>
                </c:pt>
                <c:pt idx="39">
                  <c:v>3.0771020076154167</c:v>
                </c:pt>
                <c:pt idx="40">
                  <c:v>3.0861044427051114</c:v>
                </c:pt>
                <c:pt idx="41">
                  <c:v>3.0937218540910076</c:v>
                </c:pt>
                <c:pt idx="42">
                  <c:v>3.0998059775251567</c:v>
                </c:pt>
                <c:pt idx="43">
                  <c:v>3.1042383924655006</c:v>
                </c:pt>
                <c:pt idx="44">
                  <c:v>3.1069328269970224</c:v>
                </c:pt>
                <c:pt idx="45">
                  <c:v>3.1078368370164404</c:v>
                </c:pt>
              </c:numCache>
            </c:numRef>
          </c:xVal>
          <c:yVal>
            <c:numRef>
              <c:f>PlotDat10!$AX$1:$AX$46</c:f>
              <c:numCache>
                <c:formatCode>General</c:formatCode>
                <c:ptCount val="46"/>
                <c:pt idx="0">
                  <c:v>0.1123325</c:v>
                </c:pt>
                <c:pt idx="1">
                  <c:v>0.11257424564437984</c:v>
                </c:pt>
                <c:pt idx="2">
                  <c:v>0.11281128598477341</c:v>
                </c:pt>
                <c:pt idx="3">
                  <c:v>0.11303900730058437</c:v>
                </c:pt>
                <c:pt idx="4">
                  <c:v>0.11325297725542958</c:v>
                </c:pt>
                <c:pt idx="5">
                  <c:v>0.11344903116752522</c:v>
                </c:pt>
                <c:pt idx="6">
                  <c:v>0.11362335307048037</c:v>
                </c:pt>
                <c:pt idx="7">
                  <c:v>0.11377254998674222</c:v>
                </c:pt>
                <c:pt idx="8">
                  <c:v>0.11389371796804471</c:v>
                </c:pt>
                <c:pt idx="9">
                  <c:v>0.11398449861745832</c:v>
                </c:pt>
                <c:pt idx="10">
                  <c:v>0.11404312499290369</c:v>
                </c:pt>
                <c:pt idx="11">
                  <c:v>0.11406845599866927</c:v>
                </c:pt>
                <c:pt idx="12">
                  <c:v>0.11405999859554145</c:v>
                </c:pt>
                <c:pt idx="13">
                  <c:v>0.11401791739725192</c:v>
                </c:pt>
                <c:pt idx="14">
                  <c:v>0.11394303146645877</c:v>
                </c:pt>
                <c:pt idx="15">
                  <c:v>0.11383679837262339</c:v>
                </c:pt>
                <c:pt idx="16">
                  <c:v>0.11370128582207895</c:v>
                </c:pt>
                <c:pt idx="17">
                  <c:v>0.11353913141247851</c:v>
                </c:pt>
                <c:pt idx="18">
                  <c:v>0.11335349129495707</c:v>
                </c:pt>
                <c:pt idx="19">
                  <c:v>0.11314797874323969</c:v>
                </c:pt>
                <c:pt idx="20">
                  <c:v>0.11292659382537847</c:v>
                </c:pt>
                <c:pt idx="21">
                  <c:v>0.11269364554697796</c:v>
                </c:pt>
                <c:pt idx="22">
                  <c:v>0.11245366798130249</c:v>
                </c:pt>
                <c:pt idx="23">
                  <c:v>0.11221133201869751</c:v>
                </c:pt>
                <c:pt idx="24">
                  <c:v>0.11197135445302205</c:v>
                </c:pt>
                <c:pt idx="25">
                  <c:v>0.11173840617462154</c:v>
                </c:pt>
                <c:pt idx="26">
                  <c:v>0.11151702125676032</c:v>
                </c:pt>
                <c:pt idx="27">
                  <c:v>0.11131150870504293</c:v>
                </c:pt>
                <c:pt idx="28">
                  <c:v>0.11112586858752149</c:v>
                </c:pt>
                <c:pt idx="29">
                  <c:v>0.11096371417792106</c:v>
                </c:pt>
                <c:pt idx="30">
                  <c:v>0.11082820162737661</c:v>
                </c:pt>
                <c:pt idx="31">
                  <c:v>0.11072196853354123</c:v>
                </c:pt>
                <c:pt idx="32">
                  <c:v>0.11064708260274808</c:v>
                </c:pt>
                <c:pt idx="33">
                  <c:v>0.11060500140445856</c:v>
                </c:pt>
                <c:pt idx="34">
                  <c:v>0.11059654400133073</c:v>
                </c:pt>
                <c:pt idx="35">
                  <c:v>0.11062187500709632</c:v>
                </c:pt>
                <c:pt idx="36">
                  <c:v>0.11068050138254168</c:v>
                </c:pt>
                <c:pt idx="37">
                  <c:v>0.1107712820319553</c:v>
                </c:pt>
                <c:pt idx="38">
                  <c:v>0.11089245001325779</c:v>
                </c:pt>
                <c:pt idx="39">
                  <c:v>0.11104164692951964</c:v>
                </c:pt>
                <c:pt idx="40">
                  <c:v>0.11121596883247478</c:v>
                </c:pt>
                <c:pt idx="41">
                  <c:v>0.11141202274457042</c:v>
                </c:pt>
                <c:pt idx="42">
                  <c:v>0.11162599269941564</c:v>
                </c:pt>
                <c:pt idx="43">
                  <c:v>0.11185371401522659</c:v>
                </c:pt>
                <c:pt idx="44">
                  <c:v>0.11209075435562016</c:v>
                </c:pt>
                <c:pt idx="45">
                  <c:v>0.1123325</c:v>
                </c:pt>
              </c:numCache>
            </c:numRef>
          </c:yVal>
          <c:smooth val="1"/>
          <c:extLst>
            <c:ext xmlns:c16="http://schemas.microsoft.com/office/drawing/2014/chart" uri="{C3380CC4-5D6E-409C-BE32-E72D297353CC}">
              <c16:uniqueId val="{00000017-4208-4BD3-B181-4345BA76EFA8}"/>
            </c:ext>
          </c:extLst>
        </c:ser>
        <c:ser>
          <c:idx val="24"/>
          <c:order val="24"/>
          <c:spPr>
            <a:ln w="12700">
              <a:solidFill>
                <a:srgbClr val="DD0806"/>
              </a:solidFill>
              <a:prstDash val="solid"/>
            </a:ln>
          </c:spPr>
          <c:marker>
            <c:symbol val="none"/>
          </c:marker>
          <c:xVal>
            <c:numRef>
              <c:f>PlotDat10!$AY$1:$AY$39</c:f>
              <c:numCache>
                <c:formatCode>General</c:formatCode>
                <c:ptCount val="39"/>
                <c:pt idx="0">
                  <c:v>3.0403871032513217</c:v>
                </c:pt>
                <c:pt idx="1">
                  <c:v>3.0392033690628129</c:v>
                </c:pt>
                <c:pt idx="2">
                  <c:v>3.035684455680185</c:v>
                </c:pt>
                <c:pt idx="3">
                  <c:v>3.029926349887393</c:v>
                </c:pt>
                <c:pt idx="4">
                  <c:v>3.0220861178002032</c:v>
                </c:pt>
                <c:pt idx="5">
                  <c:v>3.0123776205119936</c:v>
                </c:pt>
                <c:pt idx="6">
                  <c:v>3.0010656805206244</c:v>
                </c:pt>
                <c:pt idx="7">
                  <c:v>2.9884588580610321</c:v>
                </c:pt>
                <c:pt idx="8">
                  <c:v>2.9749010343863813</c:v>
                </c:pt>
                <c:pt idx="9">
                  <c:v>2.9607620315839078</c:v>
                </c:pt>
                <c:pt idx="10">
                  <c:v>2.9464275247924343</c:v>
                </c:pt>
                <c:pt idx="11">
                  <c:v>2.9322885219899608</c:v>
                </c:pt>
                <c:pt idx="12">
                  <c:v>2.9187306983153101</c:v>
                </c:pt>
                <c:pt idx="13">
                  <c:v>2.9061238758557177</c:v>
                </c:pt>
                <c:pt idx="14">
                  <c:v>2.8948119358643485</c:v>
                </c:pt>
                <c:pt idx="15">
                  <c:v>2.8851034385761389</c:v>
                </c:pt>
                <c:pt idx="16">
                  <c:v>2.8772632064889492</c:v>
                </c:pt>
                <c:pt idx="17">
                  <c:v>2.8715051006961572</c:v>
                </c:pt>
                <c:pt idx="18">
                  <c:v>2.8679861873135293</c:v>
                </c:pt>
                <c:pt idx="19">
                  <c:v>2.8668024531250205</c:v>
                </c:pt>
                <c:pt idx="20">
                  <c:v>2.8679861873135293</c:v>
                </c:pt>
                <c:pt idx="21">
                  <c:v>2.8715051006961572</c:v>
                </c:pt>
                <c:pt idx="22">
                  <c:v>2.8772632064889492</c:v>
                </c:pt>
                <c:pt idx="23">
                  <c:v>2.8851034385761389</c:v>
                </c:pt>
                <c:pt idx="24">
                  <c:v>2.894811935864348</c:v>
                </c:pt>
                <c:pt idx="25">
                  <c:v>2.9061238758557177</c:v>
                </c:pt>
                <c:pt idx="26">
                  <c:v>2.9187306983153101</c:v>
                </c:pt>
                <c:pt idx="27">
                  <c:v>2.9322885219899608</c:v>
                </c:pt>
                <c:pt idx="28">
                  <c:v>2.9464275247924339</c:v>
                </c:pt>
                <c:pt idx="29">
                  <c:v>2.9607620315839078</c:v>
                </c:pt>
                <c:pt idx="30">
                  <c:v>2.9749010343863809</c:v>
                </c:pt>
                <c:pt idx="31">
                  <c:v>2.9884588580610316</c:v>
                </c:pt>
                <c:pt idx="32">
                  <c:v>3.0010656805206239</c:v>
                </c:pt>
                <c:pt idx="33">
                  <c:v>3.0123776205119936</c:v>
                </c:pt>
                <c:pt idx="34">
                  <c:v>3.0220861178002028</c:v>
                </c:pt>
                <c:pt idx="35">
                  <c:v>3.029926349887393</c:v>
                </c:pt>
                <c:pt idx="36">
                  <c:v>3.035684455680185</c:v>
                </c:pt>
                <c:pt idx="37">
                  <c:v>3.0392033690628129</c:v>
                </c:pt>
                <c:pt idx="38">
                  <c:v>3.0403871032513217</c:v>
                </c:pt>
              </c:numCache>
            </c:numRef>
          </c:xVal>
          <c:yVal>
            <c:numRef>
              <c:f>PlotDat10!$AZ$1:$AZ$39</c:f>
              <c:numCache>
                <c:formatCode>General</c:formatCode>
                <c:ptCount val="39"/>
                <c:pt idx="0">
                  <c:v>0.11281350001210835</c:v>
                </c:pt>
                <c:pt idx="1">
                  <c:v>0.11294724596982694</c:v>
                </c:pt>
                <c:pt idx="2">
                  <c:v>0.11307734369824674</c:v>
                </c:pt>
                <c:pt idx="3">
                  <c:v>0.11320024445836754</c:v>
                </c:pt>
                <c:pt idx="4">
                  <c:v>0.11331259583783164</c:v>
                </c:pt>
                <c:pt idx="5">
                  <c:v>0.11341133318388544</c:v>
                </c:pt>
                <c:pt idx="6">
                  <c:v>0.11349376319911765</c:v>
                </c:pt>
                <c:pt idx="7">
                  <c:v>0.11355763740759173</c:v>
                </c:pt>
                <c:pt idx="8">
                  <c:v>0.11360121348740816</c:v>
                </c:pt>
                <c:pt idx="9">
                  <c:v>0.11362330279670391</c:v>
                </c:pt>
                <c:pt idx="10">
                  <c:v>0.11362330279670391</c:v>
                </c:pt>
                <c:pt idx="11">
                  <c:v>0.11360121348740816</c:v>
                </c:pt>
                <c:pt idx="12">
                  <c:v>0.11355763740759173</c:v>
                </c:pt>
                <c:pt idx="13">
                  <c:v>0.11349376319911765</c:v>
                </c:pt>
                <c:pt idx="14">
                  <c:v>0.11341133318388544</c:v>
                </c:pt>
                <c:pt idx="15">
                  <c:v>0.11331259583783164</c:v>
                </c:pt>
                <c:pt idx="16">
                  <c:v>0.11320024445836754</c:v>
                </c:pt>
                <c:pt idx="17">
                  <c:v>0.11307734369824674</c:v>
                </c:pt>
                <c:pt idx="18">
                  <c:v>0.11294724596982694</c:v>
                </c:pt>
                <c:pt idx="19">
                  <c:v>0.11281350001210835</c:v>
                </c:pt>
                <c:pt idx="20">
                  <c:v>0.11267975403017305</c:v>
                </c:pt>
                <c:pt idx="21">
                  <c:v>0.11254965630175326</c:v>
                </c:pt>
                <c:pt idx="22">
                  <c:v>0.11242675554163245</c:v>
                </c:pt>
                <c:pt idx="23">
                  <c:v>0.11231440416216835</c:v>
                </c:pt>
                <c:pt idx="24">
                  <c:v>0.11221566681611456</c:v>
                </c:pt>
                <c:pt idx="25">
                  <c:v>0.11213323680088236</c:v>
                </c:pt>
                <c:pt idx="26">
                  <c:v>0.11206936259240827</c:v>
                </c:pt>
                <c:pt idx="27">
                  <c:v>0.11202578651259183</c:v>
                </c:pt>
                <c:pt idx="28">
                  <c:v>0.11200369720329609</c:v>
                </c:pt>
                <c:pt idx="29">
                  <c:v>0.11200369720329609</c:v>
                </c:pt>
                <c:pt idx="30">
                  <c:v>0.11202578651259183</c:v>
                </c:pt>
                <c:pt idx="31">
                  <c:v>0.11206936259240827</c:v>
                </c:pt>
                <c:pt idx="32">
                  <c:v>0.11213323680088234</c:v>
                </c:pt>
                <c:pt idx="33">
                  <c:v>0.11221566681611456</c:v>
                </c:pt>
                <c:pt idx="34">
                  <c:v>0.11231440416216835</c:v>
                </c:pt>
                <c:pt idx="35">
                  <c:v>0.11242675554163245</c:v>
                </c:pt>
                <c:pt idx="36">
                  <c:v>0.11254965630175326</c:v>
                </c:pt>
                <c:pt idx="37">
                  <c:v>0.11267975403017305</c:v>
                </c:pt>
                <c:pt idx="38">
                  <c:v>0.11281349998789164</c:v>
                </c:pt>
              </c:numCache>
            </c:numRef>
          </c:yVal>
          <c:smooth val="1"/>
          <c:extLst>
            <c:ext xmlns:c16="http://schemas.microsoft.com/office/drawing/2014/chart" uri="{C3380CC4-5D6E-409C-BE32-E72D297353CC}">
              <c16:uniqueId val="{00000018-4208-4BD3-B181-4345BA76EFA8}"/>
            </c:ext>
          </c:extLst>
        </c:ser>
        <c:ser>
          <c:idx val="25"/>
          <c:order val="25"/>
          <c:spPr>
            <a:ln w="12700">
              <a:solidFill>
                <a:srgbClr val="DD0806"/>
              </a:solidFill>
              <a:prstDash val="solid"/>
            </a:ln>
          </c:spPr>
          <c:marker>
            <c:symbol val="none"/>
          </c:marker>
          <c:xVal>
            <c:numRef>
              <c:f>PlotDat10!$BA$1:$BA$69</c:f>
              <c:numCache>
                <c:formatCode>General</c:formatCode>
                <c:ptCount val="69"/>
                <c:pt idx="0">
                  <c:v>3.0589660814437138</c:v>
                </c:pt>
                <c:pt idx="1">
                  <c:v>3.0585134095293256</c:v>
                </c:pt>
                <c:pt idx="2">
                  <c:v>3.0571592558233269</c:v>
                </c:pt>
                <c:pt idx="3">
                  <c:v>3.0549151734876765</c:v>
                </c:pt>
                <c:pt idx="4">
                  <c:v>3.0518003082416203</c:v>
                </c:pt>
                <c:pt idx="5">
                  <c:v>3.0478412350171675</c:v>
                </c:pt>
                <c:pt idx="6">
                  <c:v>3.0430717312311395</c:v>
                </c:pt>
                <c:pt idx="7">
                  <c:v>3.0375324886081585</c:v>
                </c:pt>
                <c:pt idx="8">
                  <c:v>3.0312707660132023</c:v>
                </c:pt>
                <c:pt idx="9">
                  <c:v>3.0243399862556295</c:v>
                </c:pt>
                <c:pt idx="10">
                  <c:v>3.0167992803046078</c:v>
                </c:pt>
                <c:pt idx="11">
                  <c:v>3.0087129828045334</c:v>
                </c:pt>
                <c:pt idx="12">
                  <c:v>3.0001500831945282</c:v>
                </c:pt>
                <c:pt idx="13">
                  <c:v>2.9911836371148719</c:v>
                </c:pt>
                <c:pt idx="14">
                  <c:v>2.9818901431220364</c:v>
                </c:pt>
                <c:pt idx="15">
                  <c:v>2.9723488900299744</c:v>
                </c:pt>
                <c:pt idx="16">
                  <c:v>2.9626412804459168</c:v>
                </c:pt>
                <c:pt idx="17">
                  <c:v>2.9528501362720276</c:v>
                </c:pt>
                <c:pt idx="18">
                  <c:v>2.9430589920981385</c:v>
                </c:pt>
                <c:pt idx="19">
                  <c:v>2.9333513825140805</c:v>
                </c:pt>
                <c:pt idx="20">
                  <c:v>2.9238101294220189</c:v>
                </c:pt>
                <c:pt idx="21">
                  <c:v>2.9145166354291829</c:v>
                </c:pt>
                <c:pt idx="22">
                  <c:v>2.905550189349527</c:v>
                </c:pt>
                <c:pt idx="23">
                  <c:v>2.8969872897395219</c:v>
                </c:pt>
                <c:pt idx="24">
                  <c:v>2.8889009922394475</c:v>
                </c:pt>
                <c:pt idx="25">
                  <c:v>2.8813602862884258</c:v>
                </c:pt>
                <c:pt idx="26">
                  <c:v>2.8744295065308529</c:v>
                </c:pt>
                <c:pt idx="27">
                  <c:v>2.8681677839358968</c:v>
                </c:pt>
                <c:pt idx="28">
                  <c:v>2.8626285413129158</c:v>
                </c:pt>
                <c:pt idx="29">
                  <c:v>2.8578590375268877</c:v>
                </c:pt>
                <c:pt idx="30">
                  <c:v>2.853899964302435</c:v>
                </c:pt>
                <c:pt idx="31">
                  <c:v>2.8507850990563792</c:v>
                </c:pt>
                <c:pt idx="32">
                  <c:v>2.8485410167207283</c:v>
                </c:pt>
                <c:pt idx="33">
                  <c:v>2.8471868630147297</c:v>
                </c:pt>
                <c:pt idx="34">
                  <c:v>2.8467341911003414</c:v>
                </c:pt>
                <c:pt idx="35">
                  <c:v>2.8471868630147297</c:v>
                </c:pt>
                <c:pt idx="36">
                  <c:v>2.8485410167207283</c:v>
                </c:pt>
                <c:pt idx="37">
                  <c:v>2.8507850990563788</c:v>
                </c:pt>
                <c:pt idx="38">
                  <c:v>2.853899964302435</c:v>
                </c:pt>
                <c:pt idx="39">
                  <c:v>2.8578590375268877</c:v>
                </c:pt>
                <c:pt idx="40">
                  <c:v>2.8626285413129158</c:v>
                </c:pt>
                <c:pt idx="41">
                  <c:v>2.8681677839358963</c:v>
                </c:pt>
                <c:pt idx="42">
                  <c:v>2.8744295065308529</c:v>
                </c:pt>
                <c:pt idx="43">
                  <c:v>2.8813602862884253</c:v>
                </c:pt>
                <c:pt idx="44">
                  <c:v>2.8889009922394471</c:v>
                </c:pt>
                <c:pt idx="45">
                  <c:v>2.8969872897395215</c:v>
                </c:pt>
                <c:pt idx="46">
                  <c:v>2.9055501893495266</c:v>
                </c:pt>
                <c:pt idx="47">
                  <c:v>2.9145166354291829</c:v>
                </c:pt>
                <c:pt idx="48">
                  <c:v>2.9238101294220185</c:v>
                </c:pt>
                <c:pt idx="49">
                  <c:v>2.93335138251408</c:v>
                </c:pt>
                <c:pt idx="50">
                  <c:v>2.943058992098138</c:v>
                </c:pt>
                <c:pt idx="51">
                  <c:v>2.9528501362720272</c:v>
                </c:pt>
                <c:pt idx="52">
                  <c:v>2.9626412804459163</c:v>
                </c:pt>
                <c:pt idx="53">
                  <c:v>2.9723488900299744</c:v>
                </c:pt>
                <c:pt idx="54">
                  <c:v>2.9818901431220364</c:v>
                </c:pt>
                <c:pt idx="55">
                  <c:v>2.9911836371148719</c:v>
                </c:pt>
                <c:pt idx="56">
                  <c:v>3.0001500831945282</c:v>
                </c:pt>
                <c:pt idx="57">
                  <c:v>3.0087129828045329</c:v>
                </c:pt>
                <c:pt idx="58">
                  <c:v>3.0167992803046078</c:v>
                </c:pt>
                <c:pt idx="59">
                  <c:v>3.0243399862556295</c:v>
                </c:pt>
                <c:pt idx="60">
                  <c:v>3.0312707660132023</c:v>
                </c:pt>
                <c:pt idx="61">
                  <c:v>3.0375324886081585</c:v>
                </c:pt>
                <c:pt idx="62">
                  <c:v>3.0430717312311395</c:v>
                </c:pt>
                <c:pt idx="63">
                  <c:v>3.0478412350171675</c:v>
                </c:pt>
                <c:pt idx="64">
                  <c:v>3.0518003082416203</c:v>
                </c:pt>
                <c:pt idx="65">
                  <c:v>3.0549151734876761</c:v>
                </c:pt>
                <c:pt idx="66">
                  <c:v>3.0571592558233269</c:v>
                </c:pt>
                <c:pt idx="67">
                  <c:v>3.0585134095293256</c:v>
                </c:pt>
                <c:pt idx="68">
                  <c:v>3.0589660814437138</c:v>
                </c:pt>
              </c:numCache>
            </c:numRef>
          </c:xVal>
          <c:yVal>
            <c:numRef>
              <c:f>PlotDat10!$BB$1:$BB$69</c:f>
              <c:numCache>
                <c:formatCode>General</c:formatCode>
                <c:ptCount val="69"/>
                <c:pt idx="0">
                  <c:v>0.11351899999999999</c:v>
                </c:pt>
                <c:pt idx="1">
                  <c:v>0.11371964816287355</c:v>
                </c:pt>
                <c:pt idx="2">
                  <c:v>0.11391858446636803</c:v>
                </c:pt>
                <c:pt idx="3">
                  <c:v>0.11411411165608497</c:v>
                </c:pt>
                <c:pt idx="4">
                  <c:v>0.11430456156298265</c:v>
                </c:pt>
                <c:pt idx="5">
                  <c:v>0.11448830933560616</c:v>
                </c:pt>
                <c:pt idx="6">
                  <c:v>0.11466378730274714</c:v>
                </c:pt>
                <c:pt idx="7">
                  <c:v>0.1148294983482617</c:v>
                </c:pt>
                <c:pt idx="8">
                  <c:v>0.1149840286839376</c:v>
                </c:pt>
                <c:pt idx="9">
                  <c:v>0.11512605991143671</c:v>
                </c:pt>
                <c:pt idx="10">
                  <c:v>0.11525438027040481</c:v>
                </c:pt>
                <c:pt idx="11">
                  <c:v>0.11536789497678367</c:v>
                </c:pt>
                <c:pt idx="12">
                  <c:v>0.1154656355631226</c:v>
                </c:pt>
                <c:pt idx="13">
                  <c:v>0.11554676814120135</c:v>
                </c:pt>
                <c:pt idx="14">
                  <c:v>0.11561060051647028</c:v>
                </c:pt>
                <c:pt idx="15">
                  <c:v>0.11565658809361025</c:v>
                </c:pt>
                <c:pt idx="16">
                  <c:v>0.11568433852282788</c:v>
                </c:pt>
                <c:pt idx="17">
                  <c:v>0.11569361504724558</c:v>
                </c:pt>
                <c:pt idx="18">
                  <c:v>0.11568433852282788</c:v>
                </c:pt>
                <c:pt idx="19">
                  <c:v>0.11565658809361025</c:v>
                </c:pt>
                <c:pt idx="20">
                  <c:v>0.11561060051647028</c:v>
                </c:pt>
                <c:pt idx="21">
                  <c:v>0.11554676814120135</c:v>
                </c:pt>
                <c:pt idx="22">
                  <c:v>0.1154656355631226</c:v>
                </c:pt>
                <c:pt idx="23">
                  <c:v>0.11536789497678365</c:v>
                </c:pt>
                <c:pt idx="24">
                  <c:v>0.11525438027040481</c:v>
                </c:pt>
                <c:pt idx="25">
                  <c:v>0.11512605991143671</c:v>
                </c:pt>
                <c:pt idx="26">
                  <c:v>0.1149840286839376</c:v>
                </c:pt>
                <c:pt idx="27">
                  <c:v>0.1148294983482617</c:v>
                </c:pt>
                <c:pt idx="28">
                  <c:v>0.11466378730274714</c:v>
                </c:pt>
                <c:pt idx="29">
                  <c:v>0.11448830933560616</c:v>
                </c:pt>
                <c:pt idx="30">
                  <c:v>0.11430456156298265</c:v>
                </c:pt>
                <c:pt idx="31">
                  <c:v>0.11411411165608497</c:v>
                </c:pt>
                <c:pt idx="32">
                  <c:v>0.11391858446636803</c:v>
                </c:pt>
                <c:pt idx="33">
                  <c:v>0.11371964816287355</c:v>
                </c:pt>
                <c:pt idx="34">
                  <c:v>0.11351899999999999</c:v>
                </c:pt>
                <c:pt idx="35">
                  <c:v>0.11331835183712644</c:v>
                </c:pt>
                <c:pt idx="36">
                  <c:v>0.11311941553363196</c:v>
                </c:pt>
                <c:pt idx="37">
                  <c:v>0.11292388834391504</c:v>
                </c:pt>
                <c:pt idx="38">
                  <c:v>0.11273343843701734</c:v>
                </c:pt>
                <c:pt idx="39">
                  <c:v>0.11254969066439383</c:v>
                </c:pt>
                <c:pt idx="40">
                  <c:v>0.11237421269725285</c:v>
                </c:pt>
                <c:pt idx="41">
                  <c:v>0.11220850165173829</c:v>
                </c:pt>
                <c:pt idx="42">
                  <c:v>0.1120539713160624</c:v>
                </c:pt>
                <c:pt idx="43">
                  <c:v>0.11191194008856328</c:v>
                </c:pt>
                <c:pt idx="44">
                  <c:v>0.11178361972959519</c:v>
                </c:pt>
                <c:pt idx="45">
                  <c:v>0.11167010502321634</c:v>
                </c:pt>
                <c:pt idx="46">
                  <c:v>0.11157236443687739</c:v>
                </c:pt>
                <c:pt idx="47">
                  <c:v>0.11149123185879864</c:v>
                </c:pt>
                <c:pt idx="48">
                  <c:v>0.11142739948352971</c:v>
                </c:pt>
                <c:pt idx="49">
                  <c:v>0.11138141190638974</c:v>
                </c:pt>
                <c:pt idx="50">
                  <c:v>0.11135366147717211</c:v>
                </c:pt>
                <c:pt idx="51">
                  <c:v>0.11134438495275441</c:v>
                </c:pt>
                <c:pt idx="52">
                  <c:v>0.11135366147717211</c:v>
                </c:pt>
                <c:pt idx="53">
                  <c:v>0.11138141190638974</c:v>
                </c:pt>
                <c:pt idx="54">
                  <c:v>0.11142739948352971</c:v>
                </c:pt>
                <c:pt idx="55">
                  <c:v>0.11149123185879864</c:v>
                </c:pt>
                <c:pt idx="56">
                  <c:v>0.11157236443687739</c:v>
                </c:pt>
                <c:pt idx="57">
                  <c:v>0.11167010502321632</c:v>
                </c:pt>
                <c:pt idx="58">
                  <c:v>0.11178361972959518</c:v>
                </c:pt>
                <c:pt idx="59">
                  <c:v>0.11191194008856328</c:v>
                </c:pt>
                <c:pt idx="60">
                  <c:v>0.11205397131606239</c:v>
                </c:pt>
                <c:pt idx="61">
                  <c:v>0.11220850165173829</c:v>
                </c:pt>
                <c:pt idx="62">
                  <c:v>0.11237421269725285</c:v>
                </c:pt>
                <c:pt idx="63">
                  <c:v>0.11254969066439383</c:v>
                </c:pt>
                <c:pt idx="64">
                  <c:v>0.11273343843701734</c:v>
                </c:pt>
                <c:pt idx="65">
                  <c:v>0.11292388834391502</c:v>
                </c:pt>
                <c:pt idx="66">
                  <c:v>0.11311941553363196</c:v>
                </c:pt>
                <c:pt idx="67">
                  <c:v>0.11331835183712644</c:v>
                </c:pt>
                <c:pt idx="68">
                  <c:v>0.11351899999999999</c:v>
                </c:pt>
              </c:numCache>
            </c:numRef>
          </c:yVal>
          <c:smooth val="1"/>
          <c:extLst>
            <c:ext xmlns:c16="http://schemas.microsoft.com/office/drawing/2014/chart" uri="{C3380CC4-5D6E-409C-BE32-E72D297353CC}">
              <c16:uniqueId val="{00000019-4208-4BD3-B181-4345BA76EFA8}"/>
            </c:ext>
          </c:extLst>
        </c:ser>
        <c:ser>
          <c:idx val="26"/>
          <c:order val="26"/>
          <c:spPr>
            <a:ln w="12700">
              <a:solidFill>
                <a:srgbClr val="DD0806"/>
              </a:solidFill>
              <a:prstDash val="solid"/>
            </a:ln>
          </c:spPr>
          <c:marker>
            <c:symbol val="none"/>
          </c:marker>
          <c:xVal>
            <c:numRef>
              <c:f>PlotDat10!$BC$1:$BC$69</c:f>
              <c:numCache>
                <c:formatCode>General</c:formatCode>
                <c:ptCount val="69"/>
                <c:pt idx="0">
                  <c:v>3.0834582583926839</c:v>
                </c:pt>
                <c:pt idx="1">
                  <c:v>3.0829934754031876</c:v>
                </c:pt>
                <c:pt idx="2">
                  <c:v>3.0816030917992872</c:v>
                </c:pt>
                <c:pt idx="3">
                  <c:v>3.0792989698436561</c:v>
                </c:pt>
                <c:pt idx="4">
                  <c:v>3.0761007674924086</c:v>
                </c:pt>
                <c:pt idx="5">
                  <c:v>3.0720357706803516</c:v>
                </c:pt>
                <c:pt idx="6">
                  <c:v>3.0671386605270081</c:v>
                </c:pt>
                <c:pt idx="7">
                  <c:v>3.0614512174495339</c:v>
                </c:pt>
                <c:pt idx="8">
                  <c:v>3.0550219647069294</c:v>
                </c:pt>
                <c:pt idx="9">
                  <c:v>3.0479057544167052</c:v>
                </c:pt>
                <c:pt idx="10">
                  <c:v>3.0401632995759513</c:v>
                </c:pt>
                <c:pt idx="11">
                  <c:v>3.031860656079457</c:v>
                </c:pt>
                <c:pt idx="12">
                  <c:v>3.0230686591541041</c:v>
                </c:pt>
                <c:pt idx="13">
                  <c:v>3.0138623190176896</c:v>
                </c:pt>
                <c:pt idx="14">
                  <c:v>3.0043201809181928</c:v>
                </c:pt>
                <c:pt idx="15">
                  <c:v>2.9945236550134156</c:v>
                </c:pt>
                <c:pt idx="16">
                  <c:v>2.9845563218082196</c:v>
                </c:pt>
                <c:pt idx="17">
                  <c:v>2.9745032190751295</c:v>
                </c:pt>
                <c:pt idx="18">
                  <c:v>2.9644501163420394</c:v>
                </c:pt>
                <c:pt idx="19">
                  <c:v>2.9544827831368434</c:v>
                </c:pt>
                <c:pt idx="20">
                  <c:v>2.9446862572320662</c:v>
                </c:pt>
                <c:pt idx="21">
                  <c:v>2.9351441191325693</c:v>
                </c:pt>
                <c:pt idx="22">
                  <c:v>2.9259377789961549</c:v>
                </c:pt>
                <c:pt idx="23">
                  <c:v>2.917145782070802</c:v>
                </c:pt>
                <c:pt idx="24">
                  <c:v>2.9088431385743077</c:v>
                </c:pt>
                <c:pt idx="25">
                  <c:v>2.9011006837335538</c:v>
                </c:pt>
                <c:pt idx="26">
                  <c:v>2.8939844734433295</c:v>
                </c:pt>
                <c:pt idx="27">
                  <c:v>2.8875552207007251</c:v>
                </c:pt>
                <c:pt idx="28">
                  <c:v>2.8818677776232509</c:v>
                </c:pt>
                <c:pt idx="29">
                  <c:v>2.8769706674699074</c:v>
                </c:pt>
                <c:pt idx="30">
                  <c:v>2.8729056706578504</c:v>
                </c:pt>
                <c:pt idx="31">
                  <c:v>2.8697074683066033</c:v>
                </c:pt>
                <c:pt idx="32">
                  <c:v>2.8674033463509718</c:v>
                </c:pt>
                <c:pt idx="33">
                  <c:v>2.8660129627470714</c:v>
                </c:pt>
                <c:pt idx="34">
                  <c:v>2.865548179757575</c:v>
                </c:pt>
                <c:pt idx="35">
                  <c:v>2.8660129627470714</c:v>
                </c:pt>
                <c:pt idx="36">
                  <c:v>2.8674033463509718</c:v>
                </c:pt>
                <c:pt idx="37">
                  <c:v>2.8697074683066028</c:v>
                </c:pt>
                <c:pt idx="38">
                  <c:v>2.8729056706578504</c:v>
                </c:pt>
                <c:pt idx="39">
                  <c:v>2.8769706674699074</c:v>
                </c:pt>
                <c:pt idx="40">
                  <c:v>2.8818677776232509</c:v>
                </c:pt>
                <c:pt idx="41">
                  <c:v>2.8875552207007251</c:v>
                </c:pt>
                <c:pt idx="42">
                  <c:v>2.8939844734433291</c:v>
                </c:pt>
                <c:pt idx="43">
                  <c:v>2.9011006837335533</c:v>
                </c:pt>
                <c:pt idx="44">
                  <c:v>2.9088431385743072</c:v>
                </c:pt>
                <c:pt idx="45">
                  <c:v>2.9171457820708016</c:v>
                </c:pt>
                <c:pt idx="46">
                  <c:v>2.9259377789961545</c:v>
                </c:pt>
                <c:pt idx="47">
                  <c:v>2.9351441191325689</c:v>
                </c:pt>
                <c:pt idx="48">
                  <c:v>2.9446862572320658</c:v>
                </c:pt>
                <c:pt idx="49">
                  <c:v>2.954482783136843</c:v>
                </c:pt>
                <c:pt idx="50">
                  <c:v>2.9644501163420389</c:v>
                </c:pt>
                <c:pt idx="51">
                  <c:v>2.974503219075129</c:v>
                </c:pt>
                <c:pt idx="52">
                  <c:v>2.9845563218082192</c:v>
                </c:pt>
                <c:pt idx="53">
                  <c:v>2.9945236550134151</c:v>
                </c:pt>
                <c:pt idx="54">
                  <c:v>3.0043201809181923</c:v>
                </c:pt>
                <c:pt idx="55">
                  <c:v>3.0138623190176892</c:v>
                </c:pt>
                <c:pt idx="56">
                  <c:v>3.0230686591541041</c:v>
                </c:pt>
                <c:pt idx="57">
                  <c:v>3.0318606560794565</c:v>
                </c:pt>
                <c:pt idx="58">
                  <c:v>3.0401632995759513</c:v>
                </c:pt>
                <c:pt idx="59">
                  <c:v>3.0479057544167052</c:v>
                </c:pt>
                <c:pt idx="60">
                  <c:v>3.0550219647069294</c:v>
                </c:pt>
                <c:pt idx="61">
                  <c:v>3.0614512174495334</c:v>
                </c:pt>
                <c:pt idx="62">
                  <c:v>3.0671386605270081</c:v>
                </c:pt>
                <c:pt idx="63">
                  <c:v>3.0720357706803516</c:v>
                </c:pt>
                <c:pt idx="64">
                  <c:v>3.0761007674924086</c:v>
                </c:pt>
                <c:pt idx="65">
                  <c:v>3.0792989698436557</c:v>
                </c:pt>
                <c:pt idx="66">
                  <c:v>3.0816030917992872</c:v>
                </c:pt>
                <c:pt idx="67">
                  <c:v>3.0829934754031876</c:v>
                </c:pt>
                <c:pt idx="68">
                  <c:v>3.0834582583926839</c:v>
                </c:pt>
              </c:numCache>
            </c:numRef>
          </c:xVal>
          <c:yVal>
            <c:numRef>
              <c:f>PlotDat10!$BD$1:$BD$69</c:f>
              <c:numCache>
                <c:formatCode>General</c:formatCode>
                <c:ptCount val="69"/>
                <c:pt idx="0">
                  <c:v>0.1135244</c:v>
                </c:pt>
                <c:pt idx="1">
                  <c:v>0.11371019921701325</c:v>
                </c:pt>
                <c:pt idx="2">
                  <c:v>0.1138944132606179</c:v>
                </c:pt>
                <c:pt idx="3">
                  <c:v>0.11407547048154597</c:v>
                </c:pt>
                <c:pt idx="4">
                  <c:v>0.11425182616342747</c:v>
                </c:pt>
                <c:pt idx="5">
                  <c:v>0.11442197570176584</c:v>
                </c:pt>
                <c:pt idx="6">
                  <c:v>0.11458446744069302</c:v>
                </c:pt>
                <c:pt idx="7">
                  <c:v>0.11473791505798546</c:v>
                </c:pt>
                <c:pt idx="8">
                  <c:v>0.11488100939267652</c:v>
                </c:pt>
                <c:pt idx="9">
                  <c:v>0.11501252961435628</c:v>
                </c:pt>
                <c:pt idx="10">
                  <c:v>0.11513135363886606</c:v>
                </c:pt>
                <c:pt idx="11">
                  <c:v>0.11523646770152494</c:v>
                </c:pt>
                <c:pt idx="12">
                  <c:v>0.11532697500621247</c:v>
                </c:pt>
                <c:pt idx="13">
                  <c:v>0.11540210337651706</c:v>
                </c:pt>
                <c:pt idx="14">
                  <c:v>0.11546121184367275</c:v>
                </c:pt>
                <c:pt idx="15">
                  <c:v>0.11550379611507886</c:v>
                </c:pt>
                <c:pt idx="16">
                  <c:v>0.11552949287674652</c:v>
                </c:pt>
                <c:pt idx="17">
                  <c:v>0.1155380828929656</c:v>
                </c:pt>
                <c:pt idx="18">
                  <c:v>0.11552949287674652</c:v>
                </c:pt>
                <c:pt idx="19">
                  <c:v>0.11550379611507886</c:v>
                </c:pt>
                <c:pt idx="20">
                  <c:v>0.11546121184367275</c:v>
                </c:pt>
                <c:pt idx="21">
                  <c:v>0.11540210337651706</c:v>
                </c:pt>
                <c:pt idx="22">
                  <c:v>0.11532697500621247</c:v>
                </c:pt>
                <c:pt idx="23">
                  <c:v>0.11523646770152494</c:v>
                </c:pt>
                <c:pt idx="24">
                  <c:v>0.11513135363886606</c:v>
                </c:pt>
                <c:pt idx="25">
                  <c:v>0.11501252961435628</c:v>
                </c:pt>
                <c:pt idx="26">
                  <c:v>0.11488100939267652</c:v>
                </c:pt>
                <c:pt idx="27">
                  <c:v>0.11473791505798546</c:v>
                </c:pt>
                <c:pt idx="28">
                  <c:v>0.11458446744069302</c:v>
                </c:pt>
                <c:pt idx="29">
                  <c:v>0.11442197570176584</c:v>
                </c:pt>
                <c:pt idx="30">
                  <c:v>0.11425182616342747</c:v>
                </c:pt>
                <c:pt idx="31">
                  <c:v>0.11407547048154597</c:v>
                </c:pt>
                <c:pt idx="32">
                  <c:v>0.1138944132606179</c:v>
                </c:pt>
                <c:pt idx="33">
                  <c:v>0.11371019921701325</c:v>
                </c:pt>
                <c:pt idx="34">
                  <c:v>0.1135244</c:v>
                </c:pt>
                <c:pt idx="35">
                  <c:v>0.11333860078298674</c:v>
                </c:pt>
                <c:pt idx="36">
                  <c:v>0.11315438673938209</c:v>
                </c:pt>
                <c:pt idx="37">
                  <c:v>0.11297332951845403</c:v>
                </c:pt>
                <c:pt idx="38">
                  <c:v>0.11279697383657254</c:v>
                </c:pt>
                <c:pt idx="39">
                  <c:v>0.11262682429823417</c:v>
                </c:pt>
                <c:pt idx="40">
                  <c:v>0.11246433255930699</c:v>
                </c:pt>
                <c:pt idx="41">
                  <c:v>0.11231088494201454</c:v>
                </c:pt>
                <c:pt idx="42">
                  <c:v>0.11216779060732347</c:v>
                </c:pt>
                <c:pt idx="43">
                  <c:v>0.11203627038564372</c:v>
                </c:pt>
                <c:pt idx="44">
                  <c:v>0.11191744636113393</c:v>
                </c:pt>
                <c:pt idx="45">
                  <c:v>0.11181233229847505</c:v>
                </c:pt>
                <c:pt idx="46">
                  <c:v>0.11172182499378752</c:v>
                </c:pt>
                <c:pt idx="47">
                  <c:v>0.11164669662348295</c:v>
                </c:pt>
                <c:pt idx="48">
                  <c:v>0.11158758815632724</c:v>
                </c:pt>
                <c:pt idx="49">
                  <c:v>0.11154500388492114</c:v>
                </c:pt>
                <c:pt idx="50">
                  <c:v>0.11151930712325347</c:v>
                </c:pt>
                <c:pt idx="51">
                  <c:v>0.11151071710703439</c:v>
                </c:pt>
                <c:pt idx="52">
                  <c:v>0.11151930712325347</c:v>
                </c:pt>
                <c:pt idx="53">
                  <c:v>0.11154500388492114</c:v>
                </c:pt>
                <c:pt idx="54">
                  <c:v>0.11158758815632724</c:v>
                </c:pt>
                <c:pt idx="55">
                  <c:v>0.11164669662348294</c:v>
                </c:pt>
                <c:pt idx="56">
                  <c:v>0.11172182499378751</c:v>
                </c:pt>
                <c:pt idx="57">
                  <c:v>0.11181233229847505</c:v>
                </c:pt>
                <c:pt idx="58">
                  <c:v>0.11191744636113393</c:v>
                </c:pt>
                <c:pt idx="59">
                  <c:v>0.11203627038564372</c:v>
                </c:pt>
                <c:pt idx="60">
                  <c:v>0.11216779060732346</c:v>
                </c:pt>
                <c:pt idx="61">
                  <c:v>0.11231088494201454</c:v>
                </c:pt>
                <c:pt idx="62">
                  <c:v>0.11246433255930698</c:v>
                </c:pt>
                <c:pt idx="63">
                  <c:v>0.11262682429823416</c:v>
                </c:pt>
                <c:pt idx="64">
                  <c:v>0.11279697383657253</c:v>
                </c:pt>
                <c:pt idx="65">
                  <c:v>0.11297332951845403</c:v>
                </c:pt>
                <c:pt idx="66">
                  <c:v>0.11315438673938209</c:v>
                </c:pt>
                <c:pt idx="67">
                  <c:v>0.11333860078298674</c:v>
                </c:pt>
                <c:pt idx="68">
                  <c:v>0.1135244</c:v>
                </c:pt>
              </c:numCache>
            </c:numRef>
          </c:yVal>
          <c:smooth val="1"/>
          <c:extLst>
            <c:ext xmlns:c16="http://schemas.microsoft.com/office/drawing/2014/chart" uri="{C3380CC4-5D6E-409C-BE32-E72D297353CC}">
              <c16:uniqueId val="{0000001A-4208-4BD3-B181-4345BA76EFA8}"/>
            </c:ext>
          </c:extLst>
        </c:ser>
        <c:ser>
          <c:idx val="27"/>
          <c:order val="27"/>
          <c:spPr>
            <a:ln>
              <a:pattFill prst="pct50">
                <a:fgClr>
                  <a:srgbClr val="00FFFF"/>
                </a:fgClr>
                <a:bgClr>
                  <a:srgbClr val="FFFFFF"/>
                </a:bgClr>
              </a:pattFill>
              <a:prstDash val="solid"/>
            </a:ln>
          </c:spPr>
          <c:marker>
            <c:symbol val="none"/>
          </c:marker>
          <c:xVal>
            <c:numRef>
              <c:f>PlotDat10!$BE$1:$BE$31</c:f>
              <c:numCache>
                <c:formatCode>General</c:formatCode>
                <c:ptCount val="31"/>
                <c:pt idx="0">
                  <c:v>3.0098298146163396</c:v>
                </c:pt>
                <c:pt idx="1">
                  <c:v>3.0091285206315321</c:v>
                </c:pt>
                <c:pt idx="2">
                  <c:v>3.0070552885894273</c:v>
                </c:pt>
                <c:pt idx="3">
                  <c:v>3.0037007286787367</c:v>
                </c:pt>
                <c:pt idx="4">
                  <c:v>2.9992114512645212</c:v>
                </c:pt>
                <c:pt idx="5">
                  <c:v>2.9937836593117257</c:v>
                </c:pt>
                <c:pt idx="6">
                  <c:v>2.9876545733741224</c:v>
                </c:pt>
                <c:pt idx="7">
                  <c:v>2.9810920639178025</c:v>
                </c:pt>
                <c:pt idx="8">
                  <c:v>2.9743829440964205</c:v>
                </c:pt>
                <c:pt idx="9">
                  <c:v>2.9678204346401005</c:v>
                </c:pt>
                <c:pt idx="10">
                  <c:v>2.9616913487024972</c:v>
                </c:pt>
                <c:pt idx="11">
                  <c:v>2.9562635567497018</c:v>
                </c:pt>
                <c:pt idx="12">
                  <c:v>2.9517742793354862</c:v>
                </c:pt>
                <c:pt idx="13">
                  <c:v>2.9484197194247956</c:v>
                </c:pt>
                <c:pt idx="14">
                  <c:v>2.9463464873826908</c:v>
                </c:pt>
                <c:pt idx="15">
                  <c:v>2.9456451933978833</c:v>
                </c:pt>
                <c:pt idx="16">
                  <c:v>2.9463464873826908</c:v>
                </c:pt>
                <c:pt idx="17">
                  <c:v>2.9484197194247956</c:v>
                </c:pt>
                <c:pt idx="18">
                  <c:v>2.9517742793354862</c:v>
                </c:pt>
                <c:pt idx="19">
                  <c:v>2.9562635567497018</c:v>
                </c:pt>
                <c:pt idx="20">
                  <c:v>2.9616913487024972</c:v>
                </c:pt>
                <c:pt idx="21">
                  <c:v>2.9678204346401005</c:v>
                </c:pt>
                <c:pt idx="22">
                  <c:v>2.9743829440964205</c:v>
                </c:pt>
                <c:pt idx="23">
                  <c:v>2.9810920639178025</c:v>
                </c:pt>
                <c:pt idx="24">
                  <c:v>2.9876545733741224</c:v>
                </c:pt>
                <c:pt idx="25">
                  <c:v>2.9937836593117257</c:v>
                </c:pt>
                <c:pt idx="26">
                  <c:v>2.9992114512645212</c:v>
                </c:pt>
                <c:pt idx="27">
                  <c:v>3.0037007286787367</c:v>
                </c:pt>
                <c:pt idx="28">
                  <c:v>3.0070552885894273</c:v>
                </c:pt>
                <c:pt idx="29">
                  <c:v>3.0091285206315321</c:v>
                </c:pt>
                <c:pt idx="30">
                  <c:v>3.0098298146163396</c:v>
                </c:pt>
              </c:numCache>
            </c:numRef>
          </c:xVal>
          <c:yVal>
            <c:numRef>
              <c:f>PlotDat10!$BF$1:$BF$31</c:f>
              <c:numCache>
                <c:formatCode>General</c:formatCode>
                <c:ptCount val="31"/>
                <c:pt idx="0">
                  <c:v>0.11202064747809953</c:v>
                </c:pt>
                <c:pt idx="1">
                  <c:v>0.11212315682095161</c:v>
                </c:pt>
                <c:pt idx="2">
                  <c:v>0.11222118601362666</c:v>
                </c:pt>
                <c:pt idx="3">
                  <c:v>0.11231045071000852</c:v>
                </c:pt>
                <c:pt idx="4">
                  <c:v>0.11238704961452575</c:v>
                </c:pt>
                <c:pt idx="5">
                  <c:v>0.11244763498748864</c:v>
                </c:pt>
                <c:pt idx="6">
                  <c:v>0.11248955895737783</c:v>
                </c:pt>
                <c:pt idx="7">
                  <c:v>0.11251098924553564</c:v>
                </c:pt>
                <c:pt idx="8">
                  <c:v>0.11251098924553564</c:v>
                </c:pt>
                <c:pt idx="9">
                  <c:v>0.11248955895737783</c:v>
                </c:pt>
                <c:pt idx="10">
                  <c:v>0.11244763498748864</c:v>
                </c:pt>
                <c:pt idx="11">
                  <c:v>0.11238704961452575</c:v>
                </c:pt>
                <c:pt idx="12">
                  <c:v>0.11231045071000852</c:v>
                </c:pt>
                <c:pt idx="13">
                  <c:v>0.11222118601362666</c:v>
                </c:pt>
                <c:pt idx="14">
                  <c:v>0.11212315682095161</c:v>
                </c:pt>
                <c:pt idx="15">
                  <c:v>0.11202064747809953</c:v>
                </c:pt>
                <c:pt idx="16">
                  <c:v>0.11191813813524745</c:v>
                </c:pt>
                <c:pt idx="17">
                  <c:v>0.11182010894257241</c:v>
                </c:pt>
                <c:pt idx="18">
                  <c:v>0.11173084424619055</c:v>
                </c:pt>
                <c:pt idx="19">
                  <c:v>0.11165424534167331</c:v>
                </c:pt>
                <c:pt idx="20">
                  <c:v>0.11159365996871043</c:v>
                </c:pt>
                <c:pt idx="21">
                  <c:v>0.11155173599882123</c:v>
                </c:pt>
                <c:pt idx="22">
                  <c:v>0.11153030571066343</c:v>
                </c:pt>
                <c:pt idx="23">
                  <c:v>0.11153030571066343</c:v>
                </c:pt>
                <c:pt idx="24">
                  <c:v>0.11155173599882123</c:v>
                </c:pt>
                <c:pt idx="25">
                  <c:v>0.11159365996871043</c:v>
                </c:pt>
                <c:pt idx="26">
                  <c:v>0.11165424534167331</c:v>
                </c:pt>
                <c:pt idx="27">
                  <c:v>0.11173084424619055</c:v>
                </c:pt>
                <c:pt idx="28">
                  <c:v>0.11182010894257241</c:v>
                </c:pt>
                <c:pt idx="29">
                  <c:v>0.11191813813524745</c:v>
                </c:pt>
                <c:pt idx="30">
                  <c:v>0.11202064747809953</c:v>
                </c:pt>
              </c:numCache>
            </c:numRef>
          </c:yVal>
          <c:smooth val="1"/>
          <c:extLst>
            <c:ext xmlns:c16="http://schemas.microsoft.com/office/drawing/2014/chart" uri="{C3380CC4-5D6E-409C-BE32-E72D297353CC}">
              <c16:uniqueId val="{0000001B-4208-4BD3-B181-4345BA76EFA8}"/>
            </c:ext>
          </c:extLst>
        </c:ser>
        <c:dLbls>
          <c:showLegendKey val="0"/>
          <c:showVal val="0"/>
          <c:showCatName val="0"/>
          <c:showSerName val="0"/>
          <c:showPercent val="0"/>
          <c:showBubbleSize val="0"/>
        </c:dLbls>
        <c:axId val="389342224"/>
        <c:axId val="1"/>
      </c:scatterChart>
      <c:valAx>
        <c:axId val="389342224"/>
        <c:scaling>
          <c:orientation val="minMax"/>
          <c:max val="3.2"/>
          <c:min val="2.75"/>
        </c:scaling>
        <c:delete val="0"/>
        <c:axPos val="b"/>
        <c:title>
          <c:tx>
            <c:rich>
              <a:bodyPr/>
              <a:lstStyle/>
              <a:p>
                <a:pPr>
                  <a:defRPr sz="1000" b="0" i="0" u="none" strike="noStrike" baseline="0">
                    <a:solidFill>
                      <a:srgbClr val="000000"/>
                    </a:solidFill>
                    <a:latin typeface="Arial"/>
                    <a:ea typeface="Arial"/>
                    <a:cs typeface="Arial"/>
                  </a:defRPr>
                </a:pPr>
                <a:endParaRPr lang="en-US"/>
              </a:p>
            </c:rich>
          </c:tx>
          <c:overlay val="0"/>
          <c:spPr>
            <a:noFill/>
            <a:ln w="25400">
              <a:noFill/>
            </a:ln>
          </c:spPr>
        </c:title>
        <c:numFmt formatCode="0.00" sourceLinked="0"/>
        <c:majorTickMark val="in"/>
        <c:minorTickMark val="in"/>
        <c:tickLblPos val="nextTo"/>
        <c:spPr>
          <a:ln w="12700"/>
        </c:spPr>
        <c:txPr>
          <a:bodyPr rot="0" vert="horz"/>
          <a:lstStyle/>
          <a:p>
            <a:pPr>
              <a:defRPr sz="1200" b="0" i="0" u="none" strike="noStrike" baseline="0">
                <a:solidFill>
                  <a:srgbClr val="000000"/>
                </a:solidFill>
                <a:latin typeface="Arial"/>
                <a:ea typeface="Arial"/>
                <a:cs typeface="Arial"/>
              </a:defRPr>
            </a:pPr>
            <a:endParaRPr lang="en-US"/>
          </a:p>
        </c:txPr>
        <c:crossAx val="1"/>
        <c:crossesAt val="0.107"/>
        <c:crossBetween val="midCat"/>
        <c:majorUnit val="0.1"/>
        <c:minorUnit val="0.05"/>
      </c:valAx>
      <c:valAx>
        <c:axId val="1"/>
        <c:scaling>
          <c:orientation val="minMax"/>
          <c:max val="0.11700000000000001"/>
          <c:min val="0.107"/>
        </c:scaling>
        <c:delete val="0"/>
        <c:axPos val="l"/>
        <c:title>
          <c:tx>
            <c:rich>
              <a:bodyPr/>
              <a:lstStyle/>
              <a:p>
                <a:pPr>
                  <a:defRPr sz="1000" b="0" i="0" u="none" strike="noStrike" baseline="0">
                    <a:solidFill>
                      <a:srgbClr val="000000"/>
                    </a:solidFill>
                    <a:latin typeface="Arial"/>
                    <a:ea typeface="Arial"/>
                    <a:cs typeface="Arial"/>
                  </a:defRPr>
                </a:pPr>
                <a:endParaRPr lang="en-US"/>
              </a:p>
            </c:rich>
          </c:tx>
          <c:overlay val="0"/>
          <c:spPr>
            <a:noFill/>
            <a:ln w="25400">
              <a:noFill/>
            </a:ln>
          </c:spPr>
        </c:title>
        <c:numFmt formatCode="0.000" sourceLinked="0"/>
        <c:majorTickMark val="in"/>
        <c:minorTickMark val="in"/>
        <c:tickLblPos val="nextTo"/>
        <c:spPr>
          <a:ln w="12700"/>
        </c:spPr>
        <c:txPr>
          <a:bodyPr/>
          <a:lstStyle/>
          <a:p>
            <a:pPr>
              <a:defRPr sz="1200">
                <a:latin typeface="Arial"/>
                <a:ea typeface="Arial"/>
                <a:cs typeface="Arial"/>
              </a:defRPr>
            </a:pPr>
            <a:endParaRPr lang="sv-SE"/>
          </a:p>
        </c:txPr>
        <c:crossAx val="389342224"/>
        <c:crossesAt val="2.75"/>
        <c:crossBetween val="midCat"/>
        <c:majorUnit val="2E-3"/>
        <c:minorUnit val="1E-3"/>
      </c:valAx>
      <c:spPr>
        <a:solidFill>
          <a:srgbClr val="FFFFFF"/>
        </a:solidFill>
        <a:ln w="12700">
          <a:solidFill>
            <a:srgbClr val="000000"/>
          </a:solidFill>
          <a:prstDash val="solid"/>
        </a:ln>
      </c:spPr>
    </c:plotArea>
    <c:plotVisOnly val="1"/>
    <c:dispBlanksAs val="gap"/>
    <c:showDLblsOverMax val="0"/>
  </c:chart>
  <c:spPr>
    <a:solidFill>
      <a:srgbClr val="FFFFC0"/>
    </a:solidFill>
  </c:sp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186104218362282"/>
          <c:y val="0.1270718232044199"/>
          <c:w val="0.57320099255583123"/>
          <c:h val="0.7016574585635359"/>
        </c:manualLayout>
      </c:layout>
      <c:scatterChart>
        <c:scatterStyle val="smoothMarker"/>
        <c:varyColors val="0"/>
        <c:ser>
          <c:idx val="0"/>
          <c:order val="0"/>
          <c:spPr>
            <a:ln w="38100">
              <a:noFill/>
            </a:ln>
          </c:spPr>
          <c:marker>
            <c:symbol val="none"/>
          </c:marker>
          <c:xVal>
            <c:numRef>
              <c:f>'D:\S_G_2011_April\S_G_paper\[n2032_Lz8.xls]PlotDat3'!$M$1:$M$47</c:f>
              <c:numCache>
                <c:formatCode>General</c:formatCode>
                <c:ptCount val="47"/>
                <c:pt idx="0">
                  <c:v>2.7960342265005682</c:v>
                </c:pt>
                <c:pt idx="1">
                  <c:v>2.79603422650057</c:v>
                </c:pt>
                <c:pt idx="2">
                  <c:v>2.8024690300624888</c:v>
                </c:pt>
                <c:pt idx="3">
                  <c:v>2.8089296008955649</c:v>
                </c:pt>
                <c:pt idx="4">
                  <c:v>2.8154160928927432</c:v>
                </c:pt>
                <c:pt idx="5">
                  <c:v>2.8219286611748231</c:v>
                </c:pt>
                <c:pt idx="6">
                  <c:v>2.8284674621027284</c:v>
                </c:pt>
                <c:pt idx="7">
                  <c:v>2.8350326532899306</c:v>
                </c:pt>
                <c:pt idx="8">
                  <c:v>2.8416243936150116</c:v>
                </c:pt>
                <c:pt idx="9">
                  <c:v>2.848242843234384</c:v>
                </c:pt>
                <c:pt idx="10">
                  <c:v>2.8548881635951604</c:v>
                </c:pt>
                <c:pt idx="11">
                  <c:v>2.86156051744819</c:v>
                </c:pt>
                <c:pt idx="12">
                  <c:v>2.8682600688612387</c:v>
                </c:pt>
                <c:pt idx="13">
                  <c:v>2.8749869832323363</c:v>
                </c:pt>
                <c:pt idx="14">
                  <c:v>2.881741427303294</c:v>
                </c:pt>
                <c:pt idx="15">
                  <c:v>2.8885235691733651</c:v>
                </c:pt>
                <c:pt idx="16">
                  <c:v>2.8953335783131</c:v>
                </c:pt>
                <c:pt idx="17">
                  <c:v>2.9021716255783545</c:v>
                </c:pt>
                <c:pt idx="18">
                  <c:v>2.9090378832244732</c:v>
                </c:pt>
                <c:pt idx="19">
                  <c:v>2.9159325249206427</c:v>
                </c:pt>
                <c:pt idx="20">
                  <c:v>2.9228557257644381</c:v>
                </c:pt>
                <c:pt idx="21">
                  <c:v>2.929807662296529</c:v>
                </c:pt>
                <c:pt idx="22">
                  <c:v>2.9367885125155841</c:v>
                </c:pt>
                <c:pt idx="23">
                  <c:v>2.9437984558933477</c:v>
                </c:pt>
                <c:pt idx="24">
                  <c:v>2.950837673389918</c:v>
                </c:pt>
                <c:pt idx="25">
                  <c:v>2.9579063474691956</c:v>
                </c:pt>
                <c:pt idx="26">
                  <c:v>2.9650046621145516</c:v>
                </c:pt>
                <c:pt idx="27">
                  <c:v>2.9721328028446701</c:v>
                </c:pt>
                <c:pt idx="28">
                  <c:v>2.9792909567295931</c:v>
                </c:pt>
                <c:pt idx="29">
                  <c:v>2.9864793124069804</c:v>
                </c:pt>
                <c:pt idx="30">
                  <c:v>2.9936980600985525</c:v>
                </c:pt>
                <c:pt idx="31">
                  <c:v>3.0009473916267662</c:v>
                </c:pt>
                <c:pt idx="32">
                  <c:v>3.008227500431679</c:v>
                </c:pt>
                <c:pt idx="33">
                  <c:v>3.015538581588038</c:v>
                </c:pt>
                <c:pt idx="34">
                  <c:v>3.0228808318225919</c:v>
                </c:pt>
                <c:pt idx="35">
                  <c:v>3.0302544495316011</c:v>
                </c:pt>
                <c:pt idx="36">
                  <c:v>3.0376596347986005</c:v>
                </c:pt>
                <c:pt idx="37">
                  <c:v>3.0450965894123643</c:v>
                </c:pt>
                <c:pt idx="38">
                  <c:v>3.0525655168851231</c:v>
                </c:pt>
                <c:pt idx="39">
                  <c:v>3.0600666224709867</c:v>
                </c:pt>
                <c:pt idx="40">
                  <c:v>3.0676001131846333</c:v>
                </c:pt>
                <c:pt idx="41">
                  <c:v>3.0751661978202249</c:v>
                </c:pt>
                <c:pt idx="42">
                  <c:v>3.0827650869705638</c:v>
                </c:pt>
                <c:pt idx="43">
                  <c:v>3.0903969930465105</c:v>
                </c:pt>
                <c:pt idx="44">
                  <c:v>3.0980621302966358</c:v>
                </c:pt>
                <c:pt idx="45">
                  <c:v>3.1057607148271438</c:v>
                </c:pt>
                <c:pt idx="46">
                  <c:v>3.105760714827138</c:v>
                </c:pt>
              </c:numCache>
            </c:numRef>
          </c:xVal>
          <c:yVal>
            <c:numRef>
              <c:f>'D:\S_G_2011_April\S_G_paper\[n2032_Lz8.xls]PlotDat3'!$N$1:$N$47</c:f>
              <c:numCache>
                <c:formatCode>General</c:formatCode>
                <c:ptCount val="47"/>
                <c:pt idx="0">
                  <c:v>0.121</c:v>
                </c:pt>
                <c:pt idx="1">
                  <c:v>0.12099999999999991</c:v>
                </c:pt>
                <c:pt idx="2">
                  <c:v>0.12073556297526095</c:v>
                </c:pt>
                <c:pt idx="3">
                  <c:v>0.12047182419665545</c:v>
                </c:pt>
                <c:pt idx="4">
                  <c:v>0.12020878169527024</c:v>
                </c:pt>
                <c:pt idx="5">
                  <c:v>0.11994643350795994</c:v>
                </c:pt>
                <c:pt idx="6">
                  <c:v>0.11968477767732934</c:v>
                </c:pt>
                <c:pt idx="7">
                  <c:v>0.11942381225171654</c:v>
                </c:pt>
                <c:pt idx="8">
                  <c:v>0.11916353528517552</c:v>
                </c:pt>
                <c:pt idx="9">
                  <c:v>0.11890394483745903</c:v>
                </c:pt>
                <c:pt idx="10">
                  <c:v>0.11864503897400126</c:v>
                </c:pt>
                <c:pt idx="11">
                  <c:v>0.11838681576590127</c:v>
                </c:pt>
                <c:pt idx="12">
                  <c:v>0.11812927328990554</c:v>
                </c:pt>
                <c:pt idx="13">
                  <c:v>0.11787240962839125</c:v>
                </c:pt>
                <c:pt idx="14">
                  <c:v>0.1176162228693494</c:v>
                </c:pt>
                <c:pt idx="15">
                  <c:v>0.1173607111063677</c:v>
                </c:pt>
                <c:pt idx="16">
                  <c:v>0.11710587243861399</c:v>
                </c:pt>
                <c:pt idx="17">
                  <c:v>0.11685170497081963</c:v>
                </c:pt>
                <c:pt idx="18">
                  <c:v>0.11659820681326255</c:v>
                </c:pt>
                <c:pt idx="19">
                  <c:v>0.11634537608175059</c:v>
                </c:pt>
                <c:pt idx="20">
                  <c:v>0.11609321089760521</c:v>
                </c:pt>
                <c:pt idx="21">
                  <c:v>0.11584170938764458</c:v>
                </c:pt>
                <c:pt idx="22">
                  <c:v>0.11559086968416744</c:v>
                </c:pt>
                <c:pt idx="23">
                  <c:v>0.11534068992493628</c:v>
                </c:pt>
                <c:pt idx="24">
                  <c:v>0.11509116825316144</c:v>
                </c:pt>
                <c:pt idx="25">
                  <c:v>0.11484230281748413</c:v>
                </c:pt>
                <c:pt idx="26">
                  <c:v>0.1145940917719608</c:v>
                </c:pt>
                <c:pt idx="27">
                  <c:v>0.11434653327604652</c:v>
                </c:pt>
                <c:pt idx="28">
                  <c:v>0.11409962549457879</c:v>
                </c:pt>
                <c:pt idx="29">
                  <c:v>0.11385336659776162</c:v>
                </c:pt>
                <c:pt idx="30">
                  <c:v>0.11360775476114907</c:v>
                </c:pt>
                <c:pt idx="31">
                  <c:v>0.11336278816562963</c:v>
                </c:pt>
                <c:pt idx="32">
                  <c:v>0.11311846499741</c:v>
                </c:pt>
                <c:pt idx="33">
                  <c:v>0.11287478344799903</c:v>
                </c:pt>
                <c:pt idx="34">
                  <c:v>0.11263174171419231</c:v>
                </c:pt>
                <c:pt idx="35">
                  <c:v>0.11238933799805556</c:v>
                </c:pt>
                <c:pt idx="36">
                  <c:v>0.11214757050690954</c:v>
                </c:pt>
                <c:pt idx="37">
                  <c:v>0.11190643745331384</c:v>
                </c:pt>
                <c:pt idx="38">
                  <c:v>0.11166593705505157</c:v>
                </c:pt>
                <c:pt idx="39">
                  <c:v>0.11142606753511322</c:v>
                </c:pt>
                <c:pt idx="40">
                  <c:v>0.11118682712168144</c:v>
                </c:pt>
                <c:pt idx="41">
                  <c:v>0.11094821404811538</c:v>
                </c:pt>
                <c:pt idx="42">
                  <c:v>0.11071022655293507</c:v>
                </c:pt>
                <c:pt idx="43">
                  <c:v>0.11047286287980619</c:v>
                </c:pt>
                <c:pt idx="44">
                  <c:v>0.1102361212775243</c:v>
                </c:pt>
                <c:pt idx="45">
                  <c:v>0.11</c:v>
                </c:pt>
                <c:pt idx="46">
                  <c:v>0.11</c:v>
                </c:pt>
              </c:numCache>
            </c:numRef>
          </c:yVal>
          <c:smooth val="0"/>
          <c:extLst>
            <c:ext xmlns:c16="http://schemas.microsoft.com/office/drawing/2014/chart" uri="{C3380CC4-5D6E-409C-BE32-E72D297353CC}">
              <c16:uniqueId val="{00000000-D666-4573-8C09-9FC5CBAB5DB7}"/>
            </c:ext>
          </c:extLst>
        </c:ser>
        <c:ser>
          <c:idx val="1"/>
          <c:order val="1"/>
          <c:spPr>
            <a:ln w="12700">
              <a:solidFill>
                <a:srgbClr val="000080"/>
              </a:solidFill>
              <a:prstDash val="solid"/>
            </a:ln>
          </c:spPr>
          <c:marker>
            <c:symbol val="none"/>
          </c:marker>
          <c:xVal>
            <c:numRef>
              <c:f>'D:\S_G_2011_April\S_G_paper\[n2032_Lz8.xls]PlotDat3'!$E$1:$E$46</c:f>
              <c:numCache>
                <c:formatCode>General</c:formatCode>
                <c:ptCount val="46"/>
                <c:pt idx="0">
                  <c:v>3.0700895918638182</c:v>
                </c:pt>
                <c:pt idx="1">
                  <c:v>3.0700427262574204</c:v>
                </c:pt>
                <c:pt idx="2">
                  <c:v>3.0699070895440004</c:v>
                </c:pt>
                <c:pt idx="3">
                  <c:v>3.0696853217379001</c:v>
                </c:pt>
                <c:pt idx="4">
                  <c:v>3.0693817392972087</c:v>
                </c:pt>
                <c:pt idx="5">
                  <c:v>3.0690022511088135</c:v>
                </c:pt>
                <c:pt idx="6">
                  <c:v>3.068554243478641</c:v>
                </c:pt>
                <c:pt idx="7">
                  <c:v>3.0680464363656106</c:v>
                </c:pt>
                <c:pt idx="8">
                  <c:v>3.0674887136575562</c:v>
                </c:pt>
                <c:pt idx="9">
                  <c:v>3.0668919307925893</c:v>
                </c:pt>
                <c:pt idx="10">
                  <c:v>3.0662677034703467</c:v>
                </c:pt>
                <c:pt idx="11">
                  <c:v>3.0656281815656068</c:v>
                </c:pt>
                <c:pt idx="12">
                  <c:v>3.0649858126448009</c:v>
                </c:pt>
                <c:pt idx="13">
                  <c:v>3.0643530996882884</c:v>
                </c:pt>
                <c:pt idx="14">
                  <c:v>3.0637423577340672</c:v>
                </c:pt>
                <c:pt idx="15">
                  <c:v>3.0631654741795677</c:v>
                </c:pt>
                <c:pt idx="16">
                  <c:v>3.0626336774069833</c:v>
                </c:pt>
                <c:pt idx="17">
                  <c:v>3.0621573182355819</c:v>
                </c:pt>
                <c:pt idx="18">
                  <c:v>3.0617456684547846</c:v>
                </c:pt>
                <c:pt idx="19">
                  <c:v>3.0614067403593301</c:v>
                </c:pt>
                <c:pt idx="20">
                  <c:v>3.0611471307990712</c:v>
                </c:pt>
                <c:pt idx="21">
                  <c:v>3.0609718927787966</c:v>
                </c:pt>
                <c:pt idx="22">
                  <c:v>3.0608844371072412</c:v>
                </c:pt>
                <c:pt idx="23">
                  <c:v>3.0608864660095718</c:v>
                </c:pt>
                <c:pt idx="24">
                  <c:v>3.0609779399955133</c:v>
                </c:pt>
                <c:pt idx="25">
                  <c:v>3.0611570786279785</c:v>
                </c:pt>
                <c:pt idx="26">
                  <c:v>3.0614203951772545</c:v>
                </c:pt>
                <c:pt idx="27">
                  <c:v>3.0617627644862271</c:v>
                </c:pt>
                <c:pt idx="28">
                  <c:v>3.0621775227257366</c:v>
                </c:pt>
                <c:pt idx="29">
                  <c:v>3.0626565970984316</c:v>
                </c:pt>
                <c:pt idx="30">
                  <c:v>3.0631906629665866</c:v>
                </c:pt>
                <c:pt idx="31">
                  <c:v>3.0637693253455689</c:v>
                </c:pt>
                <c:pt idx="32">
                  <c:v>3.0643813212303908</c:v>
                </c:pt>
                <c:pt idx="33">
                  <c:v>3.0650147388172879</c:v>
                </c:pt>
                <c:pt idx="34">
                  <c:v>3.0656572493534342</c:v>
                </c:pt>
                <c:pt idx="35">
                  <c:v>3.0662963471020883</c:v>
                </c:pt>
                <c:pt idx="36">
                  <c:v>3.0669195927525355</c:v>
                </c:pt>
                <c:pt idx="37">
                  <c:v>3.0675148555371212</c:v>
                </c:pt>
                <c:pt idx="38">
                  <c:v>3.0680705493428451</c:v>
                </c:pt>
                <c:pt idx="39">
                  <c:v>3.0685758582218705</c:v>
                </c:pt>
                <c:pt idx="40">
                  <c:v>3.0690209469116478</c:v>
                </c:pt>
                <c:pt idx="41">
                  <c:v>3.0693971522671117</c:v>
                </c:pt>
                <c:pt idx="42">
                  <c:v>3.0696971518789451</c:v>
                </c:pt>
                <c:pt idx="43">
                  <c:v>3.069915106595948</c:v>
                </c:pt>
                <c:pt idx="44">
                  <c:v>3.0700467741774742</c:v>
                </c:pt>
                <c:pt idx="45">
                  <c:v>3.0700895918638182</c:v>
                </c:pt>
              </c:numCache>
            </c:numRef>
          </c:xVal>
          <c:yVal>
            <c:numRef>
              <c:f>'D:\S_G_2011_April\S_G_paper\[n2032_Lz8.xls]PlotDat3'!$F$1:$F$46</c:f>
              <c:numCache>
                <c:formatCode>General</c:formatCode>
                <c:ptCount val="46"/>
                <c:pt idx="0">
                  <c:v>0.11142240824035392</c:v>
                </c:pt>
                <c:pt idx="1">
                  <c:v>0.11147612057183987</c:v>
                </c:pt>
                <c:pt idx="2">
                  <c:v>0.1115255081600896</c:v>
                </c:pt>
                <c:pt idx="3">
                  <c:v>0.11156960973187544</c:v>
                </c:pt>
                <c:pt idx="4">
                  <c:v>0.11160756690026732</c:v>
                </c:pt>
                <c:pt idx="5">
                  <c:v>0.11163864087215818</c:v>
                </c:pt>
                <c:pt idx="6">
                  <c:v>0.11166222682803123</c:v>
                </c:pt>
                <c:pt idx="7">
                  <c:v>0.11167786569408407</c:v>
                </c:pt>
                <c:pt idx="8">
                  <c:v>0.11168525307757791</c:v>
                </c:pt>
                <c:pt idx="9">
                  <c:v>0.11168424519149607</c:v>
                </c:pt>
                <c:pt idx="10">
                  <c:v>0.11167486165319468</c:v>
                </c:pt>
                <c:pt idx="11">
                  <c:v>0.11165728510257315</c:v>
                </c:pt>
                <c:pt idx="12">
                  <c:v>0.11163185764719633</c:v>
                </c:pt>
                <c:pt idx="13">
                  <c:v>0.11159907420355979</c:v>
                </c:pt>
                <c:pt idx="14">
                  <c:v>0.11155957286410331</c:v>
                </c:pt>
                <c:pt idx="15">
                  <c:v>0.11151412247746732</c:v>
                </c:pt>
                <c:pt idx="16">
                  <c:v>0.11146360768372862</c:v>
                </c:pt>
                <c:pt idx="17">
                  <c:v>0.11140901169588763</c:v>
                </c:pt>
                <c:pt idx="18">
                  <c:v>0.11135139716274564</c:v>
                </c:pt>
                <c:pt idx="19">
                  <c:v>0.1112918854856547</c:v>
                </c:pt>
                <c:pt idx="20">
                  <c:v>0.11123163499171587</c:v>
                </c:pt>
                <c:pt idx="21">
                  <c:v>0.11117181838825974</c:v>
                </c:pt>
                <c:pt idx="22">
                  <c:v>0.11111359993743219</c:v>
                </c:pt>
                <c:pt idx="23">
                  <c:v>0.11105811279515611</c:v>
                </c:pt>
                <c:pt idx="24">
                  <c:v>0.11100643695554017</c:v>
                </c:pt>
                <c:pt idx="25">
                  <c:v>0.11095957823002214</c:v>
                </c:pt>
                <c:pt idx="26">
                  <c:v>0.11091844867039319</c:v>
                </c:pt>
                <c:pt idx="27">
                  <c:v>0.11088384881674732</c:v>
                </c:pt>
                <c:pt idx="28">
                  <c:v>0.11085645211587901</c:v>
                </c:pt>
                <c:pt idx="29">
                  <c:v>0.11083679181340736</c:v>
                </c:pt>
                <c:pt idx="30">
                  <c:v>0.11082525057475673</c:v>
                </c:pt>
                <c:pt idx="31">
                  <c:v>0.11082205303700948</c:v>
                </c:pt>
                <c:pt idx="32">
                  <c:v>0.11082726143660072</c:v>
                </c:pt>
                <c:pt idx="33">
                  <c:v>0.11084077439795689</c:v>
                </c:pt>
                <c:pt idx="34">
                  <c:v>0.11086232890665594</c:v>
                </c:pt>
                <c:pt idx="35">
                  <c:v>0.11089150542870392</c:v>
                </c:pt>
                <c:pt idx="36">
                  <c:v>0.11092773607628699</c:v>
                </c:pt>
                <c:pt idx="37">
                  <c:v>0.11097031566106169</c:v>
                </c:pt>
                <c:pt idx="38">
                  <c:v>0.11101841541984395</c:v>
                </c:pt>
                <c:pt idx="39">
                  <c:v>0.11107109914554172</c:v>
                </c:pt>
                <c:pt idx="40">
                  <c:v>0.11112734140936115</c:v>
                </c:pt>
                <c:pt idx="41">
                  <c:v>0.11118604751961163</c:v>
                </c:pt>
                <c:pt idx="42">
                  <c:v>0.11124607482863433</c:v>
                </c:pt>
                <c:pt idx="43">
                  <c:v>0.11130625497313917</c:v>
                </c:pt>
                <c:pt idx="44">
                  <c:v>0.1113654166150673</c:v>
                </c:pt>
                <c:pt idx="45">
                  <c:v>0.11142240824035392</c:v>
                </c:pt>
              </c:numCache>
            </c:numRef>
          </c:yVal>
          <c:smooth val="1"/>
          <c:extLst>
            <c:ext xmlns:c16="http://schemas.microsoft.com/office/drawing/2014/chart" uri="{C3380CC4-5D6E-409C-BE32-E72D297353CC}">
              <c16:uniqueId val="{00000001-D666-4573-8C09-9FC5CBAB5DB7}"/>
            </c:ext>
          </c:extLst>
        </c:ser>
        <c:ser>
          <c:idx val="2"/>
          <c:order val="2"/>
          <c:spPr>
            <a:ln w="12700">
              <a:solidFill>
                <a:srgbClr val="000080"/>
              </a:solidFill>
              <a:prstDash val="solid"/>
            </a:ln>
          </c:spPr>
          <c:marker>
            <c:symbol val="none"/>
          </c:marker>
          <c:xVal>
            <c:numRef>
              <c:f>'D:\S_G_2011_April\S_G_paper\[n2032_Lz8.xls]PlotDat3'!$G$1:$G$46</c:f>
              <c:numCache>
                <c:formatCode>General</c:formatCode>
                <c:ptCount val="46"/>
                <c:pt idx="0">
                  <c:v>2.9943324135161715</c:v>
                </c:pt>
                <c:pt idx="1">
                  <c:v>2.9942863478258053</c:v>
                </c:pt>
                <c:pt idx="2">
                  <c:v>2.9941534500998506</c:v>
                </c:pt>
                <c:pt idx="3">
                  <c:v>2.9939363070413738</c:v>
                </c:pt>
                <c:pt idx="4">
                  <c:v>2.9936391450930118</c:v>
                </c:pt>
                <c:pt idx="5">
                  <c:v>2.9932677481740733</c:v>
                </c:pt>
                <c:pt idx="6">
                  <c:v>2.9928293451031265</c:v>
                </c:pt>
                <c:pt idx="7">
                  <c:v>2.9923324688972723</c:v>
                </c:pt>
                <c:pt idx="8">
                  <c:v>2.9917867906866693</c:v>
                </c:pt>
                <c:pt idx="9">
                  <c:v>2.9912029314769866</c:v>
                </c:pt>
                <c:pt idx="10">
                  <c:v>2.9905922554236111</c:v>
                </c:pt>
                <c:pt idx="11">
                  <c:v>2.9899666486412877</c:v>
                </c:pt>
                <c:pt idx="12">
                  <c:v>2.9893382878544172</c:v>
                </c:pt>
                <c:pt idx="13">
                  <c:v>2.9887194033909665</c:v>
                </c:pt>
                <c:pt idx="14">
                  <c:v>2.9881220411330456</c:v>
                </c:pt>
                <c:pt idx="15">
                  <c:v>2.9875578280575161</c:v>
                </c:pt>
                <c:pt idx="16">
                  <c:v>2.9870377459301096</c:v>
                </c:pt>
                <c:pt idx="17">
                  <c:v>2.986571917557852</c:v>
                </c:pt>
                <c:pt idx="18">
                  <c:v>2.9861694097601368</c:v>
                </c:pt>
                <c:pt idx="19">
                  <c:v>2.9858380568934013</c:v>
                </c:pt>
                <c:pt idx="20">
                  <c:v>2.9855843083642877</c:v>
                </c:pt>
                <c:pt idx="21">
                  <c:v>2.985413103099281</c:v>
                </c:pt>
                <c:pt idx="22">
                  <c:v>2.985327773414121</c:v>
                </c:pt>
                <c:pt idx="23">
                  <c:v>2.9853299801540683</c:v>
                </c:pt>
                <c:pt idx="24">
                  <c:v>2.9854196803674404</c:v>
                </c:pt>
                <c:pt idx="25">
                  <c:v>2.985595128141616</c:v>
                </c:pt>
                <c:pt idx="26">
                  <c:v>2.9858529085852399</c:v>
                </c:pt>
                <c:pt idx="27">
                  <c:v>2.9861880042951978</c:v>
                </c:pt>
                <c:pt idx="28">
                  <c:v>2.9865938930146614</c:v>
                </c:pt>
                <c:pt idx="29">
                  <c:v>2.9870626745813973</c:v>
                </c:pt>
                <c:pt idx="30">
                  <c:v>2.9875852246954402</c:v>
                </c:pt>
                <c:pt idx="31">
                  <c:v>2.9881513725132129</c:v>
                </c:pt>
                <c:pt idx="32">
                  <c:v>2.9887500986114253</c:v>
                </c:pt>
                <c:pt idx="33">
                  <c:v>2.9893697494676172</c:v>
                </c:pt>
                <c:pt idx="34">
                  <c:v>2.9899982642827148</c:v>
                </c:pt>
                <c:pt idx="35">
                  <c:v>2.9906234097307669</c:v>
                </c:pt>
                <c:pt idx="36">
                  <c:v>2.9912330180667204</c:v>
                </c:pt>
                <c:pt idx="37">
                  <c:v>2.9918152239577345</c:v>
                </c:pt>
                <c:pt idx="38">
                  <c:v>2.9923586954283903</c:v>
                </c:pt>
                <c:pt idx="39">
                  <c:v>2.9928528544247008</c:v>
                </c:pt>
                <c:pt idx="40">
                  <c:v>2.9932880827039008</c:v>
                </c:pt>
                <c:pt idx="41">
                  <c:v>2.9936559090426003</c:v>
                </c:pt>
                <c:pt idx="42">
                  <c:v>2.9939491741195128</c:v>
                </c:pt>
                <c:pt idx="43">
                  <c:v>2.9941621698635004</c:v>
                </c:pt>
                <c:pt idx="44">
                  <c:v>2.994290750554685</c:v>
                </c:pt>
                <c:pt idx="45">
                  <c:v>2.9943324135161715</c:v>
                </c:pt>
              </c:numCache>
            </c:numRef>
          </c:xVal>
          <c:yVal>
            <c:numRef>
              <c:f>'D:\S_G_2011_April\S_G_paper\[n2032_Lz8.xls]PlotDat3'!$H$1:$H$46</c:f>
              <c:numCache>
                <c:formatCode>General</c:formatCode>
                <c:ptCount val="46"/>
                <c:pt idx="0">
                  <c:v>0.11391223247863927</c:v>
                </c:pt>
                <c:pt idx="1">
                  <c:v>0.1139679312519911</c:v>
                </c:pt>
                <c:pt idx="2">
                  <c:v>0.11401918032373667</c:v>
                </c:pt>
                <c:pt idx="3">
                  <c:v>0.11406498218898943</c:v>
                </c:pt>
                <c:pt idx="4">
                  <c:v>0.11410444536654107</c:v>
                </c:pt>
                <c:pt idx="5">
                  <c:v>0.11413680175052926</c:v>
                </c:pt>
                <c:pt idx="6">
                  <c:v>0.11416142156074449</c:v>
                </c:pt>
                <c:pt idx="7">
                  <c:v>0.11417782560058556</c:v>
                </c:pt>
                <c:pt idx="8">
                  <c:v>0.11418569458407628</c:v>
                </c:pt>
                <c:pt idx="9">
                  <c:v>0.11418487535040382</c:v>
                </c:pt>
                <c:pt idx="10">
                  <c:v>0.11417538384501977</c:v>
                </c:pt>
                <c:pt idx="11">
                  <c:v>0.11415740480927999</c:v>
                </c:pt>
                <c:pt idx="12">
                  <c:v>0.11413128818466434</c:v>
                </c:pt>
                <c:pt idx="13">
                  <c:v>0.11409754230156369</c:v>
                </c:pt>
                <c:pt idx="14">
                  <c:v>0.11405682398520725</c:v>
                </c:pt>
                <c:pt idx="15">
                  <c:v>0.1140099257713065</c:v>
                </c:pt>
                <c:pt idx="16">
                  <c:v>0.11395776048024908</c:v>
                </c:pt>
                <c:pt idx="17">
                  <c:v>0.1139013434500883</c:v>
                </c:pt>
                <c:pt idx="18">
                  <c:v>0.1138417727741428</c:v>
                </c:pt>
                <c:pt idx="19">
                  <c:v>0.11378020792785923</c:v>
                </c:pt>
                <c:pt idx="20">
                  <c:v>0.11371784720094152</c:v>
                </c:pt>
                <c:pt idx="21">
                  <c:v>0.11365590437400487</c:v>
                </c:pt>
                <c:pt idx="22">
                  <c:v>0.11359558509371664</c:v>
                </c:pt>
                <c:pt idx="23">
                  <c:v>0.11353806340625551</c:v>
                </c:pt>
                <c:pt idx="24">
                  <c:v>0.11348445890583794</c:v>
                </c:pt>
                <c:pt idx="25">
                  <c:v>0.11343581494309037</c:v>
                </c:pt>
                <c:pt idx="26">
                  <c:v>0.11339307831741596</c:v>
                </c:pt>
                <c:pt idx="27">
                  <c:v>0.11335708084862128</c:v>
                </c:pt>
                <c:pt idx="28">
                  <c:v>0.11332852318648994</c:v>
                </c:pt>
                <c:pt idx="29">
                  <c:v>0.11330796117343141</c:v>
                </c:pt>
                <c:pt idx="30">
                  <c:v>0.11329579502564097</c:v>
                </c:pt>
                <c:pt idx="31">
                  <c:v>0.11329226154334657</c:v>
                </c:pt>
                <c:pt idx="32">
                  <c:v>0.11329742950176178</c:v>
                </c:pt>
                <c:pt idx="33">
                  <c:v>0.11331119831245451</c:v>
                </c:pt>
                <c:pt idx="34">
                  <c:v>0.11333329998118644</c:v>
                </c:pt>
                <c:pt idx="35">
                  <c:v>0.11336330432411595</c:v>
                </c:pt>
                <c:pt idx="36">
                  <c:v>0.11340062734083738</c:v>
                </c:pt>
                <c:pt idx="37">
                  <c:v>0.11344454258128453</c:v>
                </c:pt>
                <c:pt idx="38">
                  <c:v>0.11349419528525495</c:v>
                </c:pt>
                <c:pt idx="39">
                  <c:v>0.11354861901934497</c:v>
                </c:pt>
                <c:pt idx="40">
                  <c:v>0.1136067544874766</c:v>
                </c:pt>
                <c:pt idx="41">
                  <c:v>0.11366747014889078</c:v>
                </c:pt>
                <c:pt idx="42">
                  <c:v>0.11372958424230112</c:v>
                </c:pt>
                <c:pt idx="43">
                  <c:v>0.11379188778753312</c:v>
                </c:pt>
                <c:pt idx="44">
                  <c:v>0.11385316811694808</c:v>
                </c:pt>
                <c:pt idx="45">
                  <c:v>0.11391223247863927</c:v>
                </c:pt>
              </c:numCache>
            </c:numRef>
          </c:yVal>
          <c:smooth val="1"/>
          <c:extLst>
            <c:ext xmlns:c16="http://schemas.microsoft.com/office/drawing/2014/chart" uri="{C3380CC4-5D6E-409C-BE32-E72D297353CC}">
              <c16:uniqueId val="{00000002-D666-4573-8C09-9FC5CBAB5DB7}"/>
            </c:ext>
          </c:extLst>
        </c:ser>
        <c:ser>
          <c:idx val="3"/>
          <c:order val="3"/>
          <c:spPr>
            <a:ln w="12700">
              <a:solidFill>
                <a:srgbClr val="000080"/>
              </a:solidFill>
              <a:prstDash val="solid"/>
            </a:ln>
          </c:spPr>
          <c:marker>
            <c:symbol val="none"/>
          </c:marker>
          <c:xVal>
            <c:numRef>
              <c:f>'D:\S_G_2011_April\S_G_paper\[n2032_Lz8.xls]PlotDat3'!$I$1:$I$46</c:f>
              <c:numCache>
                <c:formatCode>General</c:formatCode>
                <c:ptCount val="46"/>
                <c:pt idx="0">
                  <c:v>2.9217865736761568</c:v>
                </c:pt>
                <c:pt idx="1">
                  <c:v>2.921741252110007</c:v>
                </c:pt>
                <c:pt idx="2">
                  <c:v>2.9216109569290252</c:v>
                </c:pt>
                <c:pt idx="3">
                  <c:v>2.9213982241807011</c:v>
                </c:pt>
                <c:pt idx="4">
                  <c:v>2.9211071944660008</c:v>
                </c:pt>
                <c:pt idx="5">
                  <c:v>2.920743532347279</c:v>
                </c:pt>
                <c:pt idx="6">
                  <c:v>2.9203143160940179</c:v>
                </c:pt>
                <c:pt idx="7">
                  <c:v>2.9198278999123608</c:v>
                </c:pt>
                <c:pt idx="8">
                  <c:v>2.919293751339993</c:v>
                </c:pt>
                <c:pt idx="9">
                  <c:v>2.9187222669712911</c:v>
                </c:pt>
                <c:pt idx="10">
                  <c:v>2.9181245700994376</c:v>
                </c:pt>
                <c:pt idx="11">
                  <c:v>2.9175122942141734</c:v>
                </c:pt>
                <c:pt idx="12">
                  <c:v>2.9168973565691516</c:v>
                </c:pt>
                <c:pt idx="13">
                  <c:v>2.916291726226151</c:v>
                </c:pt>
                <c:pt idx="14">
                  <c:v>2.9157071910909043</c:v>
                </c:pt>
                <c:pt idx="15">
                  <c:v>2.91515512847492</c:v>
                </c:pt>
                <c:pt idx="16">
                  <c:v>2.9146462836490565</c:v>
                </c:pt>
                <c:pt idx="17">
                  <c:v>2.9141905606990464</c:v>
                </c:pt>
                <c:pt idx="18">
                  <c:v>2.9137968297537347</c:v>
                </c:pt>
                <c:pt idx="19">
                  <c:v>2.9134727543381098</c:v>
                </c:pt>
                <c:pt idx="20">
                  <c:v>2.9132246422115062</c:v>
                </c:pt>
                <c:pt idx="21">
                  <c:v>2.9130573225942449</c:v>
                </c:pt>
                <c:pt idx="22">
                  <c:v>2.9129740521723528</c:v>
                </c:pt>
                <c:pt idx="23">
                  <c:v>2.9129764517098735</c:v>
                </c:pt>
                <c:pt idx="24">
                  <c:v>2.913064474502538</c:v>
                </c:pt>
                <c:pt idx="25">
                  <c:v>2.9132364072868122</c:v>
                </c:pt>
                <c:pt idx="26">
                  <c:v>2.9134889035866203</c:v>
                </c:pt>
                <c:pt idx="27">
                  <c:v>2.9138170488486974</c:v>
                </c:pt>
                <c:pt idx="28">
                  <c:v>2.9142144560987764</c:v>
                </c:pt>
                <c:pt idx="29">
                  <c:v>2.9146733902567785</c:v>
                </c:pt>
                <c:pt idx="30">
                  <c:v>2.9151849186913483</c:v>
                </c:pt>
                <c:pt idx="31">
                  <c:v>2.9157390850833615</c:v>
                </c:pt>
                <c:pt idx="32">
                  <c:v>2.9163251032143536</c:v>
                </c:pt>
                <c:pt idx="33">
                  <c:v>2.9169315669079889</c:v>
                </c:pt>
                <c:pt idx="34">
                  <c:v>2.9175466720383145</c:v>
                </c:pt>
                <c:pt idx="35">
                  <c:v>2.9181584462836399</c:v>
                </c:pt>
                <c:pt idx="36">
                  <c:v>2.9187549821541618</c:v>
                </c:pt>
                <c:pt idx="37">
                  <c:v>2.9193246687577115</c:v>
                </c:pt>
                <c:pt idx="38">
                  <c:v>2.9198564177925586</c:v>
                </c:pt>
                <c:pt idx="39">
                  <c:v>2.920339879368596</c:v>
                </c:pt>
                <c:pt idx="40">
                  <c:v>2.9207656434561753</c:v>
                </c:pt>
                <c:pt idx="41">
                  <c:v>2.9211254230416315</c:v>
                </c:pt>
                <c:pt idx="42">
                  <c:v>2.9214122154245765</c:v>
                </c:pt>
                <c:pt idx="43">
                  <c:v>2.9216204385174978</c:v>
                </c:pt>
                <c:pt idx="44">
                  <c:v>2.9217460394947423</c:v>
                </c:pt>
                <c:pt idx="45">
                  <c:v>2.9217865736761568</c:v>
                </c:pt>
              </c:numCache>
            </c:numRef>
          </c:xVal>
          <c:yVal>
            <c:numRef>
              <c:f>'D:\S_G_2011_April\S_G_paper\[n2032_Lz8.xls]PlotDat3'!$J$1:$J$46</c:f>
              <c:numCache>
                <c:formatCode>General</c:formatCode>
                <c:ptCount val="46"/>
                <c:pt idx="0">
                  <c:v>0.11647017802988281</c:v>
                </c:pt>
                <c:pt idx="1">
                  <c:v>0.11652793523359302</c:v>
                </c:pt>
                <c:pt idx="2">
                  <c:v>0.1165811133799815</c:v>
                </c:pt>
                <c:pt idx="3">
                  <c:v>0.11662867741691808</c:v>
                </c:pt>
                <c:pt idx="4">
                  <c:v>0.11666970156452706</c:v>
                </c:pt>
                <c:pt idx="5">
                  <c:v>0.11670338733443954</c:v>
                </c:pt>
                <c:pt idx="6">
                  <c:v>0.11672907907146113</c:v>
                </c:pt>
                <c:pt idx="7">
                  <c:v>0.11674627671515463</c:v>
                </c:pt>
                <c:pt idx="8">
                  <c:v>0.11675464553294758</c:v>
                </c:pt>
                <c:pt idx="9">
                  <c:v>0.11675402263532104</c:v>
                </c:pt>
                <c:pt idx="10">
                  <c:v>0.11674442014626878</c:v>
                </c:pt>
                <c:pt idx="11">
                  <c:v>0.1167260249673175</c:v>
                </c:pt>
                <c:pt idx="12">
                  <c:v>0.1166991951397013</c:v>
                </c:pt>
                <c:pt idx="13">
                  <c:v>0.11666445287549626</c:v>
                </c:pt>
                <c:pt idx="14">
                  <c:v>0.11662247439335639</c:v>
                </c:pt>
                <c:pt idx="15">
                  <c:v>0.11657407675668671</c:v>
                </c:pt>
                <c:pt idx="16">
                  <c:v>0.11652020197043353</c:v>
                </c:pt>
                <c:pt idx="17">
                  <c:v>0.11646189864602957</c:v>
                </c:pt>
                <c:pt idx="18">
                  <c:v>0.11640030159136533</c:v>
                </c:pt>
                <c:pt idx="19">
                  <c:v>0.11633660972304423</c:v>
                </c:pt>
                <c:pt idx="20">
                  <c:v>0.11627206273083471</c:v>
                </c:pt>
                <c:pt idx="21">
                  <c:v>0.11620791694851902</c:v>
                </c:pt>
                <c:pt idx="22">
                  <c:v>0.1161454209007852</c:v>
                </c:pt>
                <c:pt idx="23">
                  <c:v>0.11608579100211416</c:v>
                </c:pt>
                <c:pt idx="24">
                  <c:v>0.11603018788065554</c:v>
                </c:pt>
                <c:pt idx="25">
                  <c:v>0.11597969378792093</c:v>
                </c:pt>
                <c:pt idx="26">
                  <c:v>0.11593529153398922</c:v>
                </c:pt>
                <c:pt idx="27">
                  <c:v>0.11589784535822638</c:v>
                </c:pt>
                <c:pt idx="28">
                  <c:v>0.11586808410784923</c:v>
                </c:pt>
                <c:pt idx="29">
                  <c:v>0.11584658705174344</c:v>
                </c:pt>
                <c:pt idx="30">
                  <c:v>0.11583377260565358</c:v>
                </c:pt>
                <c:pt idx="31">
                  <c:v>0.11582989018819659</c:v>
                </c:pt>
                <c:pt idx="32">
                  <c:v>0.11583501536621205</c:v>
                </c:pt>
                <c:pt idx="33">
                  <c:v>0.11584904838393971</c:v>
                </c:pt>
                <c:pt idx="34">
                  <c:v>0.11587171610465183</c:v>
                </c:pt>
                <c:pt idx="35">
                  <c:v>0.11590257732694888</c:v>
                </c:pt>
                <c:pt idx="36">
                  <c:v>0.11594103137224297</c:v>
                </c:pt>
                <c:pt idx="37">
                  <c:v>0.1159863297762833</c:v>
                </c:pt>
                <c:pt idx="38">
                  <c:v>0.11603759085716138</c:v>
                </c:pt>
                <c:pt idx="39">
                  <c:v>0.11609381687624654</c:v>
                </c:pt>
                <c:pt idx="40">
                  <c:v>0.11615391345803341</c:v>
                </c:pt>
                <c:pt idx="41">
                  <c:v>0.11621671089091641</c:v>
                </c:pt>
                <c:pt idx="42">
                  <c:v>0.11628098689429545</c:v>
                </c:pt>
                <c:pt idx="43">
                  <c:v>0.11634549040887764</c:v>
                </c:pt>
                <c:pt idx="44">
                  <c:v>0.11640896594712329</c:v>
                </c:pt>
                <c:pt idx="45">
                  <c:v>0.11647017802988281</c:v>
                </c:pt>
              </c:numCache>
            </c:numRef>
          </c:yVal>
          <c:smooth val="1"/>
          <c:extLst>
            <c:ext xmlns:c16="http://schemas.microsoft.com/office/drawing/2014/chart" uri="{C3380CC4-5D6E-409C-BE32-E72D297353CC}">
              <c16:uniqueId val="{00000003-D666-4573-8C09-9FC5CBAB5DB7}"/>
            </c:ext>
          </c:extLst>
        </c:ser>
        <c:ser>
          <c:idx val="4"/>
          <c:order val="4"/>
          <c:spPr>
            <a:ln w="12700">
              <a:solidFill>
                <a:srgbClr val="000000"/>
              </a:solidFill>
              <a:prstDash val="solid"/>
            </a:ln>
          </c:spPr>
          <c:marker>
            <c:symbol val="none"/>
          </c:marker>
          <c:xVal>
            <c:numRef>
              <c:f>'D:\S_G_2011_April\S_G_paper\[n2032_Lz8.xls]PlotDat3'!$K$1:$K$46</c:f>
              <c:numCache>
                <c:formatCode>General</c:formatCode>
                <c:ptCount val="46"/>
                <c:pt idx="0">
                  <c:v>2.8522534249854146</c:v>
                </c:pt>
                <c:pt idx="1">
                  <c:v>2.8522087930075575</c:v>
                </c:pt>
                <c:pt idx="2">
                  <c:v>2.8520809702207273</c:v>
                </c:pt>
                <c:pt idx="3">
                  <c:v>2.8518724445500729</c:v>
                </c:pt>
                <c:pt idx="4">
                  <c:v>2.8515872747105799</c:v>
                </c:pt>
                <c:pt idx="5">
                  <c:v>2.8512310112087977</c:v>
                </c:pt>
                <c:pt idx="6">
                  <c:v>2.8508105883085451</c:v>
                </c:pt>
                <c:pt idx="7">
                  <c:v>2.8503341890633513</c:v>
                </c:pt>
                <c:pt idx="8">
                  <c:v>2.849811086042628</c:v>
                </c:pt>
                <c:pt idx="9">
                  <c:v>2.8492514608516526</c:v>
                </c:pt>
                <c:pt idx="10">
                  <c:v>2.8486662059582031</c:v>
                </c:pt>
                <c:pt idx="11">
                  <c:v>2.848066712683063</c:v>
                </c:pt>
                <c:pt idx="12">
                  <c:v>2.8474646494809197</c:v>
                </c:pt>
                <c:pt idx="13">
                  <c:v>2.8468717348271659</c:v>
                </c:pt>
                <c:pt idx="14">
                  <c:v>2.8462995091311067</c:v>
                </c:pt>
                <c:pt idx="15">
                  <c:v>2.8457591101150186</c:v>
                </c:pt>
                <c:pt idx="16">
                  <c:v>2.8452610560310552</c:v>
                </c:pt>
                <c:pt idx="17">
                  <c:v>2.8448150409354325</c:v>
                </c:pt>
                <c:pt idx="18">
                  <c:v>2.8444297460046521</c:v>
                </c:pt>
                <c:pt idx="19">
                  <c:v>2.8441126705662754</c:v>
                </c:pt>
                <c:pt idx="20">
                  <c:v>2.8438699861330421</c:v>
                </c:pt>
                <c:pt idx="21">
                  <c:v>2.8437064162813961</c:v>
                </c:pt>
                <c:pt idx="22">
                  <c:v>2.8436251447124414</c:v>
                </c:pt>
                <c:pt idx="23">
                  <c:v>2.8436277532848226</c:v>
                </c:pt>
                <c:pt idx="24">
                  <c:v>2.8437141912256458</c:v>
                </c:pt>
                <c:pt idx="25">
                  <c:v>2.8438827761187149</c:v>
                </c:pt>
                <c:pt idx="26">
                  <c:v>2.8441302266508477</c:v>
                </c:pt>
                <c:pt idx="27">
                  <c:v>2.844451726478908</c:v>
                </c:pt>
                <c:pt idx="28">
                  <c:v>2.8448410179744426</c:v>
                </c:pt>
                <c:pt idx="29">
                  <c:v>2.845290524021304</c:v>
                </c:pt>
                <c:pt idx="30">
                  <c:v>2.8457914954955954</c:v>
                </c:pt>
                <c:pt idx="31">
                  <c:v>2.8463341815574159</c:v>
                </c:pt>
                <c:pt idx="32">
                  <c:v>2.8469080194398693</c:v>
                </c:pt>
                <c:pt idx="33">
                  <c:v>2.8475018400413035</c:v>
                </c:pt>
                <c:pt idx="34">
                  <c:v>2.8481040853191733</c:v>
                </c:pt>
                <c:pt idx="35">
                  <c:v>2.8487030332541883</c:v>
                </c:pt>
                <c:pt idx="36">
                  <c:v>2.8492870260060874</c:v>
                </c:pt>
                <c:pt idx="37">
                  <c:v>2.8498446968202358</c:v>
                </c:pt>
                <c:pt idx="38">
                  <c:v>2.8503651912685779</c:v>
                </c:pt>
                <c:pt idx="39">
                  <c:v>2.8508383785187301</c:v>
                </c:pt>
                <c:pt idx="40">
                  <c:v>2.8512550485191106</c:v>
                </c:pt>
                <c:pt idx="41">
                  <c:v>2.8516070912621179</c:v>
                </c:pt>
                <c:pt idx="42">
                  <c:v>2.8518876546362009</c:v>
                </c:pt>
                <c:pt idx="43">
                  <c:v>2.8520912777944196</c:v>
                </c:pt>
                <c:pt idx="44">
                  <c:v>2.8522139974436178</c:v>
                </c:pt>
                <c:pt idx="45">
                  <c:v>2.8522534249854146</c:v>
                </c:pt>
              </c:numCache>
            </c:numRef>
          </c:xVal>
          <c:yVal>
            <c:numRef>
              <c:f>'D:\S_G_2011_April\S_G_paper\[n2032_Lz8.xls]PlotDat3'!$L$1:$L$46</c:f>
              <c:numCache>
                <c:formatCode>General</c:formatCode>
                <c:ptCount val="46"/>
                <c:pt idx="0">
                  <c:v>0.11909824501652543</c:v>
                </c:pt>
                <c:pt idx="1">
                  <c:v>0.1191581351152777</c:v>
                </c:pt>
                <c:pt idx="2">
                  <c:v>0.1192133121996012</c:v>
                </c:pt>
                <c:pt idx="3">
                  <c:v>0.11926270231031257</c:v>
                </c:pt>
                <c:pt idx="4">
                  <c:v>0.1193053441250872</c:v>
                </c:pt>
                <c:pt idx="5">
                  <c:v>0.11934040766950488</c:v>
                </c:pt>
                <c:pt idx="6">
                  <c:v>0.11936721047155771</c:v>
                </c:pt>
                <c:pt idx="7">
                  <c:v>0.11938523084519145</c:v>
                </c:pt>
                <c:pt idx="8">
                  <c:v>0.11939411804433121</c:v>
                </c:pt>
                <c:pt idx="9">
                  <c:v>0.11939369908975475</c:v>
                </c:pt>
                <c:pt idx="10">
                  <c:v>0.11938398213593637</c:v>
                </c:pt>
                <c:pt idx="11">
                  <c:v>0.11936515631232926</c:v>
                </c:pt>
                <c:pt idx="12">
                  <c:v>0.11933758804217588</c:v>
                </c:pt>
                <c:pt idx="13">
                  <c:v>0.11930181391049632</c:v>
                </c:pt>
                <c:pt idx="14">
                  <c:v>0.11925853022007127</c:v>
                </c:pt>
                <c:pt idx="15">
                  <c:v>0.11920857943870035</c:v>
                </c:pt>
                <c:pt idx="16">
                  <c:v>0.11915293380152479</c:v>
                </c:pt>
                <c:pt idx="17">
                  <c:v>0.11909267638757626</c:v>
                </c:pt>
                <c:pt idx="18">
                  <c:v>0.11902898003887544</c:v>
                </c:pt>
                <c:pt idx="19">
                  <c:v>0.11896308453239629</c:v>
                </c:pt>
                <c:pt idx="20">
                  <c:v>0.1188962724492174</c:v>
                </c:pt>
                <c:pt idx="21">
                  <c:v>0.1188298442105402</c:v>
                </c:pt>
                <c:pt idx="22">
                  <c:v>0.11876509276646958</c:v>
                </c:pt>
                <c:pt idx="23">
                  <c:v>0.11870327843021068</c:v>
                </c:pt>
                <c:pt idx="24">
                  <c:v>0.11864560434750601</c:v>
                </c:pt>
                <c:pt idx="25">
                  <c:v>0.11859319307877214</c:v>
                </c:pt>
                <c:pt idx="26">
                  <c:v>0.11854706474973802</c:v>
                </c:pt>
                <c:pt idx="27">
                  <c:v>0.1185081171958581</c:v>
                </c:pt>
                <c:pt idx="28">
                  <c:v>0.11847710848696648</c:v>
                </c:pt>
                <c:pt idx="29">
                  <c:v>0.11845464217230985</c:v>
                </c:pt>
                <c:pt idx="30">
                  <c:v>0.11844115553314793</c:v>
                </c:pt>
                <c:pt idx="31">
                  <c:v>0.1184369110715712</c:v>
                </c:pt>
                <c:pt idx="32">
                  <c:v>0.11844199140119625</c:v>
                </c:pt>
                <c:pt idx="33">
                  <c:v>0.11845629763918571</c:v>
                </c:pt>
                <c:pt idx="34">
                  <c:v>0.11847955133089022</c:v>
                </c:pt>
                <c:pt idx="35">
                  <c:v>0.11851129986965143</c:v>
                </c:pt>
                <c:pt idx="36">
                  <c:v>0.1185509253062758</c:v>
                </c:pt>
                <c:pt idx="37">
                  <c:v>0.11859765637671267</c:v>
                </c:pt>
                <c:pt idx="38">
                  <c:v>0.11865058351383181</c:v>
                </c:pt>
                <c:pt idx="39">
                  <c:v>0.11870867655111293</c:v>
                </c:pt>
                <c:pt idx="40">
                  <c:v>0.1187708047736652</c:v>
                </c:pt>
                <c:pt idx="41">
                  <c:v>0.11883575892630643</c:v>
                </c:pt>
                <c:pt idx="42">
                  <c:v>0.11890227475033972</c:v>
                </c:pt>
                <c:pt idx="43">
                  <c:v>0.11896905759091091</c:v>
                </c:pt>
                <c:pt idx="44">
                  <c:v>0.11903480759599261</c:v>
                </c:pt>
                <c:pt idx="45">
                  <c:v>0.11909824501652543</c:v>
                </c:pt>
              </c:numCache>
            </c:numRef>
          </c:yVal>
          <c:smooth val="1"/>
          <c:extLst>
            <c:ext xmlns:c16="http://schemas.microsoft.com/office/drawing/2014/chart" uri="{C3380CC4-5D6E-409C-BE32-E72D297353CC}">
              <c16:uniqueId val="{00000004-D666-4573-8C09-9FC5CBAB5DB7}"/>
            </c:ext>
          </c:extLst>
        </c:ser>
        <c:ser>
          <c:idx val="5"/>
          <c:order val="5"/>
          <c:spPr>
            <a:ln w="3175">
              <a:solidFill>
                <a:srgbClr val="000000"/>
              </a:solidFill>
              <a:prstDash val="solid"/>
            </a:ln>
          </c:spPr>
          <c:marker>
            <c:symbol val="none"/>
          </c:marker>
          <c:dLbls>
            <c:dLbl>
              <c:idx val="2"/>
              <c:tx>
                <c:rich>
                  <a:bodyPr/>
                  <a:lstStyle/>
                  <a:p>
                    <a:pPr>
                      <a:defRPr sz="925" b="0" i="0" u="none" strike="noStrike" baseline="0">
                        <a:solidFill>
                          <a:srgbClr val="000000"/>
                        </a:solidFill>
                        <a:latin typeface="Arial"/>
                        <a:ea typeface="Arial"/>
                        <a:cs typeface="Arial"/>
                      </a:defRPr>
                    </a:pPr>
                    <a:r>
                      <a:rPr lang="en-US"/>
                      <a:t>1860</a:t>
                    </a:r>
                  </a:p>
                </c:rich>
              </c:tx>
              <c:spPr>
                <a:noFill/>
                <a:ln w="25400">
                  <a:noFill/>
                </a:ln>
              </c:spPr>
              <c:dLblPos val="l"/>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666-4573-8C09-9FC5CBAB5DB7}"/>
                </c:ext>
              </c:extLst>
            </c:dLbl>
            <c:dLbl>
              <c:idx val="4"/>
              <c:layout>
                <c:manualLayout>
                  <c:x val="-6.1536507688399966E-2"/>
                  <c:y val="-5.6028769884427509E-3"/>
                </c:manualLayout>
              </c:layout>
              <c:tx>
                <c:rich>
                  <a:bodyPr/>
                  <a:lstStyle/>
                  <a:p>
                    <a:pPr>
                      <a:defRPr sz="925" b="0" i="0" u="none" strike="noStrike" baseline="0">
                        <a:solidFill>
                          <a:srgbClr val="000000"/>
                        </a:solidFill>
                        <a:latin typeface="Arial"/>
                        <a:ea typeface="Arial"/>
                        <a:cs typeface="Arial"/>
                      </a:defRPr>
                    </a:pPr>
                    <a:r>
                      <a:rPr lang="en-US"/>
                      <a:t>1940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666-4573-8C09-9FC5CBAB5DB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'D:\S_G_2011_April\S_G_paper\[n2032_Lz8.xls]PlotDat3'!$S$1:$S$5</c:f>
              <c:numCache>
                <c:formatCode>General</c:formatCode>
                <c:ptCount val="5"/>
                <c:pt idx="0">
                  <c:v>3.1445620227992062</c:v>
                </c:pt>
                <c:pt idx="1">
                  <c:v>3.065481909669991</c:v>
                </c:pt>
                <c:pt idx="2">
                  <c:v>2.9898251554230426</c:v>
                </c:pt>
                <c:pt idx="3">
                  <c:v>2.9173755402808084</c:v>
                </c:pt>
                <c:pt idx="4">
                  <c:v>2.8479346768653429</c:v>
                </c:pt>
              </c:numCache>
            </c:numRef>
          </c:xVal>
          <c:yVal>
            <c:numRef>
              <c:f>'D:\S_G_2011_April\S_G_paper\[n2032_Lz8.xls]PlotDat3'!$T$1:$T$5</c:f>
              <c:numCache>
                <c:formatCode>General</c:formatCode>
                <c:ptCount val="5"/>
                <c:pt idx="0">
                  <c:v>0.10883457062691382</c:v>
                </c:pt>
                <c:pt idx="1">
                  <c:v>0.11125392709752599</c:v>
                </c:pt>
                <c:pt idx="2">
                  <c:v>0.11373931775852891</c:v>
                </c:pt>
                <c:pt idx="3">
                  <c:v>0.11629267579740771</c:v>
                </c:pt>
                <c:pt idx="4">
                  <c:v>0.1189159933294579</c:v>
                </c:pt>
              </c:numCache>
            </c:numRef>
          </c:yVal>
          <c:smooth val="1"/>
          <c:extLst>
            <c:ext xmlns:c16="http://schemas.microsoft.com/office/drawing/2014/chart" uri="{C3380CC4-5D6E-409C-BE32-E72D297353CC}">
              <c16:uniqueId val="{00000007-D666-4573-8C09-9FC5CBAB5DB7}"/>
            </c:ext>
          </c:extLst>
        </c:ser>
        <c:ser>
          <c:idx val="6"/>
          <c:order val="6"/>
          <c:spPr>
            <a:ln w="12700">
              <a:solidFill>
                <a:srgbClr val="000000"/>
              </a:solidFill>
              <a:prstDash val="solid"/>
            </a:ln>
          </c:spPr>
          <c:marker>
            <c:symbol val="none"/>
          </c:marker>
          <c:xVal>
            <c:numRef>
              <c:f>'D:\S_G_2011_April\S_G_paper\[n2032_Lz8.xls]PlotDat3'!$O$1:$O$46</c:f>
              <c:numCache>
                <c:formatCode>General</c:formatCode>
                <c:ptCount val="46"/>
                <c:pt idx="0">
                  <c:v>2.784523339587996</c:v>
                </c:pt>
                <c:pt idx="1">
                  <c:v>2.7896250375325988</c:v>
                </c:pt>
                <c:pt idx="2">
                  <c:v>2.7960342265005718</c:v>
                </c:pt>
                <c:pt idx="3">
                  <c:v>2.8024690300624906</c:v>
                </c:pt>
                <c:pt idx="4">
                  <c:v>2.8089296008955684</c:v>
                </c:pt>
                <c:pt idx="5">
                  <c:v>2.8154160928927467</c:v>
                </c:pt>
                <c:pt idx="6">
                  <c:v>2.8219286611748249</c:v>
                </c:pt>
                <c:pt idx="7">
                  <c:v>2.8284674621027319</c:v>
                </c:pt>
                <c:pt idx="8">
                  <c:v>2.8350326532899324</c:v>
                </c:pt>
                <c:pt idx="9">
                  <c:v>2.8416243936150134</c:v>
                </c:pt>
                <c:pt idx="10">
                  <c:v>2.8482428432343858</c:v>
                </c:pt>
                <c:pt idx="11">
                  <c:v>2.8548881635951622</c:v>
                </c:pt>
                <c:pt idx="12">
                  <c:v>2.8615605174481922</c:v>
                </c:pt>
                <c:pt idx="13">
                  <c:v>2.8682600688612405</c:v>
                </c:pt>
                <c:pt idx="14">
                  <c:v>2.8749869832323403</c:v>
                </c:pt>
                <c:pt idx="15">
                  <c:v>2.8817414273032957</c:v>
                </c:pt>
                <c:pt idx="16">
                  <c:v>2.8885235691733668</c:v>
                </c:pt>
                <c:pt idx="17">
                  <c:v>2.8953335783131018</c:v>
                </c:pt>
                <c:pt idx="18">
                  <c:v>2.9021716255783585</c:v>
                </c:pt>
                <c:pt idx="19">
                  <c:v>2.909037883224475</c:v>
                </c:pt>
                <c:pt idx="20">
                  <c:v>2.9159325249206463</c:v>
                </c:pt>
                <c:pt idx="21">
                  <c:v>2.9228557257644399</c:v>
                </c:pt>
                <c:pt idx="22">
                  <c:v>2.9298076622965326</c:v>
                </c:pt>
                <c:pt idx="23">
                  <c:v>2.9367885125155864</c:v>
                </c:pt>
                <c:pt idx="24">
                  <c:v>2.9437984558933517</c:v>
                </c:pt>
                <c:pt idx="25">
                  <c:v>2.9508376733899202</c:v>
                </c:pt>
                <c:pt idx="26">
                  <c:v>2.9579063474691973</c:v>
                </c:pt>
                <c:pt idx="27">
                  <c:v>2.9650046621145538</c:v>
                </c:pt>
                <c:pt idx="28">
                  <c:v>2.9721328028446719</c:v>
                </c:pt>
                <c:pt idx="29">
                  <c:v>2.9792909567295971</c:v>
                </c:pt>
                <c:pt idx="30">
                  <c:v>2.9864793124069826</c:v>
                </c:pt>
                <c:pt idx="31">
                  <c:v>2.9936980600985548</c:v>
                </c:pt>
                <c:pt idx="32">
                  <c:v>3.0009473916267679</c:v>
                </c:pt>
                <c:pt idx="33">
                  <c:v>3.0082275004316807</c:v>
                </c:pt>
                <c:pt idx="34">
                  <c:v>3.015538581588042</c:v>
                </c:pt>
                <c:pt idx="35">
                  <c:v>3.0228808318225941</c:v>
                </c:pt>
                <c:pt idx="36">
                  <c:v>3.0302544495316028</c:v>
                </c:pt>
                <c:pt idx="37">
                  <c:v>3.0376596347986027</c:v>
                </c:pt>
                <c:pt idx="38">
                  <c:v>3.0450965894123687</c:v>
                </c:pt>
                <c:pt idx="39">
                  <c:v>3.0525655168851253</c:v>
                </c:pt>
                <c:pt idx="40">
                  <c:v>3.0600666224709885</c:v>
                </c:pt>
                <c:pt idx="41">
                  <c:v>3.0676001131846355</c:v>
                </c:pt>
                <c:pt idx="42">
                  <c:v>3.0751661978202267</c:v>
                </c:pt>
                <c:pt idx="43">
                  <c:v>3.0827650869705678</c:v>
                </c:pt>
                <c:pt idx="44">
                  <c:v>3.0903969930465127</c:v>
                </c:pt>
                <c:pt idx="45">
                  <c:v>3.0924682626536546</c:v>
                </c:pt>
              </c:numCache>
            </c:numRef>
          </c:xVal>
          <c:yVal>
            <c:numRef>
              <c:f>'D:\S_G_2011_April\S_G_paper\[n2032_Lz8.xls]PlotDat3'!$P$1:$P$46</c:f>
              <c:numCache>
                <c:formatCode>General</c:formatCode>
                <c:ptCount val="46"/>
                <c:pt idx="0">
                  <c:v>0.121</c:v>
                </c:pt>
                <c:pt idx="1">
                  <c:v>0.12078889180642997</c:v>
                </c:pt>
                <c:pt idx="2">
                  <c:v>0.12052542961868046</c:v>
                </c:pt>
                <c:pt idx="3">
                  <c:v>0.12026266177458338</c:v>
                </c:pt>
                <c:pt idx="4">
                  <c:v>0.12000058632001109</c:v>
                </c:pt>
                <c:pt idx="5">
                  <c:v>0.11973920130654904</c:v>
                </c:pt>
                <c:pt idx="6">
                  <c:v>0.11947850479147892</c:v>
                </c:pt>
                <c:pt idx="7">
                  <c:v>0.11921849483776166</c:v>
                </c:pt>
                <c:pt idx="8">
                  <c:v>0.11895916951401977</c:v>
                </c:pt>
                <c:pt idx="9">
                  <c:v>0.11870052689452143</c:v>
                </c:pt>
                <c:pt idx="10">
                  <c:v>0.11844256505916261</c:v>
                </c:pt>
                <c:pt idx="11">
                  <c:v>0.1181852820934506</c:v>
                </c:pt>
                <c:pt idx="12">
                  <c:v>0.11792867608848728</c:v>
                </c:pt>
                <c:pt idx="13">
                  <c:v>0.11767274514095237</c:v>
                </c:pt>
                <c:pt idx="14">
                  <c:v>0.11741748735308648</c:v>
                </c:pt>
                <c:pt idx="15">
                  <c:v>0.11716290083267453</c:v>
                </c:pt>
                <c:pt idx="16">
                  <c:v>0.11690898369302946</c:v>
                </c:pt>
                <c:pt idx="17">
                  <c:v>0.11665573405297518</c:v>
                </c:pt>
                <c:pt idx="18">
                  <c:v>0.11640315003683058</c:v>
                </c:pt>
                <c:pt idx="19">
                  <c:v>0.11615122977439249</c:v>
                </c:pt>
                <c:pt idx="20">
                  <c:v>0.11589997140091994</c:v>
                </c:pt>
                <c:pt idx="21">
                  <c:v>0.11564937305711713</c:v>
                </c:pt>
                <c:pt idx="22">
                  <c:v>0.11539943288911785</c:v>
                </c:pt>
                <c:pt idx="23">
                  <c:v>0.11515014904846836</c:v>
                </c:pt>
                <c:pt idx="24">
                  <c:v>0.11490151969211218</c:v>
                </c:pt>
                <c:pt idx="25">
                  <c:v>0.11465354298237297</c:v>
                </c:pt>
                <c:pt idx="26">
                  <c:v>0.11440621708693909</c:v>
                </c:pt>
                <c:pt idx="27">
                  <c:v>0.11415954017884734</c:v>
                </c:pt>
                <c:pt idx="28">
                  <c:v>0.11391351043646694</c:v>
                </c:pt>
                <c:pt idx="29">
                  <c:v>0.11366812604348346</c:v>
                </c:pt>
                <c:pt idx="30">
                  <c:v>0.11342338518888304</c:v>
                </c:pt>
                <c:pt idx="31">
                  <c:v>0.11317928606693652</c:v>
                </c:pt>
                <c:pt idx="32">
                  <c:v>0.11293582687718369</c:v>
                </c:pt>
                <c:pt idx="33">
                  <c:v>0.11269300582441737</c:v>
                </c:pt>
                <c:pt idx="34">
                  <c:v>0.11245082111866772</c:v>
                </c:pt>
                <c:pt idx="35">
                  <c:v>0.11220927097518668</c:v>
                </c:pt>
                <c:pt idx="36">
                  <c:v>0.1119683536144323</c:v>
                </c:pt>
                <c:pt idx="37">
                  <c:v>0.11172806726205312</c:v>
                </c:pt>
                <c:pt idx="38">
                  <c:v>0.11148841014887266</c:v>
                </c:pt>
                <c:pt idx="39">
                  <c:v>0.11124938051087389</c:v>
                </c:pt>
                <c:pt idx="40">
                  <c:v>0.11101097658918402</c:v>
                </c:pt>
                <c:pt idx="41">
                  <c:v>0.11077319663005882</c:v>
                </c:pt>
                <c:pt idx="42">
                  <c:v>0.11053603888486743</c:v>
                </c:pt>
                <c:pt idx="43">
                  <c:v>0.11029950161007711</c:v>
                </c:pt>
                <c:pt idx="44">
                  <c:v>0.11006358306723775</c:v>
                </c:pt>
                <c:pt idx="45">
                  <c:v>0.11</c:v>
                </c:pt>
              </c:numCache>
            </c:numRef>
          </c:yVal>
          <c:smooth val="1"/>
          <c:extLst>
            <c:ext xmlns:c16="http://schemas.microsoft.com/office/drawing/2014/chart" uri="{C3380CC4-5D6E-409C-BE32-E72D297353CC}">
              <c16:uniqueId val="{00000008-D666-4573-8C09-9FC5CBAB5DB7}"/>
            </c:ext>
          </c:extLst>
        </c:ser>
        <c:ser>
          <c:idx val="7"/>
          <c:order val="7"/>
          <c:spPr>
            <a:ln w="12700">
              <a:solidFill>
                <a:srgbClr val="000000"/>
              </a:solidFill>
              <a:prstDash val="solid"/>
            </a:ln>
          </c:spPr>
          <c:marker>
            <c:symbol val="none"/>
          </c:marker>
          <c:xVal>
            <c:numRef>
              <c:f>'D:\S_G_2011_April\S_G_paper\[n2032_Lz8.xls]PlotDat3'!$Q$1:$Q$46</c:f>
              <c:numCache>
                <c:formatCode>General</c:formatCode>
                <c:ptCount val="46"/>
                <c:pt idx="0">
                  <c:v>2.8075435850920809</c:v>
                </c:pt>
                <c:pt idx="1">
                  <c:v>2.8089296008955684</c:v>
                </c:pt>
                <c:pt idx="2">
                  <c:v>2.8154160928927467</c:v>
                </c:pt>
                <c:pt idx="3">
                  <c:v>2.8219286611748249</c:v>
                </c:pt>
                <c:pt idx="4">
                  <c:v>2.8284674621027319</c:v>
                </c:pt>
                <c:pt idx="5">
                  <c:v>2.8350326532899324</c:v>
                </c:pt>
                <c:pt idx="6">
                  <c:v>2.8416243936150134</c:v>
                </c:pt>
                <c:pt idx="7">
                  <c:v>2.8482428432343858</c:v>
                </c:pt>
                <c:pt idx="8">
                  <c:v>2.8548881635951622</c:v>
                </c:pt>
                <c:pt idx="9">
                  <c:v>2.8615605174481922</c:v>
                </c:pt>
                <c:pt idx="10">
                  <c:v>2.8682600688612405</c:v>
                </c:pt>
                <c:pt idx="11">
                  <c:v>2.8749869832323403</c:v>
                </c:pt>
                <c:pt idx="12">
                  <c:v>2.8817414273032957</c:v>
                </c:pt>
                <c:pt idx="13">
                  <c:v>2.8885235691733668</c:v>
                </c:pt>
                <c:pt idx="14">
                  <c:v>2.8953335783131018</c:v>
                </c:pt>
                <c:pt idx="15">
                  <c:v>2.9021716255783585</c:v>
                </c:pt>
                <c:pt idx="16">
                  <c:v>2.909037883224475</c:v>
                </c:pt>
                <c:pt idx="17">
                  <c:v>2.9159325249206463</c:v>
                </c:pt>
                <c:pt idx="18">
                  <c:v>2.9228557257644399</c:v>
                </c:pt>
                <c:pt idx="19">
                  <c:v>2.9298076622965326</c:v>
                </c:pt>
                <c:pt idx="20">
                  <c:v>2.9367885125155864</c:v>
                </c:pt>
                <c:pt idx="21">
                  <c:v>2.9437984558933517</c:v>
                </c:pt>
                <c:pt idx="22">
                  <c:v>2.9508376733899202</c:v>
                </c:pt>
                <c:pt idx="23">
                  <c:v>2.9579063474691973</c:v>
                </c:pt>
                <c:pt idx="24">
                  <c:v>2.9650046621145538</c:v>
                </c:pt>
                <c:pt idx="25">
                  <c:v>2.9721328028446719</c:v>
                </c:pt>
                <c:pt idx="26">
                  <c:v>2.9792909567295971</c:v>
                </c:pt>
                <c:pt idx="27">
                  <c:v>2.9864793124069826</c:v>
                </c:pt>
                <c:pt idx="28">
                  <c:v>2.9936980600985548</c:v>
                </c:pt>
                <c:pt idx="29">
                  <c:v>3.0009473916267679</c:v>
                </c:pt>
                <c:pt idx="30">
                  <c:v>3.0082275004316807</c:v>
                </c:pt>
                <c:pt idx="31">
                  <c:v>3.015538581588042</c:v>
                </c:pt>
                <c:pt idx="32">
                  <c:v>3.0228808318225941</c:v>
                </c:pt>
                <c:pt idx="33">
                  <c:v>3.0302544495316028</c:v>
                </c:pt>
                <c:pt idx="34">
                  <c:v>3.0376596347986027</c:v>
                </c:pt>
                <c:pt idx="35">
                  <c:v>3.0450965894123687</c:v>
                </c:pt>
                <c:pt idx="36">
                  <c:v>3.0525655168851253</c:v>
                </c:pt>
                <c:pt idx="37">
                  <c:v>3.0600666224709885</c:v>
                </c:pt>
                <c:pt idx="38">
                  <c:v>3.0676001131846355</c:v>
                </c:pt>
                <c:pt idx="39">
                  <c:v>3.0751661978202267</c:v>
                </c:pt>
                <c:pt idx="40">
                  <c:v>3.0827650869705678</c:v>
                </c:pt>
                <c:pt idx="41">
                  <c:v>3.0903969930465127</c:v>
                </c:pt>
                <c:pt idx="42">
                  <c:v>3.0980621302966376</c:v>
                </c:pt>
                <c:pt idx="43">
                  <c:v>3.105760714827146</c:v>
                </c:pt>
                <c:pt idx="44">
                  <c:v>3.1134929646220546</c:v>
                </c:pt>
                <c:pt idx="45">
                  <c:v>3.119062507620312</c:v>
                </c:pt>
              </c:numCache>
            </c:numRef>
          </c:xVal>
          <c:yVal>
            <c:numRef>
              <c:f>'D:\S_G_2011_April\S_G_paper\[n2032_Lz8.xls]PlotDat3'!$R$1:$R$46</c:f>
              <c:numCache>
                <c:formatCode>General</c:formatCode>
                <c:ptCount val="46"/>
                <c:pt idx="0">
                  <c:v>0.121</c:v>
                </c:pt>
                <c:pt idx="1">
                  <c:v>0.12094306207329972</c:v>
                </c:pt>
                <c:pt idx="2">
                  <c:v>0.12067836208399139</c:v>
                </c:pt>
                <c:pt idx="3">
                  <c:v>0.12041436222444074</c:v>
                </c:pt>
                <c:pt idx="4">
                  <c:v>0.12015106051689696</c:v>
                </c:pt>
                <c:pt idx="5">
                  <c:v>0.11988845498941308</c:v>
                </c:pt>
                <c:pt idx="6">
                  <c:v>0.11962654367582942</c:v>
                </c:pt>
                <c:pt idx="7">
                  <c:v>0.11936532461575521</c:v>
                </c:pt>
                <c:pt idx="8">
                  <c:v>0.11910479585455171</c:v>
                </c:pt>
                <c:pt idx="9">
                  <c:v>0.11884495544331494</c:v>
                </c:pt>
                <c:pt idx="10">
                  <c:v>0.11858580143885848</c:v>
                </c:pt>
                <c:pt idx="11">
                  <c:v>0.11832733190369595</c:v>
                </c:pt>
                <c:pt idx="12">
                  <c:v>0.11806954490602406</c:v>
                </c:pt>
                <c:pt idx="13">
                  <c:v>0.11781243851970571</c:v>
                </c:pt>
                <c:pt idx="14">
                  <c:v>0.11755601082425261</c:v>
                </c:pt>
                <c:pt idx="15">
                  <c:v>0.11730025990480861</c:v>
                </c:pt>
                <c:pt idx="16">
                  <c:v>0.11704518385213242</c:v>
                </c:pt>
                <c:pt idx="17">
                  <c:v>0.11679078076258116</c:v>
                </c:pt>
                <c:pt idx="18">
                  <c:v>0.11653704873809308</c:v>
                </c:pt>
                <c:pt idx="19">
                  <c:v>0.11628398588617127</c:v>
                </c:pt>
                <c:pt idx="20">
                  <c:v>0.11603159031986628</c:v>
                </c:pt>
                <c:pt idx="21">
                  <c:v>0.11577986015776032</c:v>
                </c:pt>
                <c:pt idx="22">
                  <c:v>0.11552879352394972</c:v>
                </c:pt>
                <c:pt idx="23">
                  <c:v>0.11527838854802895</c:v>
                </c:pt>
                <c:pt idx="24">
                  <c:v>0.11502864336507403</c:v>
                </c:pt>
                <c:pt idx="25">
                  <c:v>0.1147795561156259</c:v>
                </c:pt>
                <c:pt idx="26">
                  <c:v>0.11453112494567404</c:v>
                </c:pt>
                <c:pt idx="27">
                  <c:v>0.11428334800664</c:v>
                </c:pt>
                <c:pt idx="28">
                  <c:v>0.11403622345536137</c:v>
                </c:pt>
                <c:pt idx="29">
                  <c:v>0.11378974945407534</c:v>
                </c:pt>
                <c:pt idx="30">
                  <c:v>0.11354392417040242</c:v>
                </c:pt>
                <c:pt idx="31">
                  <c:v>0.11329874577733029</c:v>
                </c:pt>
                <c:pt idx="32">
                  <c:v>0.11305421245319774</c:v>
                </c:pt>
                <c:pt idx="33">
                  <c:v>0.11281032238167862</c:v>
                </c:pt>
                <c:pt idx="34">
                  <c:v>0.11256707375176578</c:v>
                </c:pt>
                <c:pt idx="35">
                  <c:v>0.11232446475775497</c:v>
                </c:pt>
                <c:pt idx="36">
                  <c:v>0.11208249359922905</c:v>
                </c:pt>
                <c:pt idx="37">
                  <c:v>0.1118411584810422</c:v>
                </c:pt>
                <c:pt idx="38">
                  <c:v>0.11160045761330388</c:v>
                </c:pt>
                <c:pt idx="39">
                  <c:v>0.11136038921136315</c:v>
                </c:pt>
                <c:pt idx="40">
                  <c:v>0.11112095149579297</c:v>
                </c:pt>
                <c:pt idx="41">
                  <c:v>0.11088214269237438</c:v>
                </c:pt>
                <c:pt idx="42">
                  <c:v>0.11064396103208123</c:v>
                </c:pt>
                <c:pt idx="43">
                  <c:v>0.11040640475106399</c:v>
                </c:pt>
                <c:pt idx="44">
                  <c:v>0.11016947209063482</c:v>
                </c:pt>
                <c:pt idx="45">
                  <c:v>0.11</c:v>
                </c:pt>
              </c:numCache>
            </c:numRef>
          </c:yVal>
          <c:smooth val="1"/>
          <c:extLst>
            <c:ext xmlns:c16="http://schemas.microsoft.com/office/drawing/2014/chart" uri="{C3380CC4-5D6E-409C-BE32-E72D297353CC}">
              <c16:uniqueId val="{00000009-D666-4573-8C09-9FC5CBAB5DB7}"/>
            </c:ext>
          </c:extLst>
        </c:ser>
        <c:ser>
          <c:idx val="8"/>
          <c:order val="8"/>
          <c:tx>
            <c:v>IsoDat1</c:v>
          </c:tx>
          <c:spPr>
            <a:ln w="38100">
              <a:noFill/>
            </a:ln>
          </c:spPr>
          <c:marker>
            <c:symbol val="none"/>
          </c:marker>
          <c:xVal>
            <c:numRef>
              <c:f>'D:\S_G_2011_April\S_G_paper\[n2032_Lz8.xls]PlotDat3'!$C$1:$C$10</c:f>
              <c:numCache>
                <c:formatCode>General</c:formatCode>
                <c:ptCount val="10"/>
                <c:pt idx="0">
                  <c:v>2.8970220897648211</c:v>
                </c:pt>
                <c:pt idx="1">
                  <c:v>2.9299035553919621</c:v>
                </c:pt>
                <c:pt idx="2">
                  <c:v>2.9568083691521792</c:v>
                </c:pt>
                <c:pt idx="3">
                  <c:v>3.0155924689578191</c:v>
                </c:pt>
                <c:pt idx="4">
                  <c:v>2.9356163321949178</c:v>
                </c:pt>
                <c:pt idx="5">
                  <c:v>2.9018126123367329</c:v>
                </c:pt>
                <c:pt idx="6">
                  <c:v>2.9127161626864511</c:v>
                </c:pt>
                <c:pt idx="7">
                  <c:v>2.978660217419594</c:v>
                </c:pt>
                <c:pt idx="8">
                  <c:v>2.9943106432968296</c:v>
                </c:pt>
                <c:pt idx="9">
                  <c:v>3.0495735362707035</c:v>
                </c:pt>
              </c:numCache>
            </c:numRef>
          </c:xVal>
          <c:yVal>
            <c:numRef>
              <c:f>'D:\S_G_2011_April\S_G_paper\[n2032_Lz8.xls]PlotDat3'!$D$1:$D$10</c:f>
              <c:numCache>
                <c:formatCode>General</c:formatCode>
                <c:ptCount val="10"/>
                <c:pt idx="0">
                  <c:v>0.11561639999999999</c:v>
                </c:pt>
                <c:pt idx="1">
                  <c:v>0.1165759062031949</c:v>
                </c:pt>
                <c:pt idx="2">
                  <c:v>0.11542721050609898</c:v>
                </c:pt>
                <c:pt idx="3">
                  <c:v>0.11436176895142709</c:v>
                </c:pt>
                <c:pt idx="4">
                  <c:v>0.1153445</c:v>
                </c:pt>
                <c:pt idx="5">
                  <c:v>0.1150095</c:v>
                </c:pt>
                <c:pt idx="6">
                  <c:v>0.115051</c:v>
                </c:pt>
                <c:pt idx="7">
                  <c:v>0.11521427025013449</c:v>
                </c:pt>
                <c:pt idx="8">
                  <c:v>0.1154521053079218</c:v>
                </c:pt>
                <c:pt idx="9">
                  <c:v>0.11561274711417172</c:v>
                </c:pt>
              </c:numCache>
            </c:numRef>
          </c:yVal>
          <c:smooth val="1"/>
          <c:extLst>
            <c:ext xmlns:c16="http://schemas.microsoft.com/office/drawing/2014/chart" uri="{C3380CC4-5D6E-409C-BE32-E72D297353CC}">
              <c16:uniqueId val="{0000000A-D666-4573-8C09-9FC5CBAB5DB7}"/>
            </c:ext>
          </c:extLst>
        </c:ser>
        <c:ser>
          <c:idx val="9"/>
          <c:order val="9"/>
          <c:spPr>
            <a:ln w="12700">
              <a:solidFill>
                <a:srgbClr val="000000"/>
              </a:solidFill>
              <a:prstDash val="solid"/>
            </a:ln>
          </c:spPr>
          <c:marker>
            <c:symbol val="none"/>
          </c:marker>
          <c:xVal>
            <c:numRef>
              <c:f>'D:\S_G_2011_April\S_G_paper\[n2032_Lz8.xls]PlotDat3'!$U$1:$U$76</c:f>
              <c:numCache>
                <c:formatCode>General</c:formatCode>
                <c:ptCount val="76"/>
                <c:pt idx="0">
                  <c:v>3.0060861956173772</c:v>
                </c:pt>
                <c:pt idx="1">
                  <c:v>3.0057036924473253</c:v>
                </c:pt>
                <c:pt idx="2">
                  <c:v>3.0045588659220797</c:v>
                </c:pt>
                <c:pt idx="3">
                  <c:v>3.0026597461771574</c:v>
                </c:pt>
                <c:pt idx="4">
                  <c:v>3.0000196541730544</c:v>
                </c:pt>
                <c:pt idx="5">
                  <c:v>2.9966571082582756</c:v>
                </c:pt>
                <c:pt idx="6">
                  <c:v>2.9925956942764271</c:v>
                </c:pt>
                <c:pt idx="7">
                  <c:v>2.9878639001284699</c:v>
                </c:pt>
                <c:pt idx="8">
                  <c:v>2.982494915950562</c:v>
                </c:pt>
                <c:pt idx="9">
                  <c:v>2.9765264013091026</c:v>
                </c:pt>
                <c:pt idx="10">
                  <c:v>2.9700002210459289</c:v>
                </c:pt>
                <c:pt idx="11">
                  <c:v>2.9629621516265328</c:v>
                </c:pt>
                <c:pt idx="12">
                  <c:v>2.9554615600510461</c:v>
                </c:pt>
                <c:pt idx="13">
                  <c:v>2.9475510575802035</c:v>
                </c:pt>
                <c:pt idx="14">
                  <c:v>2.9392861307051485</c:v>
                </c:pt>
                <c:pt idx="15">
                  <c:v>2.9307247519495689</c:v>
                </c:pt>
                <c:pt idx="16">
                  <c:v>2.9219269732340929</c:v>
                </c:pt>
                <c:pt idx="17">
                  <c:v>2.9129545046552141</c:v>
                </c:pt>
                <c:pt idx="18">
                  <c:v>2.9038702816333033</c:v>
                </c:pt>
                <c:pt idx="19">
                  <c:v>2.894738023465854</c:v>
                </c:pt>
                <c:pt idx="20">
                  <c:v>2.885621786382393</c:v>
                </c:pt>
                <c:pt idx="21">
                  <c:v>2.8765855142360524</c:v>
                </c:pt>
                <c:pt idx="22">
                  <c:v>2.8676925899833874</c:v>
                </c:pt>
                <c:pt idx="23">
                  <c:v>2.8590053910984725</c:v>
                </c:pt>
                <c:pt idx="24">
                  <c:v>2.8505848520397419</c:v>
                </c:pt>
                <c:pt idx="25">
                  <c:v>2.8424900368385431</c:v>
                </c:pt>
                <c:pt idx="26">
                  <c:v>2.8347777248073962</c:v>
                </c:pt>
                <c:pt idx="27">
                  <c:v>2.8275020122739116</c:v>
                </c:pt>
                <c:pt idx="28">
                  <c:v>2.8207139331339186</c:v>
                </c:pt>
                <c:pt idx="29">
                  <c:v>2.8144611008853562</c:v>
                </c:pt>
                <c:pt idx="30">
                  <c:v>2.8087873746537952</c:v>
                </c:pt>
                <c:pt idx="31">
                  <c:v>2.8037325515521823</c:v>
                </c:pt>
                <c:pt idx="32">
                  <c:v>2.7993320875326906</c:v>
                </c:pt>
                <c:pt idx="33">
                  <c:v>2.7956168486886872</c:v>
                </c:pt>
                <c:pt idx="34">
                  <c:v>2.7926128947512678</c:v>
                </c:pt>
                <c:pt idx="35">
                  <c:v>2.7903412962989655</c:v>
                </c:pt>
                <c:pt idx="36">
                  <c:v>2.7888179869627816</c:v>
                </c:pt>
                <c:pt idx="37">
                  <c:v>2.7880536516632137</c:v>
                </c:pt>
                <c:pt idx="38">
                  <c:v>2.7880536516632137</c:v>
                </c:pt>
                <c:pt idx="39">
                  <c:v>2.7888179869627816</c:v>
                </c:pt>
                <c:pt idx="40">
                  <c:v>2.7903412962989655</c:v>
                </c:pt>
                <c:pt idx="41">
                  <c:v>2.7926128947512678</c:v>
                </c:pt>
                <c:pt idx="42">
                  <c:v>2.7956168486886872</c:v>
                </c:pt>
                <c:pt idx="43">
                  <c:v>2.7993320875326906</c:v>
                </c:pt>
                <c:pt idx="44">
                  <c:v>2.8037325515521823</c:v>
                </c:pt>
                <c:pt idx="45">
                  <c:v>2.8087873746537952</c:v>
                </c:pt>
                <c:pt idx="46">
                  <c:v>2.8144611008853566</c:v>
                </c:pt>
                <c:pt idx="47">
                  <c:v>2.8207139331339186</c:v>
                </c:pt>
                <c:pt idx="48">
                  <c:v>2.8275020122739116</c:v>
                </c:pt>
                <c:pt idx="49">
                  <c:v>2.8347777248073966</c:v>
                </c:pt>
                <c:pt idx="50">
                  <c:v>2.8424900368385435</c:v>
                </c:pt>
                <c:pt idx="51">
                  <c:v>2.8505848520397419</c:v>
                </c:pt>
                <c:pt idx="52">
                  <c:v>2.859005391098473</c:v>
                </c:pt>
                <c:pt idx="53">
                  <c:v>2.8676925899833878</c:v>
                </c:pt>
                <c:pt idx="54">
                  <c:v>2.8765855142360528</c:v>
                </c:pt>
                <c:pt idx="55">
                  <c:v>2.8856217863823934</c:v>
                </c:pt>
                <c:pt idx="56">
                  <c:v>2.8947380234658544</c:v>
                </c:pt>
                <c:pt idx="57">
                  <c:v>2.9038702816333037</c:v>
                </c:pt>
                <c:pt idx="58">
                  <c:v>2.9129545046552145</c:v>
                </c:pt>
                <c:pt idx="59">
                  <c:v>2.9219269732340938</c:v>
                </c:pt>
                <c:pt idx="60">
                  <c:v>2.9307247519495698</c:v>
                </c:pt>
                <c:pt idx="61">
                  <c:v>2.9392861307051494</c:v>
                </c:pt>
                <c:pt idx="62">
                  <c:v>2.947551057580204</c:v>
                </c:pt>
                <c:pt idx="63">
                  <c:v>2.955461560051047</c:v>
                </c:pt>
                <c:pt idx="64">
                  <c:v>2.9629621516265336</c:v>
                </c:pt>
                <c:pt idx="65">
                  <c:v>2.9700002210459293</c:v>
                </c:pt>
                <c:pt idx="66">
                  <c:v>2.9765264013091031</c:v>
                </c:pt>
                <c:pt idx="67">
                  <c:v>2.9824949159505625</c:v>
                </c:pt>
                <c:pt idx="68">
                  <c:v>2.9878639001284704</c:v>
                </c:pt>
                <c:pt idx="69">
                  <c:v>2.9925956942764276</c:v>
                </c:pt>
                <c:pt idx="70">
                  <c:v>2.996657108258276</c:v>
                </c:pt>
                <c:pt idx="71">
                  <c:v>3.0000196541730548</c:v>
                </c:pt>
                <c:pt idx="72">
                  <c:v>3.0026597461771578</c:v>
                </c:pt>
                <c:pt idx="73">
                  <c:v>3.0045588659220797</c:v>
                </c:pt>
                <c:pt idx="74">
                  <c:v>3.0057036924473253</c:v>
                </c:pt>
                <c:pt idx="75">
                  <c:v>3.0060861956173772</c:v>
                </c:pt>
              </c:numCache>
            </c:numRef>
          </c:xVal>
          <c:yVal>
            <c:numRef>
              <c:f>'D:\S_G_2011_April\S_G_paper\[n2032_Lz8.xls]PlotDat3'!$V$1:$V$76</c:f>
              <c:numCache>
                <c:formatCode>General</c:formatCode>
                <c:ptCount val="76"/>
                <c:pt idx="0">
                  <c:v>0.11561639999999999</c:v>
                </c:pt>
                <c:pt idx="1">
                  <c:v>0.1156902853846748</c:v>
                </c:pt>
                <c:pt idx="2">
                  <c:v>0.11576365251646269</c:v>
                </c:pt>
                <c:pt idx="3">
                  <c:v>0.11583598677764838</c:v>
                </c:pt>
                <c:pt idx="4">
                  <c:v>0.11590678079536175</c:v>
                </c:pt>
                <c:pt idx="5">
                  <c:v>0.11597553800043396</c:v>
                </c:pt>
                <c:pt idx="6">
                  <c:v>0.11604177611047344</c:v>
                </c:pt>
                <c:pt idx="7">
                  <c:v>0.11610503051273025</c:v>
                </c:pt>
                <c:pt idx="8">
                  <c:v>0.1161648575230208</c:v>
                </c:pt>
                <c:pt idx="9">
                  <c:v>0.11622083749785354</c:v>
                </c:pt>
                <c:pt idx="10">
                  <c:v>0.1162725777779266</c:v>
                </c:pt>
                <c:pt idx="11">
                  <c:v>0.11631971544235056</c:v>
                </c:pt>
                <c:pt idx="12">
                  <c:v>0.11636191985427791</c:v>
                </c:pt>
                <c:pt idx="13">
                  <c:v>0.11639889498008275</c:v>
                </c:pt>
                <c:pt idx="14">
                  <c:v>0.11643038146582418</c:v>
                </c:pt>
                <c:pt idx="15">
                  <c:v>0.11645615845642775</c:v>
                </c:pt>
                <c:pt idx="16">
                  <c:v>0.11647604514482508</c:v>
                </c:pt>
                <c:pt idx="17">
                  <c:v>0.11648990204018565</c:v>
                </c:pt>
                <c:pt idx="18">
                  <c:v>0.11649763194634467</c:v>
                </c:pt>
                <c:pt idx="19">
                  <c:v>0.11649918064356436</c:v>
                </c:pt>
                <c:pt idx="20">
                  <c:v>0.11649453726884647</c:v>
                </c:pt>
                <c:pt idx="21">
                  <c:v>0.11648373439212836</c:v>
                </c:pt>
                <c:pt idx="22">
                  <c:v>0.11646684778782838</c:v>
                </c:pt>
                <c:pt idx="23">
                  <c:v>0.11644399590334269</c:v>
                </c:pt>
                <c:pt idx="24">
                  <c:v>0.11641533902822188</c:v>
                </c:pt>
                <c:pt idx="25">
                  <c:v>0.11638107816985499</c:v>
                </c:pt>
                <c:pt idx="26">
                  <c:v>0.11634145364354707</c:v>
                </c:pt>
                <c:pt idx="27">
                  <c:v>0.11629674338687999</c:v>
                </c:pt>
                <c:pt idx="28">
                  <c:v>0.11624726101018</c:v>
                </c:pt>
                <c:pt idx="29">
                  <c:v>0.11619335359676661</c:v>
                </c:pt>
                <c:pt idx="30">
                  <c:v>0.11613539926841249</c:v>
                </c:pt>
                <c:pt idx="31">
                  <c:v>0.11607380453309092</c:v>
                </c:pt>
                <c:pt idx="32">
                  <c:v>0.11600900143361441</c:v>
                </c:pt>
                <c:pt idx="33">
                  <c:v>0.11594144451716484</c:v>
                </c:pt>
                <c:pt idx="34">
                  <c:v>0.11587160764697152</c:v>
                </c:pt>
                <c:pt idx="35">
                  <c:v>0.11579998067850114</c:v>
                </c:pt>
                <c:pt idx="36">
                  <c:v>0.11572706602347362</c:v>
                </c:pt>
                <c:pt idx="37">
                  <c:v>0.11565337512580484</c:v>
                </c:pt>
                <c:pt idx="38">
                  <c:v>0.11557942487419515</c:v>
                </c:pt>
                <c:pt idx="39">
                  <c:v>0.11550573397652637</c:v>
                </c:pt>
                <c:pt idx="40">
                  <c:v>0.11543281932149885</c:v>
                </c:pt>
                <c:pt idx="41">
                  <c:v>0.11536119235302845</c:v>
                </c:pt>
                <c:pt idx="42">
                  <c:v>0.11529135548283515</c:v>
                </c:pt>
                <c:pt idx="43">
                  <c:v>0.11522379856638558</c:v>
                </c:pt>
                <c:pt idx="44">
                  <c:v>0.11515899546690907</c:v>
                </c:pt>
                <c:pt idx="45">
                  <c:v>0.1150974007315875</c:v>
                </c:pt>
                <c:pt idx="46">
                  <c:v>0.11503944640323337</c:v>
                </c:pt>
                <c:pt idx="47">
                  <c:v>0.11498553898981999</c:v>
                </c:pt>
                <c:pt idx="48">
                  <c:v>0.11493605661311999</c:v>
                </c:pt>
                <c:pt idx="49">
                  <c:v>0.11489134635645291</c:v>
                </c:pt>
                <c:pt idx="50">
                  <c:v>0.114851721830145</c:v>
                </c:pt>
                <c:pt idx="51">
                  <c:v>0.11481746097177811</c:v>
                </c:pt>
                <c:pt idx="52">
                  <c:v>0.1147888040966573</c:v>
                </c:pt>
                <c:pt idx="53">
                  <c:v>0.1147659522121716</c:v>
                </c:pt>
                <c:pt idx="54">
                  <c:v>0.11474906560787163</c:v>
                </c:pt>
                <c:pt idx="55">
                  <c:v>0.11473826273115352</c:v>
                </c:pt>
                <c:pt idx="56">
                  <c:v>0.11473361935643563</c:v>
                </c:pt>
                <c:pt idx="57">
                  <c:v>0.11473516805365531</c:v>
                </c:pt>
                <c:pt idx="58">
                  <c:v>0.11474289795981434</c:v>
                </c:pt>
                <c:pt idx="59">
                  <c:v>0.11475675485517491</c:v>
                </c:pt>
                <c:pt idx="60">
                  <c:v>0.11477664154357224</c:v>
                </c:pt>
                <c:pt idx="61">
                  <c:v>0.1148024185341758</c:v>
                </c:pt>
                <c:pt idx="62">
                  <c:v>0.11483390501991723</c:v>
                </c:pt>
                <c:pt idx="63">
                  <c:v>0.1148708801457221</c:v>
                </c:pt>
                <c:pt idx="64">
                  <c:v>0.11491308455764943</c:v>
                </c:pt>
                <c:pt idx="65">
                  <c:v>0.1149602222220734</c:v>
                </c:pt>
                <c:pt idx="66">
                  <c:v>0.11501196250214644</c:v>
                </c:pt>
                <c:pt idx="67">
                  <c:v>0.1150679424769792</c:v>
                </c:pt>
                <c:pt idx="68">
                  <c:v>0.11512776948726974</c:v>
                </c:pt>
                <c:pt idx="69">
                  <c:v>0.11519102388952655</c:v>
                </c:pt>
                <c:pt idx="70">
                  <c:v>0.11525726199956603</c:v>
                </c:pt>
                <c:pt idx="71">
                  <c:v>0.11532601920463825</c:v>
                </c:pt>
                <c:pt idx="72">
                  <c:v>0.11539681322235162</c:v>
                </c:pt>
                <c:pt idx="73">
                  <c:v>0.1154691474835373</c:v>
                </c:pt>
                <c:pt idx="74">
                  <c:v>0.11554251461532519</c:v>
                </c:pt>
                <c:pt idx="75">
                  <c:v>0.11561639999999999</c:v>
                </c:pt>
              </c:numCache>
            </c:numRef>
          </c:yVal>
          <c:smooth val="1"/>
          <c:extLst>
            <c:ext xmlns:c16="http://schemas.microsoft.com/office/drawing/2014/chart" uri="{C3380CC4-5D6E-409C-BE32-E72D297353CC}">
              <c16:uniqueId val="{0000000B-D666-4573-8C09-9FC5CBAB5DB7}"/>
            </c:ext>
          </c:extLst>
        </c:ser>
        <c:ser>
          <c:idx val="10"/>
          <c:order val="10"/>
          <c:spPr>
            <a:ln w="12700">
              <a:solidFill>
                <a:srgbClr val="000000"/>
              </a:solidFill>
              <a:prstDash val="solid"/>
            </a:ln>
          </c:spPr>
          <c:marker>
            <c:symbol val="none"/>
          </c:marker>
          <c:xVal>
            <c:numRef>
              <c:f>'D:\S_G_2011_April\S_G_paper\[n2032_Lz8.xls]PlotDat3'!$W$1:$W$76</c:f>
              <c:numCache>
                <c:formatCode>General</c:formatCode>
                <c:ptCount val="76"/>
                <c:pt idx="0">
                  <c:v>3.0381929975101185</c:v>
                </c:pt>
                <c:pt idx="1">
                  <c:v>3.0378132111948175</c:v>
                </c:pt>
                <c:pt idx="2">
                  <c:v>3.0366765161770402</c:v>
                </c:pt>
                <c:pt idx="3">
                  <c:v>3.0347908855556223</c:v>
                </c:pt>
                <c:pt idx="4">
                  <c:v>3.0321695456745488</c:v>
                </c:pt>
                <c:pt idx="5">
                  <c:v>3.0288308833496553</c:v>
                </c:pt>
                <c:pt idx="6">
                  <c:v>3.0247983168983259</c:v>
                </c:pt>
                <c:pt idx="7">
                  <c:v>3.0201001318768217</c:v>
                </c:pt>
                <c:pt idx="8">
                  <c:v>3.0147692826774266</c:v>
                </c:pt>
                <c:pt idx="9">
                  <c:v>3.0088431613770652</c:v>
                </c:pt>
                <c:pt idx="10">
                  <c:v>3.0023633354587469</c:v>
                </c:pt>
                <c:pt idx="11">
                  <c:v>2.99537525624554</c:v>
                </c:pt>
                <c:pt idx="12">
                  <c:v>2.9879279400921974</c:v>
                </c:pt>
                <c:pt idx="13">
                  <c:v>2.9800736245706458</c:v>
                </c:pt>
                <c:pt idx="14">
                  <c:v>2.9718674020609508</c:v>
                </c:pt>
                <c:pt idx="15">
                  <c:v>2.9633668333178549</c:v>
                </c:pt>
                <c:pt idx="16">
                  <c:v>2.9546315437234405</c:v>
                </c:pt>
                <c:pt idx="17">
                  <c:v>2.9457228050579163</c:v>
                </c:pt>
                <c:pt idx="18">
                  <c:v>2.9367031057221009</c:v>
                </c:pt>
                <c:pt idx="19">
                  <c:v>2.9276357124261891</c:v>
                </c:pt>
                <c:pt idx="20">
                  <c:v>2.9185842264192399</c:v>
                </c:pt>
                <c:pt idx="21">
                  <c:v>2.9096121373721071</c:v>
                </c:pt>
                <c:pt idx="22">
                  <c:v>2.9007823780430204</c:v>
                </c:pt>
                <c:pt idx="23">
                  <c:v>2.8921568828494992</c:v>
                </c:pt>
                <c:pt idx="24">
                  <c:v>2.8837961534429164</c:v>
                </c:pt>
                <c:pt idx="25">
                  <c:v>2.8757588343328839</c:v>
                </c:pt>
                <c:pt idx="26">
                  <c:v>2.8681013015381525</c:v>
                </c:pt>
                <c:pt idx="27">
                  <c:v>2.860877267149347</c:v>
                </c:pt>
                <c:pt idx="28">
                  <c:v>2.8541374025772441</c:v>
                </c:pt>
                <c:pt idx="29">
                  <c:v>2.8479289831292305</c:v>
                </c:pt>
                <c:pt idx="30">
                  <c:v>2.8422955564069912</c:v>
                </c:pt>
                <c:pt idx="31">
                  <c:v>2.8372766368513713</c:v>
                </c:pt>
                <c:pt idx="32">
                  <c:v>2.8329074285769642</c:v>
                </c:pt>
                <c:pt idx="33">
                  <c:v>2.8292185784405435</c:v>
                </c:pt>
                <c:pt idx="34">
                  <c:v>2.8262359610753807</c:v>
                </c:pt>
                <c:pt idx="35">
                  <c:v>2.823980497399285</c:v>
                </c:pt>
                <c:pt idx="36">
                  <c:v>2.8224680078693956</c:v>
                </c:pt>
                <c:pt idx="37">
                  <c:v>2.8217091015130431</c:v>
                </c:pt>
                <c:pt idx="38">
                  <c:v>2.8217091015130431</c:v>
                </c:pt>
                <c:pt idx="39">
                  <c:v>2.822468007869396</c:v>
                </c:pt>
                <c:pt idx="40">
                  <c:v>2.823980497399285</c:v>
                </c:pt>
                <c:pt idx="41">
                  <c:v>2.8262359610753807</c:v>
                </c:pt>
                <c:pt idx="42">
                  <c:v>2.8292185784405435</c:v>
                </c:pt>
                <c:pt idx="43">
                  <c:v>2.8329074285769642</c:v>
                </c:pt>
                <c:pt idx="44">
                  <c:v>2.8372766368513713</c:v>
                </c:pt>
                <c:pt idx="45">
                  <c:v>2.8422955564069916</c:v>
                </c:pt>
                <c:pt idx="46">
                  <c:v>2.8479289831292309</c:v>
                </c:pt>
                <c:pt idx="47">
                  <c:v>2.8541374025772441</c:v>
                </c:pt>
                <c:pt idx="48">
                  <c:v>2.8608772671493474</c:v>
                </c:pt>
                <c:pt idx="49">
                  <c:v>2.8681013015381525</c:v>
                </c:pt>
                <c:pt idx="50">
                  <c:v>2.8757588343328844</c:v>
                </c:pt>
                <c:pt idx="51">
                  <c:v>2.8837961534429168</c:v>
                </c:pt>
                <c:pt idx="52">
                  <c:v>2.8921568828494997</c:v>
                </c:pt>
                <c:pt idx="53">
                  <c:v>2.9007823780430209</c:v>
                </c:pt>
                <c:pt idx="54">
                  <c:v>2.9096121373721076</c:v>
                </c:pt>
                <c:pt idx="55">
                  <c:v>2.9185842264192403</c:v>
                </c:pt>
                <c:pt idx="56">
                  <c:v>2.9276357124261896</c:v>
                </c:pt>
                <c:pt idx="57">
                  <c:v>2.9367031057221014</c:v>
                </c:pt>
                <c:pt idx="58">
                  <c:v>2.9457228050579172</c:v>
                </c:pt>
                <c:pt idx="59">
                  <c:v>2.9546315437234414</c:v>
                </c:pt>
                <c:pt idx="60">
                  <c:v>2.9633668333178553</c:v>
                </c:pt>
                <c:pt idx="61">
                  <c:v>2.9718674020609512</c:v>
                </c:pt>
                <c:pt idx="62">
                  <c:v>2.9800736245706463</c:v>
                </c:pt>
                <c:pt idx="63">
                  <c:v>2.9879279400921983</c:v>
                </c:pt>
                <c:pt idx="64">
                  <c:v>2.9953752562455405</c:v>
                </c:pt>
                <c:pt idx="65">
                  <c:v>3.0023633354587473</c:v>
                </c:pt>
                <c:pt idx="66">
                  <c:v>3.0088431613770656</c:v>
                </c:pt>
                <c:pt idx="67">
                  <c:v>3.0147692826774271</c:v>
                </c:pt>
                <c:pt idx="68">
                  <c:v>3.0201001318768221</c:v>
                </c:pt>
                <c:pt idx="69">
                  <c:v>3.0247983168983263</c:v>
                </c:pt>
                <c:pt idx="70">
                  <c:v>3.0288308833496558</c:v>
                </c:pt>
                <c:pt idx="71">
                  <c:v>3.0321695456745488</c:v>
                </c:pt>
                <c:pt idx="72">
                  <c:v>3.0347908855556223</c:v>
                </c:pt>
                <c:pt idx="73">
                  <c:v>3.0366765161770406</c:v>
                </c:pt>
                <c:pt idx="74">
                  <c:v>3.037813211194818</c:v>
                </c:pt>
                <c:pt idx="75">
                  <c:v>3.0381929975101185</c:v>
                </c:pt>
              </c:numCache>
            </c:numRef>
          </c:xVal>
          <c:yVal>
            <c:numRef>
              <c:f>'D:\S_G_2011_April\S_G_paper\[n2032_Lz8.xls]PlotDat3'!$X$1:$X$76</c:f>
              <c:numCache>
                <c:formatCode>General</c:formatCode>
                <c:ptCount val="76"/>
                <c:pt idx="0">
                  <c:v>0.1165759062031949</c:v>
                </c:pt>
                <c:pt idx="1">
                  <c:v>0.11664206290766262</c:v>
                </c:pt>
                <c:pt idx="2">
                  <c:v>0.11670775557038203</c:v>
                </c:pt>
                <c:pt idx="3">
                  <c:v>0.11677252340452426</c:v>
                </c:pt>
                <c:pt idx="4">
                  <c:v>0.11683591211026843</c:v>
                </c:pt>
                <c:pt idx="5">
                  <c:v>0.11689747706138846</c:v>
                </c:pt>
                <c:pt idx="6">
                  <c:v>0.11695678642398662</c:v>
                </c:pt>
                <c:pt idx="7">
                  <c:v>0.11701342418549797</c:v>
                </c:pt>
                <c:pt idx="8">
                  <c:v>0.11706699307271971</c:v>
                </c:pt>
                <c:pt idx="9">
                  <c:v>0.11711711733839716</c:v>
                </c:pt>
                <c:pt idx="10">
                  <c:v>0.11716344539682083</c:v>
                </c:pt>
                <c:pt idx="11">
                  <c:v>0.11720565228994755</c:v>
                </c:pt>
                <c:pt idx="12">
                  <c:v>0.11724344196674763</c:v>
                </c:pt>
                <c:pt idx="13">
                  <c:v>0.11727654935979016</c:v>
                </c:pt>
                <c:pt idx="14">
                  <c:v>0.1173047422445006</c:v>
                </c:pt>
                <c:pt idx="15">
                  <c:v>0.11732782286804927</c:v>
                </c:pt>
                <c:pt idx="16">
                  <c:v>0.11734562933644535</c:v>
                </c:pt>
                <c:pt idx="17">
                  <c:v>0.11735803675010698</c:v>
                </c:pt>
                <c:pt idx="18">
                  <c:v>0.11736495807994204</c:v>
                </c:pt>
                <c:pt idx="19">
                  <c:v>0.11736634477779473</c:v>
                </c:pt>
                <c:pt idx="20">
                  <c:v>0.11736218711697592</c:v>
                </c:pt>
                <c:pt idx="21">
                  <c:v>0.11735251426048901</c:v>
                </c:pt>
                <c:pt idx="22">
                  <c:v>0.11733739405647228</c:v>
                </c:pt>
                <c:pt idx="23">
                  <c:v>0.11731693256229309</c:v>
                </c:pt>
                <c:pt idx="24">
                  <c:v>0.11729127330063152</c:v>
                </c:pt>
                <c:pt idx="25">
                  <c:v>0.11726059625277199</c:v>
                </c:pt>
                <c:pt idx="26">
                  <c:v>0.1172251165961638</c:v>
                </c:pt>
                <c:pt idx="27">
                  <c:v>0.11718508319510595</c:v>
                </c:pt>
                <c:pt idx="28">
                  <c:v>0.11714077685514292</c:v>
                </c:pt>
                <c:pt idx="29">
                  <c:v>0.11709250835341548</c:v>
                </c:pt>
                <c:pt idx="30">
                  <c:v>0.11704061625878236</c:v>
                </c:pt>
                <c:pt idx="31">
                  <c:v>0.11698546455700301</c:v>
                </c:pt>
                <c:pt idx="32">
                  <c:v>0.11692744009763897</c:v>
                </c:pt>
                <c:pt idx="33">
                  <c:v>0.11686694988058217</c:v>
                </c:pt>
                <c:pt idx="34">
                  <c:v>0.11680441820124308</c:v>
                </c:pt>
                <c:pt idx="35">
                  <c:v>0.11674028367442334</c:v>
                </c:pt>
                <c:pt idx="36">
                  <c:v>0.11667499615774797</c:v>
                </c:pt>
                <c:pt idx="37">
                  <c:v>0.11660901359623745</c:v>
                </c:pt>
                <c:pt idx="38">
                  <c:v>0.11654279881015235</c:v>
                </c:pt>
                <c:pt idx="39">
                  <c:v>0.11647681624864183</c:v>
                </c:pt>
                <c:pt idx="40">
                  <c:v>0.11641152873196646</c:v>
                </c:pt>
                <c:pt idx="41">
                  <c:v>0.11634739420514671</c:v>
                </c:pt>
                <c:pt idx="42">
                  <c:v>0.11628486252580762</c:v>
                </c:pt>
                <c:pt idx="43">
                  <c:v>0.11622437230875082</c:v>
                </c:pt>
                <c:pt idx="44">
                  <c:v>0.11616634784938679</c:v>
                </c:pt>
                <c:pt idx="45">
                  <c:v>0.11611119614760744</c:v>
                </c:pt>
                <c:pt idx="46">
                  <c:v>0.11605930405297432</c:v>
                </c:pt>
                <c:pt idx="47">
                  <c:v>0.11601103555124688</c:v>
                </c:pt>
                <c:pt idx="48">
                  <c:v>0.11596672921128384</c:v>
                </c:pt>
                <c:pt idx="49">
                  <c:v>0.11592669581022599</c:v>
                </c:pt>
                <c:pt idx="50">
                  <c:v>0.1158912161536178</c:v>
                </c:pt>
                <c:pt idx="51">
                  <c:v>0.11586053910575826</c:v>
                </c:pt>
                <c:pt idx="52">
                  <c:v>0.11583487984409671</c:v>
                </c:pt>
                <c:pt idx="53">
                  <c:v>0.11581441834991751</c:v>
                </c:pt>
                <c:pt idx="54">
                  <c:v>0.11579929814590079</c:v>
                </c:pt>
                <c:pt idx="55">
                  <c:v>0.11578962528941387</c:v>
                </c:pt>
                <c:pt idx="56">
                  <c:v>0.11578546762859507</c:v>
                </c:pt>
                <c:pt idx="57">
                  <c:v>0.11578685432644775</c:v>
                </c:pt>
                <c:pt idx="58">
                  <c:v>0.11579377565628282</c:v>
                </c:pt>
                <c:pt idx="59">
                  <c:v>0.11580618306994446</c:v>
                </c:pt>
                <c:pt idx="60">
                  <c:v>0.11582398953834053</c:v>
                </c:pt>
                <c:pt idx="61">
                  <c:v>0.11584707016188919</c:v>
                </c:pt>
                <c:pt idx="62">
                  <c:v>0.11587526304659963</c:v>
                </c:pt>
                <c:pt idx="63">
                  <c:v>0.11590837043964218</c:v>
                </c:pt>
                <c:pt idx="64">
                  <c:v>0.11594616011644225</c:v>
                </c:pt>
                <c:pt idx="65">
                  <c:v>0.11598836700956897</c:v>
                </c:pt>
                <c:pt idx="66">
                  <c:v>0.11603469506799265</c:v>
                </c:pt>
                <c:pt idx="67">
                  <c:v>0.1160848193336701</c:v>
                </c:pt>
                <c:pt idx="68">
                  <c:v>0.11613838822089183</c:v>
                </c:pt>
                <c:pt idx="69">
                  <c:v>0.11619502598240319</c:v>
                </c:pt>
                <c:pt idx="70">
                  <c:v>0.11625433534500133</c:v>
                </c:pt>
                <c:pt idx="71">
                  <c:v>0.11631590029612138</c:v>
                </c:pt>
                <c:pt idx="72">
                  <c:v>0.11637928900186555</c:v>
                </c:pt>
                <c:pt idx="73">
                  <c:v>0.11644405683600777</c:v>
                </c:pt>
                <c:pt idx="74">
                  <c:v>0.11650974949872718</c:v>
                </c:pt>
                <c:pt idx="75">
                  <c:v>0.1165759062031949</c:v>
                </c:pt>
              </c:numCache>
            </c:numRef>
          </c:yVal>
          <c:smooth val="1"/>
          <c:extLst>
            <c:ext xmlns:c16="http://schemas.microsoft.com/office/drawing/2014/chart" uri="{C3380CC4-5D6E-409C-BE32-E72D297353CC}">
              <c16:uniqueId val="{0000000C-D666-4573-8C09-9FC5CBAB5DB7}"/>
            </c:ext>
          </c:extLst>
        </c:ser>
        <c:ser>
          <c:idx val="11"/>
          <c:order val="11"/>
          <c:spPr>
            <a:ln w="12700">
              <a:solidFill>
                <a:srgbClr val="000000"/>
              </a:solidFill>
              <a:prstDash val="solid"/>
            </a:ln>
          </c:spPr>
          <c:marker>
            <c:symbol val="none"/>
          </c:marker>
          <c:xVal>
            <c:numRef>
              <c:f>'D:\S_G_2011_April\S_G_paper\[n2032_Lz8.xls]PlotDat3'!$Y$1:$Y$91</c:f>
              <c:numCache>
                <c:formatCode>General</c:formatCode>
                <c:ptCount val="91"/>
                <c:pt idx="0">
                  <c:v>3.0663094327303568</c:v>
                </c:pt>
                <c:pt idx="1">
                  <c:v>3.0660426936429848</c:v>
                </c:pt>
                <c:pt idx="2">
                  <c:v>3.0652437759068891</c:v>
                </c:pt>
                <c:pt idx="3">
                  <c:v>3.0639165717689738</c:v>
                </c:pt>
                <c:pt idx="4">
                  <c:v>3.0620675472343879</c:v>
                </c:pt>
                <c:pt idx="5">
                  <c:v>3.0597057105648013</c:v>
                </c:pt>
                <c:pt idx="6">
                  <c:v>3.0568425683910574</c:v>
                </c:pt>
                <c:pt idx="7">
                  <c:v>3.0534920696540238</c:v>
                </c:pt>
                <c:pt idx="8">
                  <c:v>3.0496705376467568</c:v>
                </c:pt>
                <c:pt idx="9">
                  <c:v>3.0453965904890565</c:v>
                </c:pt>
                <c:pt idx="10">
                  <c:v>3.0406910504218603</c:v>
                </c:pt>
                <c:pt idx="11">
                  <c:v>3.0355768423633758</c:v>
                </c:pt>
                <c:pt idx="12">
                  <c:v>3.030078882221185</c:v>
                </c:pt>
                <c:pt idx="13">
                  <c:v>3.024223955504449</c:v>
                </c:pt>
                <c:pt idx="14">
                  <c:v>3.0180405868275955</c:v>
                </c:pt>
                <c:pt idx="15">
                  <c:v>3.0115589009412682</c:v>
                </c:pt>
                <c:pt idx="16">
                  <c:v>3.0048104759675685</c:v>
                </c:pt>
                <c:pt idx="17">
                  <c:v>2.9978281895546197</c:v>
                </c:pt>
                <c:pt idx="18">
                  <c:v>2.9906460586999679</c:v>
                </c:pt>
                <c:pt idx="19">
                  <c:v>2.9832990740231917</c:v>
                </c:pt>
                <c:pt idx="20">
                  <c:v>2.9758230292951202</c:v>
                </c:pt>
                <c:pt idx="21">
                  <c:v>2.9682543470541796</c:v>
                </c:pt>
                <c:pt idx="22">
                  <c:v>2.9606299011594461</c:v>
                </c:pt>
                <c:pt idx="23">
                  <c:v>2.9529868371449122</c:v>
                </c:pt>
                <c:pt idx="24">
                  <c:v>2.9453623912501787</c:v>
                </c:pt>
                <c:pt idx="25">
                  <c:v>2.9377937090092381</c:v>
                </c:pt>
                <c:pt idx="26">
                  <c:v>2.9303176642811666</c:v>
                </c:pt>
                <c:pt idx="27">
                  <c:v>2.9229706796043904</c:v>
                </c:pt>
                <c:pt idx="28">
                  <c:v>2.9157885487497386</c:v>
                </c:pt>
                <c:pt idx="29">
                  <c:v>2.9088062623367894</c:v>
                </c:pt>
                <c:pt idx="30">
                  <c:v>2.9020578373630901</c:v>
                </c:pt>
                <c:pt idx="31">
                  <c:v>2.8955761514767628</c:v>
                </c:pt>
                <c:pt idx="32">
                  <c:v>2.8893927827999093</c:v>
                </c:pt>
                <c:pt idx="33">
                  <c:v>2.8835378560831733</c:v>
                </c:pt>
                <c:pt idx="34">
                  <c:v>2.8780398959409825</c:v>
                </c:pt>
                <c:pt idx="35">
                  <c:v>2.872925687882498</c:v>
                </c:pt>
                <c:pt idx="36">
                  <c:v>2.8682201478153018</c:v>
                </c:pt>
                <c:pt idx="37">
                  <c:v>2.8639462006576015</c:v>
                </c:pt>
                <c:pt idx="38">
                  <c:v>2.8601246686503345</c:v>
                </c:pt>
                <c:pt idx="39">
                  <c:v>2.8567741699133009</c:v>
                </c:pt>
                <c:pt idx="40">
                  <c:v>2.853911027739557</c:v>
                </c:pt>
                <c:pt idx="41">
                  <c:v>2.8515491910699704</c:v>
                </c:pt>
                <c:pt idx="42">
                  <c:v>2.8497001665353845</c:v>
                </c:pt>
                <c:pt idx="43">
                  <c:v>2.8483729623974692</c:v>
                </c:pt>
                <c:pt idx="44">
                  <c:v>2.8475740446613735</c:v>
                </c:pt>
                <c:pt idx="45">
                  <c:v>2.8473073055740015</c:v>
                </c:pt>
                <c:pt idx="46">
                  <c:v>2.8475740446613735</c:v>
                </c:pt>
                <c:pt idx="47">
                  <c:v>2.8483729623974692</c:v>
                </c:pt>
                <c:pt idx="48">
                  <c:v>2.8497001665353845</c:v>
                </c:pt>
                <c:pt idx="49">
                  <c:v>2.8515491910699704</c:v>
                </c:pt>
                <c:pt idx="50">
                  <c:v>2.853911027739557</c:v>
                </c:pt>
                <c:pt idx="51">
                  <c:v>2.8567741699133009</c:v>
                </c:pt>
                <c:pt idx="52">
                  <c:v>2.8601246686503345</c:v>
                </c:pt>
                <c:pt idx="53">
                  <c:v>2.8639462006576015</c:v>
                </c:pt>
                <c:pt idx="54">
                  <c:v>2.8682201478153018</c:v>
                </c:pt>
                <c:pt idx="55">
                  <c:v>2.872925687882498</c:v>
                </c:pt>
                <c:pt idx="56">
                  <c:v>2.8780398959409825</c:v>
                </c:pt>
                <c:pt idx="57">
                  <c:v>2.8835378560831733</c:v>
                </c:pt>
                <c:pt idx="58">
                  <c:v>2.8893927827999093</c:v>
                </c:pt>
                <c:pt idx="59">
                  <c:v>2.8955761514767628</c:v>
                </c:pt>
                <c:pt idx="60">
                  <c:v>2.9020578373630901</c:v>
                </c:pt>
                <c:pt idx="61">
                  <c:v>2.9088062623367894</c:v>
                </c:pt>
                <c:pt idx="62">
                  <c:v>2.9157885487497386</c:v>
                </c:pt>
                <c:pt idx="63">
                  <c:v>2.9229706796043904</c:v>
                </c:pt>
                <c:pt idx="64">
                  <c:v>2.9303176642811666</c:v>
                </c:pt>
                <c:pt idx="65">
                  <c:v>2.9377937090092381</c:v>
                </c:pt>
                <c:pt idx="66">
                  <c:v>2.9453623912501787</c:v>
                </c:pt>
                <c:pt idx="67">
                  <c:v>2.9529868371449122</c:v>
                </c:pt>
                <c:pt idx="68">
                  <c:v>2.9606299011594461</c:v>
                </c:pt>
                <c:pt idx="69">
                  <c:v>2.9682543470541796</c:v>
                </c:pt>
                <c:pt idx="70">
                  <c:v>2.9758230292951202</c:v>
                </c:pt>
                <c:pt idx="71">
                  <c:v>2.9832990740231917</c:v>
                </c:pt>
                <c:pt idx="72">
                  <c:v>2.9906460586999675</c:v>
                </c:pt>
                <c:pt idx="73">
                  <c:v>2.9978281895546197</c:v>
                </c:pt>
                <c:pt idx="74">
                  <c:v>3.0048104759675685</c:v>
                </c:pt>
                <c:pt idx="75">
                  <c:v>3.0115589009412682</c:v>
                </c:pt>
                <c:pt idx="76">
                  <c:v>3.0180405868275955</c:v>
                </c:pt>
                <c:pt idx="77">
                  <c:v>3.024223955504449</c:v>
                </c:pt>
                <c:pt idx="78">
                  <c:v>3.030078882221185</c:v>
                </c:pt>
                <c:pt idx="79">
                  <c:v>3.0355768423633753</c:v>
                </c:pt>
                <c:pt idx="80">
                  <c:v>3.0406910504218603</c:v>
                </c:pt>
                <c:pt idx="81">
                  <c:v>3.0453965904890565</c:v>
                </c:pt>
                <c:pt idx="82">
                  <c:v>3.0496705376467568</c:v>
                </c:pt>
                <c:pt idx="83">
                  <c:v>3.0534920696540238</c:v>
                </c:pt>
                <c:pt idx="84">
                  <c:v>3.0568425683910574</c:v>
                </c:pt>
                <c:pt idx="85">
                  <c:v>3.0597057105648013</c:v>
                </c:pt>
                <c:pt idx="86">
                  <c:v>3.0620675472343879</c:v>
                </c:pt>
                <c:pt idx="87">
                  <c:v>3.0639165717689738</c:v>
                </c:pt>
                <c:pt idx="88">
                  <c:v>3.0652437759068891</c:v>
                </c:pt>
                <c:pt idx="89">
                  <c:v>3.0660426936429848</c:v>
                </c:pt>
                <c:pt idx="90">
                  <c:v>3.0663094327303568</c:v>
                </c:pt>
              </c:numCache>
            </c:numRef>
          </c:xVal>
          <c:yVal>
            <c:numRef>
              <c:f>'D:\S_G_2011_April\S_G_paper\[n2032_Lz8.xls]PlotDat3'!$Z$1:$Z$91</c:f>
              <c:numCache>
                <c:formatCode>General</c:formatCode>
                <c:ptCount val="91"/>
                <c:pt idx="0">
                  <c:v>0.11542721050609898</c:v>
                </c:pt>
                <c:pt idx="1">
                  <c:v>0.11560150476754563</c:v>
                </c:pt>
                <c:pt idx="2">
                  <c:v>0.11577494988487051</c:v>
                </c:pt>
                <c:pt idx="3">
                  <c:v>0.11594670085089664</c:v>
                </c:pt>
                <c:pt idx="4">
                  <c:v>0.11611592091218192</c:v>
                </c:pt>
                <c:pt idx="5">
                  <c:v>0.1162817856455977</c:v>
                </c:pt>
                <c:pt idx="6">
                  <c:v>0.11644348697483542</c:v>
                </c:pt>
                <c:pt idx="7">
                  <c:v>0.1166002371072732</c:v>
                </c:pt>
                <c:pt idx="8">
                  <c:v>0.11675127237202229</c:v>
                </c:pt>
                <c:pt idx="9">
                  <c:v>0.11689585694045485</c:v>
                </c:pt>
                <c:pt idx="10">
                  <c:v>0.11703328641108703</c:v>
                </c:pt>
                <c:pt idx="11">
                  <c:v>0.1171628912413523</c:v>
                </c:pt>
                <c:pt idx="12">
                  <c:v>0.11728404000954544</c:v>
                </c:pt>
                <c:pt idx="13">
                  <c:v>0.11739614249104563</c:v>
                </c:pt>
                <c:pt idx="14">
                  <c:v>0.11749865253383152</c:v>
                </c:pt>
                <c:pt idx="15">
                  <c:v>0.11759107071927891</c:v>
                </c:pt>
                <c:pt idx="16">
                  <c:v>0.11767294679527816</c:v>
                </c:pt>
                <c:pt idx="17">
                  <c:v>0.11774388186981716</c:v>
                </c:pt>
                <c:pt idx="18">
                  <c:v>0.1178035303543431</c:v>
                </c:pt>
                <c:pt idx="19">
                  <c:v>0.11785160164743524</c:v>
                </c:pt>
                <c:pt idx="20">
                  <c:v>0.11788786155058574</c:v>
                </c:pt>
                <c:pt idx="21">
                  <c:v>0.11791213340919127</c:v>
                </c:pt>
                <c:pt idx="22">
                  <c:v>0.11792429897319652</c:v>
                </c:pt>
                <c:pt idx="23">
                  <c:v>0.11792429897319652</c:v>
                </c:pt>
                <c:pt idx="24">
                  <c:v>0.11791213340919127</c:v>
                </c:pt>
                <c:pt idx="25">
                  <c:v>0.11788786155058574</c:v>
                </c:pt>
                <c:pt idx="26">
                  <c:v>0.11785160164743524</c:v>
                </c:pt>
                <c:pt idx="27">
                  <c:v>0.1178035303543431</c:v>
                </c:pt>
                <c:pt idx="28">
                  <c:v>0.11774388186981716</c:v>
                </c:pt>
                <c:pt idx="29">
                  <c:v>0.11767294679527816</c:v>
                </c:pt>
                <c:pt idx="30">
                  <c:v>0.11759107071927892</c:v>
                </c:pt>
                <c:pt idx="31">
                  <c:v>0.11749865253383152</c:v>
                </c:pt>
                <c:pt idx="32">
                  <c:v>0.11739614249104563</c:v>
                </c:pt>
                <c:pt idx="33">
                  <c:v>0.11728404000954544</c:v>
                </c:pt>
                <c:pt idx="34">
                  <c:v>0.1171628912413523</c:v>
                </c:pt>
                <c:pt idx="35">
                  <c:v>0.11703328641108704</c:v>
                </c:pt>
                <c:pt idx="36">
                  <c:v>0.11689585694045485</c:v>
                </c:pt>
                <c:pt idx="37">
                  <c:v>0.11675127237202229</c:v>
                </c:pt>
                <c:pt idx="38">
                  <c:v>0.1166002371072732</c:v>
                </c:pt>
                <c:pt idx="39">
                  <c:v>0.11644348697483542</c:v>
                </c:pt>
                <c:pt idx="40">
                  <c:v>0.1162817856455977</c:v>
                </c:pt>
                <c:pt idx="41">
                  <c:v>0.11611592091218192</c:v>
                </c:pt>
                <c:pt idx="42">
                  <c:v>0.11594670085089664</c:v>
                </c:pt>
                <c:pt idx="43">
                  <c:v>0.11577494988487051</c:v>
                </c:pt>
                <c:pt idx="44">
                  <c:v>0.11560150476754563</c:v>
                </c:pt>
                <c:pt idx="45">
                  <c:v>0.11542721050609898</c:v>
                </c:pt>
                <c:pt idx="46">
                  <c:v>0.11525291624465234</c:v>
                </c:pt>
                <c:pt idx="47">
                  <c:v>0.11507947112732746</c:v>
                </c:pt>
                <c:pt idx="48">
                  <c:v>0.11490772016130132</c:v>
                </c:pt>
                <c:pt idx="49">
                  <c:v>0.11473850010001604</c:v>
                </c:pt>
                <c:pt idx="50">
                  <c:v>0.11457263536660027</c:v>
                </c:pt>
                <c:pt idx="51">
                  <c:v>0.11441093403736255</c:v>
                </c:pt>
                <c:pt idx="52">
                  <c:v>0.11425418390492477</c:v>
                </c:pt>
                <c:pt idx="53">
                  <c:v>0.11410314864017568</c:v>
                </c:pt>
                <c:pt idx="54">
                  <c:v>0.11395856407174312</c:v>
                </c:pt>
                <c:pt idx="55">
                  <c:v>0.11382113460111094</c:v>
                </c:pt>
                <c:pt idx="56">
                  <c:v>0.11369152977084566</c:v>
                </c:pt>
                <c:pt idx="57">
                  <c:v>0.11357038100265253</c:v>
                </c:pt>
                <c:pt idx="58">
                  <c:v>0.11345827852115234</c:v>
                </c:pt>
                <c:pt idx="59">
                  <c:v>0.11335576847836645</c:v>
                </c:pt>
                <c:pt idx="60">
                  <c:v>0.11326335029291906</c:v>
                </c:pt>
                <c:pt idx="61">
                  <c:v>0.11318147421691981</c:v>
                </c:pt>
                <c:pt idx="62">
                  <c:v>0.11311053914238081</c:v>
                </c:pt>
                <c:pt idx="63">
                  <c:v>0.11305089065785487</c:v>
                </c:pt>
                <c:pt idx="64">
                  <c:v>0.11300281936476272</c:v>
                </c:pt>
                <c:pt idx="65">
                  <c:v>0.11296655946161223</c:v>
                </c:pt>
                <c:pt idx="66">
                  <c:v>0.1129422876030067</c:v>
                </c:pt>
                <c:pt idx="67">
                  <c:v>0.11293012203900145</c:v>
                </c:pt>
                <c:pt idx="68">
                  <c:v>0.11293012203900145</c:v>
                </c:pt>
                <c:pt idx="69">
                  <c:v>0.1129422876030067</c:v>
                </c:pt>
                <c:pt idx="70">
                  <c:v>0.11296655946161223</c:v>
                </c:pt>
                <c:pt idx="71">
                  <c:v>0.11300281936476272</c:v>
                </c:pt>
                <c:pt idx="72">
                  <c:v>0.11305089065785487</c:v>
                </c:pt>
                <c:pt idx="73">
                  <c:v>0.11311053914238081</c:v>
                </c:pt>
                <c:pt idx="74">
                  <c:v>0.11318147421691981</c:v>
                </c:pt>
                <c:pt idx="75">
                  <c:v>0.11326335029291906</c:v>
                </c:pt>
                <c:pt idx="76">
                  <c:v>0.11335576847836645</c:v>
                </c:pt>
                <c:pt idx="77">
                  <c:v>0.11345827852115234</c:v>
                </c:pt>
                <c:pt idx="78">
                  <c:v>0.11357038100265253</c:v>
                </c:pt>
                <c:pt idx="79">
                  <c:v>0.11369152977084566</c:v>
                </c:pt>
                <c:pt idx="80">
                  <c:v>0.11382113460111093</c:v>
                </c:pt>
                <c:pt idx="81">
                  <c:v>0.11395856407174312</c:v>
                </c:pt>
                <c:pt idx="82">
                  <c:v>0.11410314864017568</c:v>
                </c:pt>
                <c:pt idx="83">
                  <c:v>0.11425418390492477</c:v>
                </c:pt>
                <c:pt idx="84">
                  <c:v>0.11441093403736255</c:v>
                </c:pt>
                <c:pt idx="85">
                  <c:v>0.11457263536660027</c:v>
                </c:pt>
                <c:pt idx="86">
                  <c:v>0.11473850010001604</c:v>
                </c:pt>
                <c:pt idx="87">
                  <c:v>0.11490772016130132</c:v>
                </c:pt>
                <c:pt idx="88">
                  <c:v>0.11507947112732746</c:v>
                </c:pt>
                <c:pt idx="89">
                  <c:v>0.11525291624465234</c:v>
                </c:pt>
                <c:pt idx="90">
                  <c:v>0.11542721050609898</c:v>
                </c:pt>
              </c:numCache>
            </c:numRef>
          </c:yVal>
          <c:smooth val="1"/>
          <c:extLst>
            <c:ext xmlns:c16="http://schemas.microsoft.com/office/drawing/2014/chart" uri="{C3380CC4-5D6E-409C-BE32-E72D297353CC}">
              <c16:uniqueId val="{0000000D-D666-4573-8C09-9FC5CBAB5DB7}"/>
            </c:ext>
          </c:extLst>
        </c:ser>
        <c:ser>
          <c:idx val="12"/>
          <c:order val="12"/>
          <c:spPr>
            <a:ln w="12700">
              <a:solidFill>
                <a:srgbClr val="000000"/>
              </a:solidFill>
              <a:prstDash val="solid"/>
            </a:ln>
          </c:spPr>
          <c:marker>
            <c:symbol val="none"/>
          </c:marker>
          <c:xVal>
            <c:numRef>
              <c:f>'D:\S_G_2011_April\S_G_paper\[n2032_Lz8.xls]PlotDat3'!$AA$1:$AA$91</c:f>
              <c:numCache>
                <c:formatCode>General</c:formatCode>
                <c:ptCount val="91"/>
                <c:pt idx="0">
                  <c:v>3.1267937346126473</c:v>
                </c:pt>
                <c:pt idx="1">
                  <c:v>3.1265228539184684</c:v>
                </c:pt>
                <c:pt idx="2">
                  <c:v>3.1257115315394444</c:v>
                </c:pt>
                <c:pt idx="3">
                  <c:v>3.1243637201566519</c:v>
                </c:pt>
                <c:pt idx="4">
                  <c:v>3.1224859861716667</c:v>
                </c:pt>
                <c:pt idx="5">
                  <c:v>3.1200874777157148</c:v>
                </c:pt>
                <c:pt idx="6">
                  <c:v>3.1171798800808959</c:v>
                </c:pt>
                <c:pt idx="7">
                  <c:v>3.1137773587906157</c:v>
                </c:pt>
                <c:pt idx="8">
                  <c:v>3.1098964905865811</c:v>
                </c:pt>
                <c:pt idx="9">
                  <c:v>3.1055561826685785</c:v>
                </c:pt>
                <c:pt idx="10">
                  <c:v>3.1007775805804978</c:v>
                </c:pt>
                <c:pt idx="11">
                  <c:v>3.0955839651913686</c:v>
                </c:pt>
                <c:pt idx="12">
                  <c:v>3.090000639273307</c:v>
                </c:pt>
                <c:pt idx="13">
                  <c:v>3.0840548042289511</c:v>
                </c:pt>
                <c:pt idx="14">
                  <c:v>3.0777754275689642</c:v>
                </c:pt>
                <c:pt idx="15">
                  <c:v>3.0711931017852332</c:v>
                </c:pt>
                <c:pt idx="16">
                  <c:v>3.0643398953073229</c:v>
                </c:pt>
                <c:pt idx="17">
                  <c:v>3.0572491962683124</c:v>
                </c:pt>
                <c:pt idx="18">
                  <c:v>3.0499555498411643</c:v>
                </c:pt>
                <c:pt idx="19">
                  <c:v>3.0424944899381172</c:v>
                </c:pt>
                <c:pt idx="20">
                  <c:v>3.0349023660930361</c:v>
                </c:pt>
                <c:pt idx="21">
                  <c:v>3.0272161663701365</c:v>
                </c:pt>
                <c:pt idx="22">
                  <c:v>3.0194733371618536</c:v>
                </c:pt>
                <c:pt idx="23">
                  <c:v>3.0117116007537845</c:v>
                </c:pt>
                <c:pt idx="24">
                  <c:v>3.0039687715455017</c:v>
                </c:pt>
                <c:pt idx="25">
                  <c:v>2.996282571822602</c:v>
                </c:pt>
                <c:pt idx="26">
                  <c:v>2.9886904479775209</c:v>
                </c:pt>
                <c:pt idx="27">
                  <c:v>2.9812293880744738</c:v>
                </c:pt>
                <c:pt idx="28">
                  <c:v>2.9739357416473258</c:v>
                </c:pt>
                <c:pt idx="29">
                  <c:v>2.9668450426083153</c:v>
                </c:pt>
                <c:pt idx="30">
                  <c:v>2.959991836130405</c:v>
                </c:pt>
                <c:pt idx="31">
                  <c:v>2.953409510346674</c:v>
                </c:pt>
                <c:pt idx="32">
                  <c:v>2.9471301336866871</c:v>
                </c:pt>
                <c:pt idx="33">
                  <c:v>2.9411842986423311</c:v>
                </c:pt>
                <c:pt idx="34">
                  <c:v>2.9356009727242696</c:v>
                </c:pt>
                <c:pt idx="35">
                  <c:v>2.9304073573351408</c:v>
                </c:pt>
                <c:pt idx="36">
                  <c:v>2.9256287552470597</c:v>
                </c:pt>
                <c:pt idx="37">
                  <c:v>2.921288447329057</c:v>
                </c:pt>
                <c:pt idx="38">
                  <c:v>2.9174075791250225</c:v>
                </c:pt>
                <c:pt idx="39">
                  <c:v>2.9140050578347423</c:v>
                </c:pt>
                <c:pt idx="40">
                  <c:v>2.9110974601999233</c:v>
                </c:pt>
                <c:pt idx="41">
                  <c:v>2.9086989517439714</c:v>
                </c:pt>
                <c:pt idx="42">
                  <c:v>2.9068212177589863</c:v>
                </c:pt>
                <c:pt idx="43">
                  <c:v>2.9054734063761938</c:v>
                </c:pt>
                <c:pt idx="44">
                  <c:v>2.9046620839971697</c:v>
                </c:pt>
                <c:pt idx="45">
                  <c:v>2.9043912033029908</c:v>
                </c:pt>
                <c:pt idx="46">
                  <c:v>2.9046620839971697</c:v>
                </c:pt>
                <c:pt idx="47">
                  <c:v>2.9054734063761938</c:v>
                </c:pt>
                <c:pt idx="48">
                  <c:v>2.9068212177589863</c:v>
                </c:pt>
                <c:pt idx="49">
                  <c:v>2.9086989517439714</c:v>
                </c:pt>
                <c:pt idx="50">
                  <c:v>2.9110974601999233</c:v>
                </c:pt>
                <c:pt idx="51">
                  <c:v>2.9140050578347423</c:v>
                </c:pt>
                <c:pt idx="52">
                  <c:v>2.9174075791250225</c:v>
                </c:pt>
                <c:pt idx="53">
                  <c:v>2.921288447329057</c:v>
                </c:pt>
                <c:pt idx="54">
                  <c:v>2.9256287552470597</c:v>
                </c:pt>
                <c:pt idx="55">
                  <c:v>2.9304073573351404</c:v>
                </c:pt>
                <c:pt idx="56">
                  <c:v>2.9356009727242696</c:v>
                </c:pt>
                <c:pt idx="57">
                  <c:v>2.9411842986423316</c:v>
                </c:pt>
                <c:pt idx="58">
                  <c:v>2.9471301336866871</c:v>
                </c:pt>
                <c:pt idx="59">
                  <c:v>2.953409510346674</c:v>
                </c:pt>
                <c:pt idx="60">
                  <c:v>2.959991836130405</c:v>
                </c:pt>
                <c:pt idx="61">
                  <c:v>2.9668450426083153</c:v>
                </c:pt>
                <c:pt idx="62">
                  <c:v>2.9739357416473258</c:v>
                </c:pt>
                <c:pt idx="63">
                  <c:v>2.9812293880744738</c:v>
                </c:pt>
                <c:pt idx="64">
                  <c:v>2.9886904479775209</c:v>
                </c:pt>
                <c:pt idx="65">
                  <c:v>2.996282571822602</c:v>
                </c:pt>
                <c:pt idx="66">
                  <c:v>3.0039687715455017</c:v>
                </c:pt>
                <c:pt idx="67">
                  <c:v>3.0117116007537845</c:v>
                </c:pt>
                <c:pt idx="68">
                  <c:v>3.0194733371618536</c:v>
                </c:pt>
                <c:pt idx="69">
                  <c:v>3.0272161663701365</c:v>
                </c:pt>
                <c:pt idx="70">
                  <c:v>3.0349023660930361</c:v>
                </c:pt>
                <c:pt idx="71">
                  <c:v>3.0424944899381172</c:v>
                </c:pt>
                <c:pt idx="72">
                  <c:v>3.0499555498411643</c:v>
                </c:pt>
                <c:pt idx="73">
                  <c:v>3.0572491962683124</c:v>
                </c:pt>
                <c:pt idx="74">
                  <c:v>3.0643398953073229</c:v>
                </c:pt>
                <c:pt idx="75">
                  <c:v>3.0711931017852332</c:v>
                </c:pt>
                <c:pt idx="76">
                  <c:v>3.0777754275689642</c:v>
                </c:pt>
                <c:pt idx="77">
                  <c:v>3.0840548042289511</c:v>
                </c:pt>
                <c:pt idx="78">
                  <c:v>3.0900006392733066</c:v>
                </c:pt>
                <c:pt idx="79">
                  <c:v>3.0955839651913686</c:v>
                </c:pt>
                <c:pt idx="80">
                  <c:v>3.1007775805804974</c:v>
                </c:pt>
                <c:pt idx="81">
                  <c:v>3.1055561826685785</c:v>
                </c:pt>
                <c:pt idx="82">
                  <c:v>3.1098964905865811</c:v>
                </c:pt>
                <c:pt idx="83">
                  <c:v>3.1137773587906157</c:v>
                </c:pt>
                <c:pt idx="84">
                  <c:v>3.1171798800808959</c:v>
                </c:pt>
                <c:pt idx="85">
                  <c:v>3.1200874777157148</c:v>
                </c:pt>
                <c:pt idx="86">
                  <c:v>3.1224859861716667</c:v>
                </c:pt>
                <c:pt idx="87">
                  <c:v>3.1243637201566519</c:v>
                </c:pt>
                <c:pt idx="88">
                  <c:v>3.1257115315394444</c:v>
                </c:pt>
                <c:pt idx="89">
                  <c:v>3.1265228539184684</c:v>
                </c:pt>
                <c:pt idx="90">
                  <c:v>3.1267937346126473</c:v>
                </c:pt>
              </c:numCache>
            </c:numRef>
          </c:xVal>
          <c:yVal>
            <c:numRef>
              <c:f>'D:\S_G_2011_April\S_G_paper\[n2032_Lz8.xls]PlotDat3'!$AB$1:$AB$91</c:f>
              <c:numCache>
                <c:formatCode>General</c:formatCode>
                <c:ptCount val="91"/>
                <c:pt idx="0">
                  <c:v>0.11436176895142709</c:v>
                </c:pt>
                <c:pt idx="1">
                  <c:v>0.1144556190186643</c:v>
                </c:pt>
                <c:pt idx="2">
                  <c:v>0.11454901185780769</c:v>
                </c:pt>
                <c:pt idx="3">
                  <c:v>0.1146414924683328</c:v>
                </c:pt>
                <c:pt idx="4">
                  <c:v>0.11473261029400125</c:v>
                </c:pt>
                <c:pt idx="5">
                  <c:v>0.11482192141792552</c:v>
                </c:pt>
                <c:pt idx="6">
                  <c:v>0.11490899072528737</c:v>
                </c:pt>
                <c:pt idx="7">
                  <c:v>0.11499339402317352</c:v>
                </c:pt>
                <c:pt idx="8">
                  <c:v>0.11507472010720084</c:v>
                </c:pt>
                <c:pt idx="9">
                  <c:v>0.11515257276486283</c:v>
                </c:pt>
                <c:pt idx="10">
                  <c:v>0.1152265727058371</c:v>
                </c:pt>
                <c:pt idx="11">
                  <c:v>0.11529635940984964</c:v>
                </c:pt>
                <c:pt idx="12">
                  <c:v>0.11536159288309346</c:v>
                </c:pt>
                <c:pt idx="13">
                  <c:v>0.11542195531464414</c:v>
                </c:pt>
                <c:pt idx="14">
                  <c:v>0.11547715262480279</c:v>
                </c:pt>
                <c:pt idx="15">
                  <c:v>0.11552691589782274</c:v>
                </c:pt>
                <c:pt idx="16">
                  <c:v>0.11557100269204</c:v>
                </c:pt>
                <c:pt idx="17">
                  <c:v>0.11560919822102475</c:v>
                </c:pt>
                <c:pt idx="18">
                  <c:v>0.11564131639999917</c:v>
                </c:pt>
                <c:pt idx="19">
                  <c:v>0.1156672007524238</c:v>
                </c:pt>
                <c:pt idx="20">
                  <c:v>0.11568672517233552</c:v>
                </c:pt>
                <c:pt idx="21">
                  <c:v>0.11569979453872312</c:v>
                </c:pt>
                <c:pt idx="22">
                  <c:v>0.11570634517894726</c:v>
                </c:pt>
                <c:pt idx="23">
                  <c:v>0.11570634517894726</c:v>
                </c:pt>
                <c:pt idx="24">
                  <c:v>0.11569979453872312</c:v>
                </c:pt>
                <c:pt idx="25">
                  <c:v>0.11568672517233552</c:v>
                </c:pt>
                <c:pt idx="26">
                  <c:v>0.1156672007524238</c:v>
                </c:pt>
                <c:pt idx="27">
                  <c:v>0.11564131639999917</c:v>
                </c:pt>
                <c:pt idx="28">
                  <c:v>0.11560919822102475</c:v>
                </c:pt>
                <c:pt idx="29">
                  <c:v>0.11557100269204</c:v>
                </c:pt>
                <c:pt idx="30">
                  <c:v>0.11552691589782274</c:v>
                </c:pt>
                <c:pt idx="31">
                  <c:v>0.11547715262480279</c:v>
                </c:pt>
                <c:pt idx="32">
                  <c:v>0.11542195531464414</c:v>
                </c:pt>
                <c:pt idx="33">
                  <c:v>0.11536159288309346</c:v>
                </c:pt>
                <c:pt idx="34">
                  <c:v>0.11529635940984964</c:v>
                </c:pt>
                <c:pt idx="35">
                  <c:v>0.1152265727058371</c:v>
                </c:pt>
                <c:pt idx="36">
                  <c:v>0.11515257276486283</c:v>
                </c:pt>
                <c:pt idx="37">
                  <c:v>0.11507472010720084</c:v>
                </c:pt>
                <c:pt idx="38">
                  <c:v>0.11499339402317352</c:v>
                </c:pt>
                <c:pt idx="39">
                  <c:v>0.11490899072528737</c:v>
                </c:pt>
                <c:pt idx="40">
                  <c:v>0.11482192141792552</c:v>
                </c:pt>
                <c:pt idx="41">
                  <c:v>0.11473261029400125</c:v>
                </c:pt>
                <c:pt idx="42">
                  <c:v>0.1146414924683328</c:v>
                </c:pt>
                <c:pt idx="43">
                  <c:v>0.11454901185780769</c:v>
                </c:pt>
                <c:pt idx="44">
                  <c:v>0.1144556190186643</c:v>
                </c:pt>
                <c:pt idx="45">
                  <c:v>0.11436176895142709</c:v>
                </c:pt>
                <c:pt idx="46">
                  <c:v>0.11426791888418988</c:v>
                </c:pt>
                <c:pt idx="47">
                  <c:v>0.11417452604504649</c:v>
                </c:pt>
                <c:pt idx="48">
                  <c:v>0.11408204543452138</c:v>
                </c:pt>
                <c:pt idx="49">
                  <c:v>0.11399092760885293</c:v>
                </c:pt>
                <c:pt idx="50">
                  <c:v>0.11390161648492866</c:v>
                </c:pt>
                <c:pt idx="51">
                  <c:v>0.11381454717756681</c:v>
                </c:pt>
                <c:pt idx="52">
                  <c:v>0.11373014387968067</c:v>
                </c:pt>
                <c:pt idx="53">
                  <c:v>0.11364881779565335</c:v>
                </c:pt>
                <c:pt idx="54">
                  <c:v>0.11357096513799135</c:v>
                </c:pt>
                <c:pt idx="55">
                  <c:v>0.11349696519701709</c:v>
                </c:pt>
                <c:pt idx="56">
                  <c:v>0.11342717849300454</c:v>
                </c:pt>
                <c:pt idx="57">
                  <c:v>0.11336194501976073</c:v>
                </c:pt>
                <c:pt idx="58">
                  <c:v>0.11330158258821005</c:v>
                </c:pt>
                <c:pt idx="59">
                  <c:v>0.11324638527805139</c:v>
                </c:pt>
                <c:pt idx="60">
                  <c:v>0.11319662200503144</c:v>
                </c:pt>
                <c:pt idx="61">
                  <c:v>0.11315253521081418</c:v>
                </c:pt>
                <c:pt idx="62">
                  <c:v>0.11311433968182943</c:v>
                </c:pt>
                <c:pt idx="63">
                  <c:v>0.11308222150285502</c:v>
                </c:pt>
                <c:pt idx="64">
                  <c:v>0.11305633715043038</c:v>
                </c:pt>
                <c:pt idx="65">
                  <c:v>0.11303681273051866</c:v>
                </c:pt>
                <c:pt idx="66">
                  <c:v>0.11302374336413107</c:v>
                </c:pt>
                <c:pt idx="67">
                  <c:v>0.11301719272390692</c:v>
                </c:pt>
                <c:pt idx="68">
                  <c:v>0.11301719272390692</c:v>
                </c:pt>
                <c:pt idx="69">
                  <c:v>0.11302374336413107</c:v>
                </c:pt>
                <c:pt idx="70">
                  <c:v>0.11303681273051866</c:v>
                </c:pt>
                <c:pt idx="71">
                  <c:v>0.11305633715043038</c:v>
                </c:pt>
                <c:pt idx="72">
                  <c:v>0.11308222150285502</c:v>
                </c:pt>
                <c:pt idx="73">
                  <c:v>0.11311433968182943</c:v>
                </c:pt>
                <c:pt idx="74">
                  <c:v>0.11315253521081418</c:v>
                </c:pt>
                <c:pt idx="75">
                  <c:v>0.11319662200503144</c:v>
                </c:pt>
                <c:pt idx="76">
                  <c:v>0.11324638527805139</c:v>
                </c:pt>
                <c:pt idx="77">
                  <c:v>0.11330158258821005</c:v>
                </c:pt>
                <c:pt idx="78">
                  <c:v>0.11336194501976073</c:v>
                </c:pt>
                <c:pt idx="79">
                  <c:v>0.11342717849300454</c:v>
                </c:pt>
                <c:pt idx="80">
                  <c:v>0.11349696519701709</c:v>
                </c:pt>
                <c:pt idx="81">
                  <c:v>0.11357096513799135</c:v>
                </c:pt>
                <c:pt idx="82">
                  <c:v>0.11364881779565335</c:v>
                </c:pt>
                <c:pt idx="83">
                  <c:v>0.11373014387968067</c:v>
                </c:pt>
                <c:pt idx="84">
                  <c:v>0.11381454717756681</c:v>
                </c:pt>
                <c:pt idx="85">
                  <c:v>0.11390161648492866</c:v>
                </c:pt>
                <c:pt idx="86">
                  <c:v>0.11399092760885293</c:v>
                </c:pt>
                <c:pt idx="87">
                  <c:v>0.11408204543452138</c:v>
                </c:pt>
                <c:pt idx="88">
                  <c:v>0.11417452604504649</c:v>
                </c:pt>
                <c:pt idx="89">
                  <c:v>0.11426791888418988</c:v>
                </c:pt>
                <c:pt idx="90">
                  <c:v>0.11436176895142709</c:v>
                </c:pt>
              </c:numCache>
            </c:numRef>
          </c:yVal>
          <c:smooth val="1"/>
          <c:extLst>
            <c:ext xmlns:c16="http://schemas.microsoft.com/office/drawing/2014/chart" uri="{C3380CC4-5D6E-409C-BE32-E72D297353CC}">
              <c16:uniqueId val="{0000000E-D666-4573-8C09-9FC5CBAB5DB7}"/>
            </c:ext>
          </c:extLst>
        </c:ser>
        <c:ser>
          <c:idx val="13"/>
          <c:order val="13"/>
          <c:spPr>
            <a:ln w="12700">
              <a:solidFill>
                <a:srgbClr val="000000"/>
              </a:solidFill>
              <a:prstDash val="solid"/>
            </a:ln>
          </c:spPr>
          <c:marker>
            <c:symbol val="none"/>
          </c:marker>
          <c:xVal>
            <c:numRef>
              <c:f>'D:\S_G_2011_April\S_G_paper\[n2032_Lz8.xls]PlotDat3'!$AC$1:$AC$91</c:f>
              <c:numCache>
                <c:formatCode>General</c:formatCode>
                <c:ptCount val="91"/>
                <c:pt idx="0">
                  <c:v>3.0440046169736377</c:v>
                </c:pt>
                <c:pt idx="1">
                  <c:v>3.0437405885594928</c:v>
                </c:pt>
                <c:pt idx="2">
                  <c:v>3.042949789636952</c:v>
                </c:pt>
                <c:pt idx="3">
                  <c:v>3.0416360728988749</c:v>
                </c:pt>
                <c:pt idx="4">
                  <c:v>3.0398058386411555</c:v>
                </c:pt>
                <c:pt idx="5">
                  <c:v>3.0374680035811221</c:v>
                </c:pt>
                <c:pt idx="6">
                  <c:v>3.0346339574161898</c:v>
                </c:pt>
                <c:pt idx="7">
                  <c:v>3.0313175073343963</c:v>
                </c:pt>
                <c:pt idx="8">
                  <c:v>3.0275348107471713</c:v>
                </c:pt>
                <c:pt idx="9">
                  <c:v>3.0233042965720536</c:v>
                </c:pt>
                <c:pt idx="10">
                  <c:v>3.0186465754488534</c:v>
                </c:pt>
                <c:pt idx="11">
                  <c:v>3.013584339326691</c:v>
                </c:pt>
                <c:pt idx="12">
                  <c:v>3.0081422509110989</c:v>
                </c:pt>
                <c:pt idx="13">
                  <c:v>3.0023468235098019</c:v>
                </c:pt>
                <c:pt idx="14">
                  <c:v>2.9962262918625444</c:v>
                </c:pt>
                <c:pt idx="15">
                  <c:v>2.9898104745842775</c:v>
                </c:pt>
                <c:pt idx="16">
                  <c:v>2.9831306288918662</c:v>
                </c:pt>
                <c:pt idx="17">
                  <c:v>2.9762192983220679</c:v>
                </c:pt>
                <c:pt idx="18">
                  <c:v>2.9691101541826934</c:v>
                </c:pt>
                <c:pt idx="19">
                  <c:v>2.9618378315093823</c:v>
                </c:pt>
                <c:pt idx="20">
                  <c:v>2.954437760327187</c:v>
                </c:pt>
                <c:pt idx="21">
                  <c:v>2.946945993039054</c:v>
                </c:pt>
                <c:pt idx="22">
                  <c:v>2.9393990287821423</c:v>
                </c:pt>
                <c:pt idx="23">
                  <c:v>2.9318336356076933</c:v>
                </c:pt>
                <c:pt idx="24">
                  <c:v>2.9242866713507816</c:v>
                </c:pt>
                <c:pt idx="25">
                  <c:v>2.9167949040626491</c:v>
                </c:pt>
                <c:pt idx="26">
                  <c:v>2.9093948328804533</c:v>
                </c:pt>
                <c:pt idx="27">
                  <c:v>2.9021225102071422</c:v>
                </c:pt>
                <c:pt idx="28">
                  <c:v>2.8950133660677677</c:v>
                </c:pt>
                <c:pt idx="29">
                  <c:v>2.8881020354979694</c:v>
                </c:pt>
                <c:pt idx="30">
                  <c:v>2.8814221898055581</c:v>
                </c:pt>
                <c:pt idx="31">
                  <c:v>2.8750063725272912</c:v>
                </c:pt>
                <c:pt idx="32">
                  <c:v>2.8688858408800337</c:v>
                </c:pt>
                <c:pt idx="33">
                  <c:v>2.8630904134787367</c:v>
                </c:pt>
                <c:pt idx="34">
                  <c:v>2.8576483250631446</c:v>
                </c:pt>
                <c:pt idx="35">
                  <c:v>2.8525860889409822</c:v>
                </c:pt>
                <c:pt idx="36">
                  <c:v>2.847928367817782</c:v>
                </c:pt>
                <c:pt idx="37">
                  <c:v>2.8436978536426643</c:v>
                </c:pt>
                <c:pt idx="38">
                  <c:v>2.8399151570554393</c:v>
                </c:pt>
                <c:pt idx="39">
                  <c:v>2.8365987069736458</c:v>
                </c:pt>
                <c:pt idx="40">
                  <c:v>2.8337646608087135</c:v>
                </c:pt>
                <c:pt idx="41">
                  <c:v>2.8314268257486801</c:v>
                </c:pt>
                <c:pt idx="42">
                  <c:v>2.8295965914909607</c:v>
                </c:pt>
                <c:pt idx="43">
                  <c:v>2.8282828747528836</c:v>
                </c:pt>
                <c:pt idx="44">
                  <c:v>2.8274920758303428</c:v>
                </c:pt>
                <c:pt idx="45">
                  <c:v>2.8272280474161979</c:v>
                </c:pt>
                <c:pt idx="46">
                  <c:v>2.8274920758303428</c:v>
                </c:pt>
                <c:pt idx="47">
                  <c:v>2.8282828747528836</c:v>
                </c:pt>
                <c:pt idx="48">
                  <c:v>2.8295965914909607</c:v>
                </c:pt>
                <c:pt idx="49">
                  <c:v>2.8314268257486801</c:v>
                </c:pt>
                <c:pt idx="50">
                  <c:v>2.8337646608087135</c:v>
                </c:pt>
                <c:pt idx="51">
                  <c:v>2.8365987069736458</c:v>
                </c:pt>
                <c:pt idx="52">
                  <c:v>2.8399151570554393</c:v>
                </c:pt>
                <c:pt idx="53">
                  <c:v>2.8436978536426643</c:v>
                </c:pt>
                <c:pt idx="54">
                  <c:v>2.847928367817782</c:v>
                </c:pt>
                <c:pt idx="55">
                  <c:v>2.8525860889409822</c:v>
                </c:pt>
                <c:pt idx="56">
                  <c:v>2.8576483250631446</c:v>
                </c:pt>
                <c:pt idx="57">
                  <c:v>2.8630904134787367</c:v>
                </c:pt>
                <c:pt idx="58">
                  <c:v>2.8688858408800337</c:v>
                </c:pt>
                <c:pt idx="59">
                  <c:v>2.8750063725272916</c:v>
                </c:pt>
                <c:pt idx="60">
                  <c:v>2.8814221898055581</c:v>
                </c:pt>
                <c:pt idx="61">
                  <c:v>2.8881020354979694</c:v>
                </c:pt>
                <c:pt idx="62">
                  <c:v>2.8950133660677677</c:v>
                </c:pt>
                <c:pt idx="63">
                  <c:v>2.9021225102071422</c:v>
                </c:pt>
                <c:pt idx="64">
                  <c:v>2.9093948328804533</c:v>
                </c:pt>
                <c:pt idx="65">
                  <c:v>2.9167949040626486</c:v>
                </c:pt>
                <c:pt idx="66">
                  <c:v>2.9242866713507816</c:v>
                </c:pt>
                <c:pt idx="67">
                  <c:v>2.9318336356076933</c:v>
                </c:pt>
                <c:pt idx="68">
                  <c:v>2.9393990287821423</c:v>
                </c:pt>
                <c:pt idx="69">
                  <c:v>2.946945993039054</c:v>
                </c:pt>
                <c:pt idx="70">
                  <c:v>2.9544377603271865</c:v>
                </c:pt>
                <c:pt idx="71">
                  <c:v>2.9618378315093823</c:v>
                </c:pt>
                <c:pt idx="72">
                  <c:v>2.9691101541826934</c:v>
                </c:pt>
                <c:pt idx="73">
                  <c:v>2.9762192983220679</c:v>
                </c:pt>
                <c:pt idx="74">
                  <c:v>2.9831306288918662</c:v>
                </c:pt>
                <c:pt idx="75">
                  <c:v>2.9898104745842775</c:v>
                </c:pt>
                <c:pt idx="76">
                  <c:v>2.9962262918625444</c:v>
                </c:pt>
                <c:pt idx="77">
                  <c:v>3.0023468235098019</c:v>
                </c:pt>
                <c:pt idx="78">
                  <c:v>3.0081422509110989</c:v>
                </c:pt>
                <c:pt idx="79">
                  <c:v>3.013584339326691</c:v>
                </c:pt>
                <c:pt idx="80">
                  <c:v>3.0186465754488534</c:v>
                </c:pt>
                <c:pt idx="81">
                  <c:v>3.0233042965720536</c:v>
                </c:pt>
                <c:pt idx="82">
                  <c:v>3.0275348107471713</c:v>
                </c:pt>
                <c:pt idx="83">
                  <c:v>3.0313175073343963</c:v>
                </c:pt>
                <c:pt idx="84">
                  <c:v>3.0346339574161898</c:v>
                </c:pt>
                <c:pt idx="85">
                  <c:v>3.0374680035811221</c:v>
                </c:pt>
                <c:pt idx="86">
                  <c:v>3.0398058386411555</c:v>
                </c:pt>
                <c:pt idx="87">
                  <c:v>3.0416360728988749</c:v>
                </c:pt>
                <c:pt idx="88">
                  <c:v>3.042949789636952</c:v>
                </c:pt>
                <c:pt idx="89">
                  <c:v>3.0437405885594928</c:v>
                </c:pt>
                <c:pt idx="90">
                  <c:v>3.0440046169736377</c:v>
                </c:pt>
              </c:numCache>
            </c:numRef>
          </c:xVal>
          <c:yVal>
            <c:numRef>
              <c:f>'D:\S_G_2011_April\S_G_paper\[n2032_Lz8.xls]PlotDat3'!$AD$1:$AD$91</c:f>
              <c:numCache>
                <c:formatCode>General</c:formatCode>
                <c:ptCount val="91"/>
                <c:pt idx="0">
                  <c:v>0.1153445</c:v>
                </c:pt>
                <c:pt idx="1">
                  <c:v>0.11543598684305112</c:v>
                </c:pt>
                <c:pt idx="2">
                  <c:v>0.11552702797139913</c:v>
                </c:pt>
                <c:pt idx="3">
                  <c:v>0.11561717984181812</c:v>
                </c:pt>
                <c:pt idx="4">
                  <c:v>0.11570600324345745</c:v>
                </c:pt>
                <c:pt idx="5">
                  <c:v>0.11579306543763285</c:v>
                </c:pt>
                <c:pt idx="6">
                  <c:v>0.11587794226608573</c:v>
                </c:pt>
                <c:pt idx="7">
                  <c:v>0.11596022021743968</c:v>
                </c:pt>
                <c:pt idx="8">
                  <c:v>0.11603949844178624</c:v>
                </c:pt>
                <c:pt idx="9">
                  <c:v>0.11611539070358541</c:v>
                </c:pt>
                <c:pt idx="10">
                  <c:v>0.11618752726336637</c:v>
                </c:pt>
                <c:pt idx="11">
                  <c:v>0.11625555667906103</c:v>
                </c:pt>
                <c:pt idx="12">
                  <c:v>0.11631914751819439</c:v>
                </c:pt>
                <c:pt idx="13">
                  <c:v>0.11637798997259034</c:v>
                </c:pt>
                <c:pt idx="14">
                  <c:v>0.11643179736772587</c:v>
                </c:pt>
                <c:pt idx="15">
                  <c:v>0.11648030755938059</c:v>
                </c:pt>
                <c:pt idx="16">
                  <c:v>0.116523284210777</c:v>
                </c:pt>
                <c:pt idx="17">
                  <c:v>0.11656051794398946</c:v>
                </c:pt>
                <c:pt idx="18">
                  <c:v>0.1165918273600125</c:v>
                </c:pt>
                <c:pt idx="19">
                  <c:v>0.11661705992251849</c:v>
                </c:pt>
                <c:pt idx="20">
                  <c:v>0.11663609270099921</c:v>
                </c:pt>
                <c:pt idx="21">
                  <c:v>0.11664883296967114</c:v>
                </c:pt>
                <c:pt idx="22">
                  <c:v>0.1166552186592259</c:v>
                </c:pt>
                <c:pt idx="23">
                  <c:v>0.1166552186592259</c:v>
                </c:pt>
                <c:pt idx="24">
                  <c:v>0.11664883296967114</c:v>
                </c:pt>
                <c:pt idx="25">
                  <c:v>0.11663609270099921</c:v>
                </c:pt>
                <c:pt idx="26">
                  <c:v>0.11661705992251849</c:v>
                </c:pt>
                <c:pt idx="27">
                  <c:v>0.1165918273600125</c:v>
                </c:pt>
                <c:pt idx="28">
                  <c:v>0.11656051794398946</c:v>
                </c:pt>
                <c:pt idx="29">
                  <c:v>0.116523284210777</c:v>
                </c:pt>
                <c:pt idx="30">
                  <c:v>0.11648030755938059</c:v>
                </c:pt>
                <c:pt idx="31">
                  <c:v>0.11643179736772587</c:v>
                </c:pt>
                <c:pt idx="32">
                  <c:v>0.11637798997259034</c:v>
                </c:pt>
                <c:pt idx="33">
                  <c:v>0.11631914751819439</c:v>
                </c:pt>
                <c:pt idx="34">
                  <c:v>0.11625555667906103</c:v>
                </c:pt>
                <c:pt idx="35">
                  <c:v>0.11618752726336637</c:v>
                </c:pt>
                <c:pt idx="36">
                  <c:v>0.11611539070358541</c:v>
                </c:pt>
                <c:pt idx="37">
                  <c:v>0.11603949844178624</c:v>
                </c:pt>
                <c:pt idx="38">
                  <c:v>0.11596022021743968</c:v>
                </c:pt>
                <c:pt idx="39">
                  <c:v>0.11587794226608573</c:v>
                </c:pt>
                <c:pt idx="40">
                  <c:v>0.11579306543763285</c:v>
                </c:pt>
                <c:pt idx="41">
                  <c:v>0.11570600324345745</c:v>
                </c:pt>
                <c:pt idx="42">
                  <c:v>0.11561717984181812</c:v>
                </c:pt>
                <c:pt idx="43">
                  <c:v>0.11552702797139913</c:v>
                </c:pt>
                <c:pt idx="44">
                  <c:v>0.11543598684305112</c:v>
                </c:pt>
                <c:pt idx="45">
                  <c:v>0.1153445</c:v>
                </c:pt>
                <c:pt idx="46">
                  <c:v>0.11525301315694889</c:v>
                </c:pt>
                <c:pt idx="47">
                  <c:v>0.11516197202860087</c:v>
                </c:pt>
                <c:pt idx="48">
                  <c:v>0.11507182015818189</c:v>
                </c:pt>
                <c:pt idx="49">
                  <c:v>0.11498299675654255</c:v>
                </c:pt>
                <c:pt idx="50">
                  <c:v>0.11489593456236716</c:v>
                </c:pt>
                <c:pt idx="51">
                  <c:v>0.11481105773391427</c:v>
                </c:pt>
                <c:pt idx="52">
                  <c:v>0.11472877978256033</c:v>
                </c:pt>
                <c:pt idx="53">
                  <c:v>0.11464950155821377</c:v>
                </c:pt>
                <c:pt idx="54">
                  <c:v>0.11457360929641459</c:v>
                </c:pt>
                <c:pt idx="55">
                  <c:v>0.11450147273663364</c:v>
                </c:pt>
                <c:pt idx="56">
                  <c:v>0.11443344332093898</c:v>
                </c:pt>
                <c:pt idx="57">
                  <c:v>0.11436985248180562</c:v>
                </c:pt>
                <c:pt idx="58">
                  <c:v>0.11431101002740966</c:v>
                </c:pt>
                <c:pt idx="59">
                  <c:v>0.11425720263227414</c:v>
                </c:pt>
                <c:pt idx="60">
                  <c:v>0.11420869244061942</c:v>
                </c:pt>
                <c:pt idx="61">
                  <c:v>0.11416571578922301</c:v>
                </c:pt>
                <c:pt idx="62">
                  <c:v>0.11412848205601055</c:v>
                </c:pt>
                <c:pt idx="63">
                  <c:v>0.1140971726399875</c:v>
                </c:pt>
                <c:pt idx="64">
                  <c:v>0.11407194007748152</c:v>
                </c:pt>
                <c:pt idx="65">
                  <c:v>0.11405290729900079</c:v>
                </c:pt>
                <c:pt idx="66">
                  <c:v>0.11404016703032886</c:v>
                </c:pt>
                <c:pt idx="67">
                  <c:v>0.1140337813407741</c:v>
                </c:pt>
                <c:pt idx="68">
                  <c:v>0.1140337813407741</c:v>
                </c:pt>
                <c:pt idx="69">
                  <c:v>0.11404016703032886</c:v>
                </c:pt>
                <c:pt idx="70">
                  <c:v>0.11405290729900079</c:v>
                </c:pt>
                <c:pt idx="71">
                  <c:v>0.11407194007748152</c:v>
                </c:pt>
                <c:pt idx="72">
                  <c:v>0.1140971726399875</c:v>
                </c:pt>
                <c:pt idx="73">
                  <c:v>0.11412848205601055</c:v>
                </c:pt>
                <c:pt idx="74">
                  <c:v>0.11416571578922301</c:v>
                </c:pt>
                <c:pt idx="75">
                  <c:v>0.11420869244061942</c:v>
                </c:pt>
                <c:pt idx="76">
                  <c:v>0.11425720263227414</c:v>
                </c:pt>
                <c:pt idx="77">
                  <c:v>0.11431101002740966</c:v>
                </c:pt>
                <c:pt idx="78">
                  <c:v>0.11436985248180562</c:v>
                </c:pt>
                <c:pt idx="79">
                  <c:v>0.11443344332093898</c:v>
                </c:pt>
                <c:pt idx="80">
                  <c:v>0.11450147273663364</c:v>
                </c:pt>
                <c:pt idx="81">
                  <c:v>0.11457360929641459</c:v>
                </c:pt>
                <c:pt idx="82">
                  <c:v>0.11464950155821377</c:v>
                </c:pt>
                <c:pt idx="83">
                  <c:v>0.11472877978256033</c:v>
                </c:pt>
                <c:pt idx="84">
                  <c:v>0.11481105773391427</c:v>
                </c:pt>
                <c:pt idx="85">
                  <c:v>0.11489593456236716</c:v>
                </c:pt>
                <c:pt idx="86">
                  <c:v>0.11498299675654255</c:v>
                </c:pt>
                <c:pt idx="87">
                  <c:v>0.11507182015818189</c:v>
                </c:pt>
                <c:pt idx="88">
                  <c:v>0.11516197202860087</c:v>
                </c:pt>
                <c:pt idx="89">
                  <c:v>0.11525301315694889</c:v>
                </c:pt>
                <c:pt idx="90">
                  <c:v>0.1153445</c:v>
                </c:pt>
              </c:numCache>
            </c:numRef>
          </c:yVal>
          <c:smooth val="1"/>
          <c:extLst>
            <c:ext xmlns:c16="http://schemas.microsoft.com/office/drawing/2014/chart" uri="{C3380CC4-5D6E-409C-BE32-E72D297353CC}">
              <c16:uniqueId val="{0000000F-D666-4573-8C09-9FC5CBAB5DB7}"/>
            </c:ext>
          </c:extLst>
        </c:ser>
        <c:ser>
          <c:idx val="14"/>
          <c:order val="14"/>
          <c:spPr>
            <a:ln w="12700">
              <a:solidFill>
                <a:srgbClr val="000000"/>
              </a:solidFill>
              <a:prstDash val="solid"/>
            </a:ln>
          </c:spPr>
          <c:marker>
            <c:symbol val="none"/>
          </c:marker>
          <c:xVal>
            <c:numRef>
              <c:f>'D:\S_G_2011_April\S_G_paper\[n2032_Lz8.xls]PlotDat3'!$AE$1:$AE$91</c:f>
              <c:numCache>
                <c:formatCode>General</c:formatCode>
                <c:ptCount val="91"/>
                <c:pt idx="0">
                  <c:v>3.0090293526263285</c:v>
                </c:pt>
                <c:pt idx="1">
                  <c:v>3.0087681780356776</c:v>
                </c:pt>
                <c:pt idx="2">
                  <c:v>3.0079859266800772</c:v>
                </c:pt>
                <c:pt idx="3">
                  <c:v>3.0066864096095003</c:v>
                </c:pt>
                <c:pt idx="4">
                  <c:v>3.004875957940488</c:v>
                </c:pt>
                <c:pt idx="5">
                  <c:v>3.0025633920115853</c:v>
                </c:pt>
                <c:pt idx="6">
                  <c:v>2.9997599784115394</c:v>
                </c:pt>
                <c:pt idx="7">
                  <c:v>2.9964793750896122</c:v>
                </c:pt>
                <c:pt idx="8">
                  <c:v>2.9927375648154224</c:v>
                </c:pt>
                <c:pt idx="9">
                  <c:v>2.9885527773125009</c:v>
                </c:pt>
                <c:pt idx="10">
                  <c:v>2.9839454004449082</c:v>
                </c:pt>
                <c:pt idx="11">
                  <c:v>2.9789378808896116</c:v>
                </c:pt>
                <c:pt idx="12">
                  <c:v>2.9735546147785303</c:v>
                </c:pt>
                <c:pt idx="13">
                  <c:v>2.9678218288430331</c:v>
                </c:pt>
                <c:pt idx="14">
                  <c:v>2.9617674526399407</c:v>
                </c:pt>
                <c:pt idx="15">
                  <c:v>2.9554209824815305</c:v>
                </c:pt>
                <c:pt idx="16">
                  <c:v>2.9488133377324695</c:v>
                </c:pt>
                <c:pt idx="17">
                  <c:v>2.941976710173777</c:v>
                </c:pt>
                <c:pt idx="18">
                  <c:v>2.9349444071677029</c:v>
                </c:pt>
                <c:pt idx="19">
                  <c:v>2.9277506893876093</c:v>
                </c:pt>
                <c:pt idx="20">
                  <c:v>2.9204306039034096</c:v>
                </c:pt>
                <c:pt idx="21">
                  <c:v>2.9130198134357714</c:v>
                </c:pt>
                <c:pt idx="22">
                  <c:v>2.9055544226109227</c:v>
                </c:pt>
                <c:pt idx="23">
                  <c:v>2.8980708020625432</c:v>
                </c:pt>
                <c:pt idx="24">
                  <c:v>2.8906054112376944</c:v>
                </c:pt>
                <c:pt idx="25">
                  <c:v>2.8831946207700563</c:v>
                </c:pt>
                <c:pt idx="26">
                  <c:v>2.8758745352858566</c:v>
                </c:pt>
                <c:pt idx="27">
                  <c:v>2.868680817505763</c:v>
                </c:pt>
                <c:pt idx="28">
                  <c:v>2.8616485144996888</c:v>
                </c:pt>
                <c:pt idx="29">
                  <c:v>2.8548118869409964</c:v>
                </c:pt>
                <c:pt idx="30">
                  <c:v>2.8482042421919354</c:v>
                </c:pt>
                <c:pt idx="31">
                  <c:v>2.8418577720335252</c:v>
                </c:pt>
                <c:pt idx="32">
                  <c:v>2.8358033958304327</c:v>
                </c:pt>
                <c:pt idx="33">
                  <c:v>2.8300706098949355</c:v>
                </c:pt>
                <c:pt idx="34">
                  <c:v>2.8246873437838542</c:v>
                </c:pt>
                <c:pt idx="35">
                  <c:v>2.8196798242285577</c:v>
                </c:pt>
                <c:pt idx="36">
                  <c:v>2.815072447360965</c:v>
                </c:pt>
                <c:pt idx="37">
                  <c:v>2.8108876598580435</c:v>
                </c:pt>
                <c:pt idx="38">
                  <c:v>2.8071458495838537</c:v>
                </c:pt>
                <c:pt idx="39">
                  <c:v>2.8038652462619265</c:v>
                </c:pt>
                <c:pt idx="40">
                  <c:v>2.801061832661881</c:v>
                </c:pt>
                <c:pt idx="41">
                  <c:v>2.7987492667329779</c:v>
                </c:pt>
                <c:pt idx="42">
                  <c:v>2.7969388150639656</c:v>
                </c:pt>
                <c:pt idx="43">
                  <c:v>2.7956392979933886</c:v>
                </c:pt>
                <c:pt idx="44">
                  <c:v>2.7948570466377882</c:v>
                </c:pt>
                <c:pt idx="45">
                  <c:v>2.7945958720471373</c:v>
                </c:pt>
                <c:pt idx="46">
                  <c:v>2.7948570466377882</c:v>
                </c:pt>
                <c:pt idx="47">
                  <c:v>2.7956392979933886</c:v>
                </c:pt>
                <c:pt idx="48">
                  <c:v>2.7969388150639656</c:v>
                </c:pt>
                <c:pt idx="49">
                  <c:v>2.7987492667329779</c:v>
                </c:pt>
                <c:pt idx="50">
                  <c:v>2.8010618326618806</c:v>
                </c:pt>
                <c:pt idx="51">
                  <c:v>2.8038652462619265</c:v>
                </c:pt>
                <c:pt idx="52">
                  <c:v>2.8071458495838537</c:v>
                </c:pt>
                <c:pt idx="53">
                  <c:v>2.8108876598580435</c:v>
                </c:pt>
                <c:pt idx="54">
                  <c:v>2.815072447360965</c:v>
                </c:pt>
                <c:pt idx="55">
                  <c:v>2.8196798242285577</c:v>
                </c:pt>
                <c:pt idx="56">
                  <c:v>2.8246873437838542</c:v>
                </c:pt>
                <c:pt idx="57">
                  <c:v>2.8300706098949355</c:v>
                </c:pt>
                <c:pt idx="58">
                  <c:v>2.8358033958304327</c:v>
                </c:pt>
                <c:pt idx="59">
                  <c:v>2.8418577720335252</c:v>
                </c:pt>
                <c:pt idx="60">
                  <c:v>2.8482042421919349</c:v>
                </c:pt>
                <c:pt idx="61">
                  <c:v>2.8548118869409964</c:v>
                </c:pt>
                <c:pt idx="62">
                  <c:v>2.8616485144996888</c:v>
                </c:pt>
                <c:pt idx="63">
                  <c:v>2.868680817505763</c:v>
                </c:pt>
                <c:pt idx="64">
                  <c:v>2.8758745352858566</c:v>
                </c:pt>
                <c:pt idx="65">
                  <c:v>2.8831946207700563</c:v>
                </c:pt>
                <c:pt idx="66">
                  <c:v>2.8906054112376944</c:v>
                </c:pt>
                <c:pt idx="67">
                  <c:v>2.8980708020625432</c:v>
                </c:pt>
                <c:pt idx="68">
                  <c:v>2.9055544226109227</c:v>
                </c:pt>
                <c:pt idx="69">
                  <c:v>2.9130198134357714</c:v>
                </c:pt>
                <c:pt idx="70">
                  <c:v>2.9204306039034096</c:v>
                </c:pt>
                <c:pt idx="71">
                  <c:v>2.9277506893876093</c:v>
                </c:pt>
                <c:pt idx="72">
                  <c:v>2.9349444071677029</c:v>
                </c:pt>
                <c:pt idx="73">
                  <c:v>2.941976710173777</c:v>
                </c:pt>
                <c:pt idx="74">
                  <c:v>2.9488133377324695</c:v>
                </c:pt>
                <c:pt idx="75">
                  <c:v>2.9554209824815305</c:v>
                </c:pt>
                <c:pt idx="76">
                  <c:v>2.9617674526399407</c:v>
                </c:pt>
                <c:pt idx="77">
                  <c:v>2.9678218288430331</c:v>
                </c:pt>
                <c:pt idx="78">
                  <c:v>2.9735546147785303</c:v>
                </c:pt>
                <c:pt idx="79">
                  <c:v>2.9789378808896116</c:v>
                </c:pt>
                <c:pt idx="80">
                  <c:v>2.9839454004449082</c:v>
                </c:pt>
                <c:pt idx="81">
                  <c:v>2.9885527773125009</c:v>
                </c:pt>
                <c:pt idx="82">
                  <c:v>2.9927375648154224</c:v>
                </c:pt>
                <c:pt idx="83">
                  <c:v>2.9964793750896122</c:v>
                </c:pt>
                <c:pt idx="84">
                  <c:v>2.9997599784115394</c:v>
                </c:pt>
                <c:pt idx="85">
                  <c:v>3.0025633920115853</c:v>
                </c:pt>
                <c:pt idx="86">
                  <c:v>3.004875957940488</c:v>
                </c:pt>
                <c:pt idx="87">
                  <c:v>3.0066864096095003</c:v>
                </c:pt>
                <c:pt idx="88">
                  <c:v>3.0079859266800772</c:v>
                </c:pt>
                <c:pt idx="89">
                  <c:v>3.0087681780356776</c:v>
                </c:pt>
                <c:pt idx="90">
                  <c:v>3.0090293526263285</c:v>
                </c:pt>
              </c:numCache>
            </c:numRef>
          </c:xVal>
          <c:yVal>
            <c:numRef>
              <c:f>'D:\S_G_2011_April\S_G_paper\[n2032_Lz8.xls]PlotDat3'!$AF$1:$AF$91</c:f>
              <c:numCache>
                <c:formatCode>General</c:formatCode>
                <c:ptCount val="91"/>
                <c:pt idx="0">
                  <c:v>0.1150095</c:v>
                </c:pt>
                <c:pt idx="1">
                  <c:v>0.11514865484095488</c:v>
                </c:pt>
                <c:pt idx="2">
                  <c:v>0.11528713173351242</c:v>
                </c:pt>
                <c:pt idx="3">
                  <c:v>0.11542425603217173</c:v>
                </c:pt>
                <c:pt idx="4">
                  <c:v>0.11555935968113343</c:v>
                </c:pt>
                <c:pt idx="5">
                  <c:v>0.11569178446900034</c:v>
                </c:pt>
                <c:pt idx="6">
                  <c:v>0.11582088523551728</c:v>
                </c:pt>
                <c:pt idx="7">
                  <c:v>0.11594603301472695</c:v>
                </c:pt>
                <c:pt idx="8">
                  <c:v>0.11606661809922883</c:v>
                </c:pt>
                <c:pt idx="9">
                  <c:v>0.11618205301061241</c:v>
                </c:pt>
                <c:pt idx="10">
                  <c:v>0.11629177536159291</c:v>
                </c:pt>
                <c:pt idx="11">
                  <c:v>0.11639525059590558</c:v>
                </c:pt>
                <c:pt idx="12">
                  <c:v>0.11649197459261017</c:v>
                </c:pt>
                <c:pt idx="13">
                  <c:v>0.11658147612211739</c:v>
                </c:pt>
                <c:pt idx="14">
                  <c:v>0.11666331914197214</c:v>
                </c:pt>
                <c:pt idx="15">
                  <c:v>0.11673710492120852</c:v>
                </c:pt>
                <c:pt idx="16">
                  <c:v>0.11680247398292702</c:v>
                </c:pt>
                <c:pt idx="17">
                  <c:v>0.11685910785562981</c:v>
                </c:pt>
                <c:pt idx="18">
                  <c:v>0.11690673062478189</c:v>
                </c:pt>
                <c:pt idx="19">
                  <c:v>0.11694511027703901</c:v>
                </c:pt>
                <c:pt idx="20">
                  <c:v>0.11697405983059324</c:v>
                </c:pt>
                <c:pt idx="21">
                  <c:v>0.11699343824612969</c:v>
                </c:pt>
                <c:pt idx="22">
                  <c:v>0.11700315111395578</c:v>
                </c:pt>
                <c:pt idx="23">
                  <c:v>0.11700315111395578</c:v>
                </c:pt>
                <c:pt idx="24">
                  <c:v>0.11699343824612969</c:v>
                </c:pt>
                <c:pt idx="25">
                  <c:v>0.11697405983059324</c:v>
                </c:pt>
                <c:pt idx="26">
                  <c:v>0.11694511027703901</c:v>
                </c:pt>
                <c:pt idx="27">
                  <c:v>0.11690673062478189</c:v>
                </c:pt>
                <c:pt idx="28">
                  <c:v>0.11685910785562981</c:v>
                </c:pt>
                <c:pt idx="29">
                  <c:v>0.11680247398292702</c:v>
                </c:pt>
                <c:pt idx="30">
                  <c:v>0.11673710492120852</c:v>
                </c:pt>
                <c:pt idx="31">
                  <c:v>0.11666331914197214</c:v>
                </c:pt>
                <c:pt idx="32">
                  <c:v>0.11658147612211739</c:v>
                </c:pt>
                <c:pt idx="33">
                  <c:v>0.11649197459261017</c:v>
                </c:pt>
                <c:pt idx="34">
                  <c:v>0.11639525059590558</c:v>
                </c:pt>
                <c:pt idx="35">
                  <c:v>0.11629177536159291</c:v>
                </c:pt>
                <c:pt idx="36">
                  <c:v>0.11618205301061241</c:v>
                </c:pt>
                <c:pt idx="37">
                  <c:v>0.11606661809922883</c:v>
                </c:pt>
                <c:pt idx="38">
                  <c:v>0.11594603301472695</c:v>
                </c:pt>
                <c:pt idx="39">
                  <c:v>0.11582088523551728</c:v>
                </c:pt>
                <c:pt idx="40">
                  <c:v>0.11569178446900034</c:v>
                </c:pt>
                <c:pt idx="41">
                  <c:v>0.11555935968113343</c:v>
                </c:pt>
                <c:pt idx="42">
                  <c:v>0.11542425603217173</c:v>
                </c:pt>
                <c:pt idx="43">
                  <c:v>0.11528713173351242</c:v>
                </c:pt>
                <c:pt idx="44">
                  <c:v>0.11514865484095488</c:v>
                </c:pt>
                <c:pt idx="45">
                  <c:v>0.1150095</c:v>
                </c:pt>
                <c:pt idx="46">
                  <c:v>0.11487034515904512</c:v>
                </c:pt>
                <c:pt idx="47">
                  <c:v>0.11473186826648758</c:v>
                </c:pt>
                <c:pt idx="48">
                  <c:v>0.11459474396782827</c:v>
                </c:pt>
                <c:pt idx="49">
                  <c:v>0.11445964031886659</c:v>
                </c:pt>
                <c:pt idx="50">
                  <c:v>0.11432721553099966</c:v>
                </c:pt>
                <c:pt idx="51">
                  <c:v>0.11419811476448272</c:v>
                </c:pt>
                <c:pt idx="52">
                  <c:v>0.11407296698527306</c:v>
                </c:pt>
                <c:pt idx="53">
                  <c:v>0.11395238190077117</c:v>
                </c:pt>
                <c:pt idx="54">
                  <c:v>0.11383694698938759</c:v>
                </c:pt>
                <c:pt idx="55">
                  <c:v>0.11372722463840709</c:v>
                </c:pt>
                <c:pt idx="56">
                  <c:v>0.11362374940409442</c:v>
                </c:pt>
                <c:pt idx="57">
                  <c:v>0.11352702540738983</c:v>
                </c:pt>
                <c:pt idx="58">
                  <c:v>0.11343752387788261</c:v>
                </c:pt>
                <c:pt idx="59">
                  <c:v>0.11335568085802786</c:v>
                </c:pt>
                <c:pt idx="60">
                  <c:v>0.11328189507879148</c:v>
                </c:pt>
                <c:pt idx="61">
                  <c:v>0.11321652601707298</c:v>
                </c:pt>
                <c:pt idx="62">
                  <c:v>0.11315989214437019</c:v>
                </c:pt>
                <c:pt idx="63">
                  <c:v>0.11311226937521811</c:v>
                </c:pt>
                <c:pt idx="64">
                  <c:v>0.11307388972296099</c:v>
                </c:pt>
                <c:pt idx="65">
                  <c:v>0.11304494016940676</c:v>
                </c:pt>
                <c:pt idx="66">
                  <c:v>0.11302556175387031</c:v>
                </c:pt>
                <c:pt idx="67">
                  <c:v>0.11301584888604423</c:v>
                </c:pt>
                <c:pt idx="68">
                  <c:v>0.11301584888604423</c:v>
                </c:pt>
                <c:pt idx="69">
                  <c:v>0.11302556175387031</c:v>
                </c:pt>
                <c:pt idx="70">
                  <c:v>0.11304494016940676</c:v>
                </c:pt>
                <c:pt idx="71">
                  <c:v>0.11307388972296099</c:v>
                </c:pt>
                <c:pt idx="72">
                  <c:v>0.11311226937521811</c:v>
                </c:pt>
                <c:pt idx="73">
                  <c:v>0.11315989214437019</c:v>
                </c:pt>
                <c:pt idx="74">
                  <c:v>0.11321652601707298</c:v>
                </c:pt>
                <c:pt idx="75">
                  <c:v>0.11328189507879148</c:v>
                </c:pt>
                <c:pt idx="76">
                  <c:v>0.11335568085802786</c:v>
                </c:pt>
                <c:pt idx="77">
                  <c:v>0.11343752387788261</c:v>
                </c:pt>
                <c:pt idx="78">
                  <c:v>0.11352702540738983</c:v>
                </c:pt>
                <c:pt idx="79">
                  <c:v>0.11362374940409442</c:v>
                </c:pt>
                <c:pt idx="80">
                  <c:v>0.11372722463840709</c:v>
                </c:pt>
                <c:pt idx="81">
                  <c:v>0.11383694698938759</c:v>
                </c:pt>
                <c:pt idx="82">
                  <c:v>0.11395238190077117</c:v>
                </c:pt>
                <c:pt idx="83">
                  <c:v>0.11407296698527306</c:v>
                </c:pt>
                <c:pt idx="84">
                  <c:v>0.11419811476448272</c:v>
                </c:pt>
                <c:pt idx="85">
                  <c:v>0.11432721553099966</c:v>
                </c:pt>
                <c:pt idx="86">
                  <c:v>0.11445964031886659</c:v>
                </c:pt>
                <c:pt idx="87">
                  <c:v>0.11459474396782827</c:v>
                </c:pt>
                <c:pt idx="88">
                  <c:v>0.11473186826648758</c:v>
                </c:pt>
                <c:pt idx="89">
                  <c:v>0.11487034515904512</c:v>
                </c:pt>
                <c:pt idx="90">
                  <c:v>0.1150095</c:v>
                </c:pt>
              </c:numCache>
            </c:numRef>
          </c:yVal>
          <c:smooth val="1"/>
          <c:extLst>
            <c:ext xmlns:c16="http://schemas.microsoft.com/office/drawing/2014/chart" uri="{C3380CC4-5D6E-409C-BE32-E72D297353CC}">
              <c16:uniqueId val="{00000010-D666-4573-8C09-9FC5CBAB5DB7}"/>
            </c:ext>
          </c:extLst>
        </c:ser>
        <c:ser>
          <c:idx val="15"/>
          <c:order val="15"/>
          <c:spPr>
            <a:ln w="12700">
              <a:solidFill>
                <a:srgbClr val="000000"/>
              </a:solidFill>
              <a:prstDash val="solid"/>
            </a:ln>
          </c:spPr>
          <c:marker>
            <c:symbol val="none"/>
          </c:marker>
          <c:xVal>
            <c:numRef>
              <c:f>'D:\S_G_2011_April\S_G_paper\[n2032_Lz8.xls]PlotDat3'!$AG$1:$AG$91</c:f>
              <c:numCache>
                <c:formatCode>General</c:formatCode>
                <c:ptCount val="91"/>
                <c:pt idx="0">
                  <c:v>3.0201934879791383</c:v>
                </c:pt>
                <c:pt idx="1">
                  <c:v>3.0199316786165165</c:v>
                </c:pt>
                <c:pt idx="2">
                  <c:v>3.0191475260375498</c:v>
                </c:pt>
                <c:pt idx="3">
                  <c:v>3.0178448505547797</c:v>
                </c:pt>
                <c:pt idx="4">
                  <c:v>3.0160299986722139</c:v>
                </c:pt>
                <c:pt idx="5">
                  <c:v>3.0137118121657958</c:v>
                </c:pt>
                <c:pt idx="6">
                  <c:v>3.0109015850071614</c:v>
                </c:pt>
                <c:pt idx="7">
                  <c:v>3.0076130083405448</c:v>
                </c:pt>
                <c:pt idx="8">
                  <c:v>3.0038621037808992</c:v>
                </c:pt>
                <c:pt idx="9">
                  <c:v>2.9996671453581993</c:v>
                </c:pt>
                <c:pt idx="10">
                  <c:v>2.9950485704882048</c:v>
                </c:pt>
                <c:pt idx="11">
                  <c:v>2.990028880403425</c:v>
                </c:pt>
                <c:pt idx="12">
                  <c:v>2.984632530529375</c:v>
                </c:pt>
                <c:pt idx="13">
                  <c:v>2.9788858113402026</c:v>
                </c:pt>
                <c:pt idx="14">
                  <c:v>2.9728167202741385</c:v>
                </c:pt>
                <c:pt idx="15">
                  <c:v>2.9664548253327947</c:v>
                </c:pt>
                <c:pt idx="16">
                  <c:v>2.9598311210288291</c:v>
                </c:pt>
                <c:pt idx="17">
                  <c:v>2.9529778773837982</c:v>
                </c:pt>
                <c:pt idx="18">
                  <c:v>2.9459284827118557</c:v>
                </c:pt>
                <c:pt idx="19">
                  <c:v>2.93871728095524</c:v>
                </c:pt>
                <c:pt idx="20">
                  <c:v>2.931379404364042</c:v>
                </c:pt>
                <c:pt idx="21">
                  <c:v>2.9239506023354132</c:v>
                </c:pt>
                <c:pt idx="22">
                  <c:v>2.9164670672460966</c:v>
                </c:pt>
                <c:pt idx="23">
                  <c:v>2.9089652581268055</c:v>
                </c:pt>
                <c:pt idx="24">
                  <c:v>2.901481723037489</c:v>
                </c:pt>
                <c:pt idx="25">
                  <c:v>2.8940529210088601</c:v>
                </c:pt>
                <c:pt idx="26">
                  <c:v>2.8867150444176621</c:v>
                </c:pt>
                <c:pt idx="27">
                  <c:v>2.8795038426610464</c:v>
                </c:pt>
                <c:pt idx="28">
                  <c:v>2.8724544479891039</c:v>
                </c:pt>
                <c:pt idx="29">
                  <c:v>2.8656012043440731</c:v>
                </c:pt>
                <c:pt idx="30">
                  <c:v>2.8589775000401074</c:v>
                </c:pt>
                <c:pt idx="31">
                  <c:v>2.8526156050987637</c:v>
                </c:pt>
                <c:pt idx="32">
                  <c:v>2.8465465140326995</c:v>
                </c:pt>
                <c:pt idx="33">
                  <c:v>2.8407997948435271</c:v>
                </c:pt>
                <c:pt idx="34">
                  <c:v>2.8354034449694772</c:v>
                </c:pt>
                <c:pt idx="35">
                  <c:v>2.8303837548846973</c:v>
                </c:pt>
                <c:pt idx="36">
                  <c:v>2.8257651800147028</c:v>
                </c:pt>
                <c:pt idx="37">
                  <c:v>2.8215702215920029</c:v>
                </c:pt>
                <c:pt idx="38">
                  <c:v>2.8178193170323573</c:v>
                </c:pt>
                <c:pt idx="39">
                  <c:v>2.8145307403657407</c:v>
                </c:pt>
                <c:pt idx="40">
                  <c:v>2.8117205132071064</c:v>
                </c:pt>
                <c:pt idx="41">
                  <c:v>2.8094023267006882</c:v>
                </c:pt>
                <c:pt idx="42">
                  <c:v>2.8075874748181224</c:v>
                </c:pt>
                <c:pt idx="43">
                  <c:v>2.8062847993353524</c:v>
                </c:pt>
                <c:pt idx="44">
                  <c:v>2.8055006467563857</c:v>
                </c:pt>
                <c:pt idx="45">
                  <c:v>2.8052388373937638</c:v>
                </c:pt>
                <c:pt idx="46">
                  <c:v>2.8055006467563857</c:v>
                </c:pt>
                <c:pt idx="47">
                  <c:v>2.8062847993353524</c:v>
                </c:pt>
                <c:pt idx="48">
                  <c:v>2.8075874748181224</c:v>
                </c:pt>
                <c:pt idx="49">
                  <c:v>2.8094023267006882</c:v>
                </c:pt>
                <c:pt idx="50">
                  <c:v>2.8117205132071064</c:v>
                </c:pt>
                <c:pt idx="51">
                  <c:v>2.8145307403657407</c:v>
                </c:pt>
                <c:pt idx="52">
                  <c:v>2.8178193170323573</c:v>
                </c:pt>
                <c:pt idx="53">
                  <c:v>2.8215702215920029</c:v>
                </c:pt>
                <c:pt idx="54">
                  <c:v>2.8257651800147028</c:v>
                </c:pt>
                <c:pt idx="55">
                  <c:v>2.8303837548846973</c:v>
                </c:pt>
                <c:pt idx="56">
                  <c:v>2.8354034449694772</c:v>
                </c:pt>
                <c:pt idx="57">
                  <c:v>2.8407997948435271</c:v>
                </c:pt>
                <c:pt idx="58">
                  <c:v>2.8465465140326995</c:v>
                </c:pt>
                <c:pt idx="59">
                  <c:v>2.8526156050987637</c:v>
                </c:pt>
                <c:pt idx="60">
                  <c:v>2.8589775000401074</c:v>
                </c:pt>
                <c:pt idx="61">
                  <c:v>2.8656012043440731</c:v>
                </c:pt>
                <c:pt idx="62">
                  <c:v>2.8724544479891039</c:v>
                </c:pt>
                <c:pt idx="63">
                  <c:v>2.8795038426610464</c:v>
                </c:pt>
                <c:pt idx="64">
                  <c:v>2.8867150444176621</c:v>
                </c:pt>
                <c:pt idx="65">
                  <c:v>2.8940529210088601</c:v>
                </c:pt>
                <c:pt idx="66">
                  <c:v>2.901481723037489</c:v>
                </c:pt>
                <c:pt idx="67">
                  <c:v>2.9089652581268055</c:v>
                </c:pt>
                <c:pt idx="68">
                  <c:v>2.9164670672460971</c:v>
                </c:pt>
                <c:pt idx="69">
                  <c:v>2.9239506023354132</c:v>
                </c:pt>
                <c:pt idx="70">
                  <c:v>2.931379404364042</c:v>
                </c:pt>
                <c:pt idx="71">
                  <c:v>2.93871728095524</c:v>
                </c:pt>
                <c:pt idx="72">
                  <c:v>2.9459284827118557</c:v>
                </c:pt>
                <c:pt idx="73">
                  <c:v>2.9529778773837982</c:v>
                </c:pt>
                <c:pt idx="74">
                  <c:v>2.9598311210288291</c:v>
                </c:pt>
                <c:pt idx="75">
                  <c:v>2.9664548253327947</c:v>
                </c:pt>
                <c:pt idx="76">
                  <c:v>2.9728167202741389</c:v>
                </c:pt>
                <c:pt idx="77">
                  <c:v>2.9788858113402026</c:v>
                </c:pt>
                <c:pt idx="78">
                  <c:v>2.984632530529375</c:v>
                </c:pt>
                <c:pt idx="79">
                  <c:v>2.990028880403425</c:v>
                </c:pt>
                <c:pt idx="80">
                  <c:v>2.9950485704882048</c:v>
                </c:pt>
                <c:pt idx="81">
                  <c:v>2.9996671453581993</c:v>
                </c:pt>
                <c:pt idx="82">
                  <c:v>3.0038621037808992</c:v>
                </c:pt>
                <c:pt idx="83">
                  <c:v>3.0076130083405448</c:v>
                </c:pt>
                <c:pt idx="84">
                  <c:v>3.0109015850071614</c:v>
                </c:pt>
                <c:pt idx="85">
                  <c:v>3.0137118121657958</c:v>
                </c:pt>
                <c:pt idx="86">
                  <c:v>3.0160299986722139</c:v>
                </c:pt>
                <c:pt idx="87">
                  <c:v>3.0178448505547797</c:v>
                </c:pt>
                <c:pt idx="88">
                  <c:v>3.0191475260375498</c:v>
                </c:pt>
                <c:pt idx="89">
                  <c:v>3.0199316786165165</c:v>
                </c:pt>
                <c:pt idx="90">
                  <c:v>3.0201934879791383</c:v>
                </c:pt>
              </c:numCache>
            </c:numRef>
          </c:xVal>
          <c:yVal>
            <c:numRef>
              <c:f>'D:\S_G_2011_April\S_G_paper\[n2032_Lz8.xls]PlotDat3'!$AH$1:$AH$91</c:f>
              <c:numCache>
                <c:formatCode>General</c:formatCode>
                <c:ptCount val="91"/>
                <c:pt idx="0">
                  <c:v>0.115051</c:v>
                </c:pt>
                <c:pt idx="1">
                  <c:v>0.1151598790125908</c:v>
                </c:pt>
                <c:pt idx="2">
                  <c:v>0.11526822757757671</c:v>
                </c:pt>
                <c:pt idx="3">
                  <c:v>0.11537551783164032</c:v>
                </c:pt>
                <c:pt idx="4">
                  <c:v>0.11548122706744861</c:v>
                </c:pt>
                <c:pt idx="5">
                  <c:v>0.11558484028023056</c:v>
                </c:pt>
                <c:pt idx="6">
                  <c:v>0.11568585267682865</c:v>
                </c:pt>
                <c:pt idx="7">
                  <c:v>0.11578377213500041</c:v>
                </c:pt>
                <c:pt idx="8">
                  <c:v>0.11587812160098844</c:v>
                </c:pt>
                <c:pt idx="9">
                  <c:v>0.11596844141367843</c:v>
                </c:pt>
                <c:pt idx="10">
                  <c:v>0.11605429154402186</c:v>
                </c:pt>
                <c:pt idx="11">
                  <c:v>0.11613525373881334</c:v>
                </c:pt>
                <c:pt idx="12">
                  <c:v>0.11621093355837812</c:v>
                </c:pt>
                <c:pt idx="13">
                  <c:v>0.1162809622982426</c:v>
                </c:pt>
                <c:pt idx="14">
                  <c:v>0.11634499878542541</c:v>
                </c:pt>
                <c:pt idx="15">
                  <c:v>0.11640273104059794</c:v>
                </c:pt>
                <c:pt idx="16">
                  <c:v>0.11645387779801621</c:v>
                </c:pt>
                <c:pt idx="17">
                  <c:v>0.11649818987581931</c:v>
                </c:pt>
                <c:pt idx="18">
                  <c:v>0.11653545139001845</c:v>
                </c:pt>
                <c:pt idx="19">
                  <c:v>0.11656548080626195</c:v>
                </c:pt>
                <c:pt idx="20">
                  <c:v>0.11658813182425241</c:v>
                </c:pt>
                <c:pt idx="21">
                  <c:v>0.11660329409050707</c:v>
                </c:pt>
                <c:pt idx="22">
                  <c:v>0.11661089373598885</c:v>
                </c:pt>
                <c:pt idx="23">
                  <c:v>0.11661089373598885</c:v>
                </c:pt>
                <c:pt idx="24">
                  <c:v>0.11660329409050707</c:v>
                </c:pt>
                <c:pt idx="25">
                  <c:v>0.11658813182425241</c:v>
                </c:pt>
                <c:pt idx="26">
                  <c:v>0.11656548080626195</c:v>
                </c:pt>
                <c:pt idx="27">
                  <c:v>0.11653545139001845</c:v>
                </c:pt>
                <c:pt idx="28">
                  <c:v>0.11649818987581931</c:v>
                </c:pt>
                <c:pt idx="29">
                  <c:v>0.11645387779801621</c:v>
                </c:pt>
                <c:pt idx="30">
                  <c:v>0.11640273104059794</c:v>
                </c:pt>
                <c:pt idx="31">
                  <c:v>0.11634499878542541</c:v>
                </c:pt>
                <c:pt idx="32">
                  <c:v>0.1162809622982426</c:v>
                </c:pt>
                <c:pt idx="33">
                  <c:v>0.11621093355837812</c:v>
                </c:pt>
                <c:pt idx="34">
                  <c:v>0.11613525373881334</c:v>
                </c:pt>
                <c:pt idx="35">
                  <c:v>0.11605429154402186</c:v>
                </c:pt>
                <c:pt idx="36">
                  <c:v>0.11596844141367843</c:v>
                </c:pt>
                <c:pt idx="37">
                  <c:v>0.11587812160098844</c:v>
                </c:pt>
                <c:pt idx="38">
                  <c:v>0.11578377213500041</c:v>
                </c:pt>
                <c:pt idx="39">
                  <c:v>0.11568585267682865</c:v>
                </c:pt>
                <c:pt idx="40">
                  <c:v>0.11558484028023056</c:v>
                </c:pt>
                <c:pt idx="41">
                  <c:v>0.11548122706744861</c:v>
                </c:pt>
                <c:pt idx="42">
                  <c:v>0.11537551783164032</c:v>
                </c:pt>
                <c:pt idx="43">
                  <c:v>0.11526822757757671</c:v>
                </c:pt>
                <c:pt idx="44">
                  <c:v>0.1151598790125908</c:v>
                </c:pt>
                <c:pt idx="45">
                  <c:v>0.115051</c:v>
                </c:pt>
                <c:pt idx="46">
                  <c:v>0.1149421209874092</c:v>
                </c:pt>
                <c:pt idx="47">
                  <c:v>0.11483377242242329</c:v>
                </c:pt>
                <c:pt idx="48">
                  <c:v>0.11472648216835968</c:v>
                </c:pt>
                <c:pt idx="49">
                  <c:v>0.11462077293255139</c:v>
                </c:pt>
                <c:pt idx="50">
                  <c:v>0.11451715971976945</c:v>
                </c:pt>
                <c:pt idx="51">
                  <c:v>0.11441614732317135</c:v>
                </c:pt>
                <c:pt idx="52">
                  <c:v>0.11431822786499959</c:v>
                </c:pt>
                <c:pt idx="53">
                  <c:v>0.11422387839901156</c:v>
                </c:pt>
                <c:pt idx="54">
                  <c:v>0.11413355858632157</c:v>
                </c:pt>
                <c:pt idx="55">
                  <c:v>0.11404770845597814</c:v>
                </c:pt>
                <c:pt idx="56">
                  <c:v>0.11396674626118666</c:v>
                </c:pt>
                <c:pt idx="57">
                  <c:v>0.11389106644162188</c:v>
                </c:pt>
                <c:pt idx="58">
                  <c:v>0.1138210377017574</c:v>
                </c:pt>
                <c:pt idx="59">
                  <c:v>0.11375700121457459</c:v>
                </c:pt>
                <c:pt idx="60">
                  <c:v>0.11369926895940206</c:v>
                </c:pt>
                <c:pt idx="61">
                  <c:v>0.11364812220198381</c:v>
                </c:pt>
                <c:pt idx="62">
                  <c:v>0.11360381012418069</c:v>
                </c:pt>
                <c:pt idx="63">
                  <c:v>0.11356654860998155</c:v>
                </c:pt>
                <c:pt idx="64">
                  <c:v>0.11353651919373806</c:v>
                </c:pt>
                <c:pt idx="65">
                  <c:v>0.11351386817574759</c:v>
                </c:pt>
                <c:pt idx="66">
                  <c:v>0.11349870590949293</c:v>
                </c:pt>
                <c:pt idx="67">
                  <c:v>0.11349110626401115</c:v>
                </c:pt>
                <c:pt idx="68">
                  <c:v>0.11349110626401115</c:v>
                </c:pt>
                <c:pt idx="69">
                  <c:v>0.11349870590949293</c:v>
                </c:pt>
                <c:pt idx="70">
                  <c:v>0.11351386817574759</c:v>
                </c:pt>
                <c:pt idx="71">
                  <c:v>0.11353651919373806</c:v>
                </c:pt>
                <c:pt idx="72">
                  <c:v>0.11356654860998155</c:v>
                </c:pt>
                <c:pt idx="73">
                  <c:v>0.11360381012418069</c:v>
                </c:pt>
                <c:pt idx="74">
                  <c:v>0.11364812220198379</c:v>
                </c:pt>
                <c:pt idx="75">
                  <c:v>0.11369926895940206</c:v>
                </c:pt>
                <c:pt idx="76">
                  <c:v>0.11375700121457459</c:v>
                </c:pt>
                <c:pt idx="77">
                  <c:v>0.1138210377017574</c:v>
                </c:pt>
                <c:pt idx="78">
                  <c:v>0.11389106644162188</c:v>
                </c:pt>
                <c:pt idx="79">
                  <c:v>0.11396674626118666</c:v>
                </c:pt>
                <c:pt idx="80">
                  <c:v>0.11404770845597814</c:v>
                </c:pt>
                <c:pt idx="81">
                  <c:v>0.11413355858632157</c:v>
                </c:pt>
                <c:pt idx="82">
                  <c:v>0.11422387839901156</c:v>
                </c:pt>
                <c:pt idx="83">
                  <c:v>0.11431822786499959</c:v>
                </c:pt>
                <c:pt idx="84">
                  <c:v>0.11441614732317135</c:v>
                </c:pt>
                <c:pt idx="85">
                  <c:v>0.11451715971976945</c:v>
                </c:pt>
                <c:pt idx="86">
                  <c:v>0.11462077293255139</c:v>
                </c:pt>
                <c:pt idx="87">
                  <c:v>0.11472648216835968</c:v>
                </c:pt>
                <c:pt idx="88">
                  <c:v>0.11483377242242328</c:v>
                </c:pt>
                <c:pt idx="89">
                  <c:v>0.1149421209874092</c:v>
                </c:pt>
                <c:pt idx="90">
                  <c:v>0.115051</c:v>
                </c:pt>
              </c:numCache>
            </c:numRef>
          </c:yVal>
          <c:smooth val="1"/>
          <c:extLst>
            <c:ext xmlns:c16="http://schemas.microsoft.com/office/drawing/2014/chart" uri="{C3380CC4-5D6E-409C-BE32-E72D297353CC}">
              <c16:uniqueId val="{00000011-D666-4573-8C09-9FC5CBAB5DB7}"/>
            </c:ext>
          </c:extLst>
        </c:ser>
        <c:ser>
          <c:idx val="16"/>
          <c:order val="16"/>
          <c:spPr>
            <a:ln w="12700">
              <a:solidFill>
                <a:srgbClr val="000000"/>
              </a:solidFill>
              <a:prstDash val="solid"/>
            </a:ln>
          </c:spPr>
          <c:marker>
            <c:symbol val="none"/>
          </c:marker>
          <c:xVal>
            <c:numRef>
              <c:f>'D:\S_G_2011_April\S_G_paper\[n2032_Lz8.xls]PlotDat3'!$AI$1:$AI$76</c:f>
              <c:numCache>
                <c:formatCode>General</c:formatCode>
                <c:ptCount val="76"/>
                <c:pt idx="0">
                  <c:v>3.0903478097022705</c:v>
                </c:pt>
                <c:pt idx="1">
                  <c:v>3.0899561055960514</c:v>
                </c:pt>
                <c:pt idx="2">
                  <c:v>3.0887837408002592</c:v>
                </c:pt>
                <c:pt idx="3">
                  <c:v>3.0868389386115944</c:v>
                </c:pt>
                <c:pt idx="4">
                  <c:v>3.084135340420072</c:v>
                </c:pt>
                <c:pt idx="5">
                  <c:v>3.0806919100244721</c:v>
                </c:pt>
                <c:pt idx="6">
                  <c:v>3.0765328006149191</c:v>
                </c:pt>
                <c:pt idx="7">
                  <c:v>3.0716871853556045</c:v>
                </c:pt>
                <c:pt idx="8">
                  <c:v>3.0661890527560036</c:v>
                </c:pt>
                <c:pt idx="9">
                  <c:v>3.060076968265899</c:v>
                </c:pt>
                <c:pt idx="10">
                  <c:v>3.0533938037664621</c:v>
                </c:pt>
                <c:pt idx="11">
                  <c:v>3.0461864368548102</c:v>
                </c:pt>
                <c:pt idx="12">
                  <c:v>3.0385054220313417</c:v>
                </c:pt>
                <c:pt idx="13">
                  <c:v>3.0304046360962418</c:v>
                </c:pt>
                <c:pt idx="14">
                  <c:v>3.0219409002424387</c:v>
                </c:pt>
                <c:pt idx="15">
                  <c:v>3.0131735814957614</c:v>
                </c:pt>
                <c:pt idx="16">
                  <c:v>3.0041641762979072</c:v>
                </c:pt>
                <c:pt idx="17">
                  <c:v>2.9949758791530914</c:v>
                </c:pt>
                <c:pt idx="18">
                  <c:v>2.9856731393640015</c:v>
                </c:pt>
                <c:pt idx="19">
                  <c:v>2.9763212089662492</c:v>
                </c:pt>
                <c:pt idx="20">
                  <c:v>2.9669856850322218</c:v>
                </c:pt>
                <c:pt idx="21">
                  <c:v>2.9577320495547514</c:v>
                </c:pt>
                <c:pt idx="22">
                  <c:v>2.9486252101379855</c:v>
                </c:pt>
                <c:pt idx="23">
                  <c:v>2.9397290447171773</c:v>
                </c:pt>
                <c:pt idx="24">
                  <c:v>2.9311059535008672</c:v>
                </c:pt>
                <c:pt idx="25">
                  <c:v>2.9228164212782559</c:v>
                </c:pt>
                <c:pt idx="26">
                  <c:v>2.9149185931618637</c:v>
                </c:pt>
                <c:pt idx="27">
                  <c:v>2.9074678667413454</c:v>
                </c:pt>
                <c:pt idx="28">
                  <c:v>2.9005165035092015</c:v>
                </c:pt>
                <c:pt idx="29">
                  <c:v>2.8941132622839585</c:v>
                </c:pt>
                <c:pt idx="30">
                  <c:v>2.8883030572020885</c:v>
                </c:pt>
                <c:pt idx="31">
                  <c:v>2.8831266426776141</c:v>
                </c:pt>
                <c:pt idx="32">
                  <c:v>2.878620327539176</c:v>
                </c:pt>
                <c:pt idx="33">
                  <c:v>2.8748157203496874</c:v>
                </c:pt>
                <c:pt idx="34">
                  <c:v>2.8717395076949757</c:v>
                </c:pt>
                <c:pt idx="35">
                  <c:v>2.8694132669965584</c:v>
                </c:pt>
                <c:pt idx="36">
                  <c:v>2.8678533151615331</c:v>
                </c:pt>
                <c:pt idx="37">
                  <c:v>2.8670705941311989</c:v>
                </c:pt>
                <c:pt idx="38">
                  <c:v>2.8670705941311989</c:v>
                </c:pt>
                <c:pt idx="39">
                  <c:v>2.8678533151615331</c:v>
                </c:pt>
                <c:pt idx="40">
                  <c:v>2.8694132669965584</c:v>
                </c:pt>
                <c:pt idx="41">
                  <c:v>2.8717395076949757</c:v>
                </c:pt>
                <c:pt idx="42">
                  <c:v>2.8748157203496874</c:v>
                </c:pt>
                <c:pt idx="43">
                  <c:v>2.878620327539176</c:v>
                </c:pt>
                <c:pt idx="44">
                  <c:v>2.8831266426776141</c:v>
                </c:pt>
                <c:pt idx="45">
                  <c:v>2.8883030572020885</c:v>
                </c:pt>
                <c:pt idx="46">
                  <c:v>2.8941132622839589</c:v>
                </c:pt>
                <c:pt idx="47">
                  <c:v>2.900516503509202</c:v>
                </c:pt>
                <c:pt idx="48">
                  <c:v>2.9074678667413458</c:v>
                </c:pt>
                <c:pt idx="49">
                  <c:v>2.9149185931618637</c:v>
                </c:pt>
                <c:pt idx="50">
                  <c:v>2.9228164212782559</c:v>
                </c:pt>
                <c:pt idx="51">
                  <c:v>2.9311059535008677</c:v>
                </c:pt>
                <c:pt idx="52">
                  <c:v>2.9397290447171778</c:v>
                </c:pt>
                <c:pt idx="53">
                  <c:v>2.948625210137986</c:v>
                </c:pt>
                <c:pt idx="54">
                  <c:v>2.9577320495547519</c:v>
                </c:pt>
                <c:pt idx="55">
                  <c:v>2.9669856850322223</c:v>
                </c:pt>
                <c:pt idx="56">
                  <c:v>2.9763212089662496</c:v>
                </c:pt>
                <c:pt idx="57">
                  <c:v>2.9856731393640019</c:v>
                </c:pt>
                <c:pt idx="58">
                  <c:v>2.9949758791530918</c:v>
                </c:pt>
                <c:pt idx="59">
                  <c:v>3.0041641762979081</c:v>
                </c:pt>
                <c:pt idx="60">
                  <c:v>3.0131735814957619</c:v>
                </c:pt>
                <c:pt idx="61">
                  <c:v>3.0219409002424396</c:v>
                </c:pt>
                <c:pt idx="62">
                  <c:v>3.0304046360962422</c:v>
                </c:pt>
                <c:pt idx="63">
                  <c:v>3.0385054220313421</c:v>
                </c:pt>
                <c:pt idx="64">
                  <c:v>3.0461864368548106</c:v>
                </c:pt>
                <c:pt idx="65">
                  <c:v>3.053393803766463</c:v>
                </c:pt>
                <c:pt idx="66">
                  <c:v>3.0600769682658995</c:v>
                </c:pt>
                <c:pt idx="67">
                  <c:v>3.0661890527560041</c:v>
                </c:pt>
                <c:pt idx="68">
                  <c:v>3.0716871853556054</c:v>
                </c:pt>
                <c:pt idx="69">
                  <c:v>3.0765328006149195</c:v>
                </c:pt>
                <c:pt idx="70">
                  <c:v>3.0806919100244725</c:v>
                </c:pt>
                <c:pt idx="71">
                  <c:v>3.084135340420072</c:v>
                </c:pt>
                <c:pt idx="72">
                  <c:v>3.0868389386115949</c:v>
                </c:pt>
                <c:pt idx="73">
                  <c:v>3.0887837408002596</c:v>
                </c:pt>
                <c:pt idx="74">
                  <c:v>3.0899561055960514</c:v>
                </c:pt>
                <c:pt idx="75">
                  <c:v>3.0903478097022705</c:v>
                </c:pt>
              </c:numCache>
            </c:numRef>
          </c:xVal>
          <c:yVal>
            <c:numRef>
              <c:f>'D:\S_G_2011_April\S_G_paper\[n2032_Lz8.xls]PlotDat3'!$AJ$1:$AJ$76</c:f>
              <c:numCache>
                <c:formatCode>General</c:formatCode>
                <c:ptCount val="76"/>
                <c:pt idx="0">
                  <c:v>0.11521427025013449</c:v>
                </c:pt>
                <c:pt idx="1">
                  <c:v>0.11528508336347269</c:v>
                </c:pt>
                <c:pt idx="2">
                  <c:v>0.11535539977369998</c:v>
                </c:pt>
                <c:pt idx="3">
                  <c:v>0.11542472626172087</c:v>
                </c:pt>
                <c:pt idx="4">
                  <c:v>0.11549257655203292</c:v>
                </c:pt>
                <c:pt idx="5">
                  <c:v>0.11555847472359995</c:v>
                </c:pt>
                <c:pt idx="6">
                  <c:v>0.1156219585480962</c:v>
                </c:pt>
                <c:pt idx="7">
                  <c:v>0.1156825827321059</c:v>
                </c:pt>
                <c:pt idx="8">
                  <c:v>0.1157399220405366</c:v>
                </c:pt>
                <c:pt idx="9">
                  <c:v>0.11579357427933792</c:v>
                </c:pt>
                <c:pt idx="10">
                  <c:v>0.11584316311660377</c:v>
                </c:pt>
                <c:pt idx="11">
                  <c:v>0.11588834072227022</c:v>
                </c:pt>
                <c:pt idx="12">
                  <c:v>0.11592879020789362</c:v>
                </c:pt>
                <c:pt idx="13">
                  <c:v>0.11596422784939521</c:v>
                </c:pt>
                <c:pt idx="14">
                  <c:v>0.11599440507718178</c:v>
                </c:pt>
                <c:pt idx="15">
                  <c:v>0.11601911021968271</c:v>
                </c:pt>
                <c:pt idx="16">
                  <c:v>0.11603816998807398</c:v>
                </c:pt>
                <c:pt idx="17">
                  <c:v>0.11605145069177475</c:v>
                </c:pt>
                <c:pt idx="18">
                  <c:v>0.11605885917619074</c:v>
                </c:pt>
                <c:pt idx="19">
                  <c:v>0.11606034347612675</c:v>
                </c:pt>
                <c:pt idx="20">
                  <c:v>0.11605589318028518</c:v>
                </c:pt>
                <c:pt idx="21">
                  <c:v>0.11604553950429386</c:v>
                </c:pt>
                <c:pt idx="22">
                  <c:v>0.11602935507175074</c:v>
                </c:pt>
                <c:pt idx="23">
                  <c:v>0.11600745340482163</c:v>
                </c:pt>
                <c:pt idx="24">
                  <c:v>0.11597998812796369</c:v>
                </c:pt>
                <c:pt idx="25">
                  <c:v>0.11594715189036031</c:v>
                </c:pt>
                <c:pt idx="26">
                  <c:v>0.1159091750146255</c:v>
                </c:pt>
                <c:pt idx="27">
                  <c:v>0.11586632388125614</c:v>
                </c:pt>
                <c:pt idx="28">
                  <c:v>0.11581889906016438</c:v>
                </c:pt>
                <c:pt idx="29">
                  <c:v>0.11576723320239543</c:v>
                </c:pt>
                <c:pt idx="30">
                  <c:v>0.11571168870681972</c:v>
                </c:pt>
                <c:pt idx="31">
                  <c:v>0.11565265517816503</c:v>
                </c:pt>
                <c:pt idx="32">
                  <c:v>0.11559054669421934</c:v>
                </c:pt>
                <c:pt idx="33">
                  <c:v>0.11552579890137264</c:v>
                </c:pt>
                <c:pt idx="34">
                  <c:v>0.11545886595887055</c:v>
                </c:pt>
                <c:pt idx="35">
                  <c:v>0.11539021735321343</c:v>
                </c:pt>
                <c:pt idx="36">
                  <c:v>0.11532033460504604</c:v>
                </c:pt>
                <c:pt idx="37">
                  <c:v>0.11524970789163608</c:v>
                </c:pt>
                <c:pt idx="38">
                  <c:v>0.11517883260863289</c:v>
                </c:pt>
                <c:pt idx="39">
                  <c:v>0.11510820589522293</c:v>
                </c:pt>
                <c:pt idx="40">
                  <c:v>0.11503832314705555</c:v>
                </c:pt>
                <c:pt idx="41">
                  <c:v>0.11496967454139843</c:v>
                </c:pt>
                <c:pt idx="42">
                  <c:v>0.11490274159889634</c:v>
                </c:pt>
                <c:pt idx="43">
                  <c:v>0.11483799380604964</c:v>
                </c:pt>
                <c:pt idx="44">
                  <c:v>0.11477588532210395</c:v>
                </c:pt>
                <c:pt idx="45">
                  <c:v>0.11471685179344926</c:v>
                </c:pt>
                <c:pt idx="46">
                  <c:v>0.11466130729787355</c:v>
                </c:pt>
                <c:pt idx="47">
                  <c:v>0.1146096414401046</c:v>
                </c:pt>
                <c:pt idx="48">
                  <c:v>0.11456221661901284</c:v>
                </c:pt>
                <c:pt idx="49">
                  <c:v>0.11451936548564348</c:v>
                </c:pt>
                <c:pt idx="50">
                  <c:v>0.11448138860990865</c:v>
                </c:pt>
                <c:pt idx="51">
                  <c:v>0.11444855237230529</c:v>
                </c:pt>
                <c:pt idx="52">
                  <c:v>0.11442108709544735</c:v>
                </c:pt>
                <c:pt idx="53">
                  <c:v>0.11439918542851824</c:v>
                </c:pt>
                <c:pt idx="54">
                  <c:v>0.11438300099597512</c:v>
                </c:pt>
                <c:pt idx="55">
                  <c:v>0.1143726473199838</c:v>
                </c:pt>
                <c:pt idx="56">
                  <c:v>0.11436819702414223</c:v>
                </c:pt>
                <c:pt idx="57">
                  <c:v>0.11436968132407824</c:v>
                </c:pt>
                <c:pt idx="58">
                  <c:v>0.11437708980849423</c:v>
                </c:pt>
                <c:pt idx="59">
                  <c:v>0.114390370512195</c:v>
                </c:pt>
                <c:pt idx="60">
                  <c:v>0.11440943028058627</c:v>
                </c:pt>
                <c:pt idx="61">
                  <c:v>0.11443413542308721</c:v>
                </c:pt>
                <c:pt idx="62">
                  <c:v>0.11446431265087377</c:v>
                </c:pt>
                <c:pt idx="63">
                  <c:v>0.11449975029237537</c:v>
                </c:pt>
                <c:pt idx="64">
                  <c:v>0.11454019977799876</c:v>
                </c:pt>
                <c:pt idx="65">
                  <c:v>0.11458537738366521</c:v>
                </c:pt>
                <c:pt idx="66">
                  <c:v>0.11463496622093106</c:v>
                </c:pt>
                <c:pt idx="67">
                  <c:v>0.11468861845973238</c:v>
                </c:pt>
                <c:pt idx="68">
                  <c:v>0.1147459577681631</c:v>
                </c:pt>
                <c:pt idx="69">
                  <c:v>0.11480658195217278</c:v>
                </c:pt>
                <c:pt idx="70">
                  <c:v>0.11487006577666903</c:v>
                </c:pt>
                <c:pt idx="71">
                  <c:v>0.11493596394823606</c:v>
                </c:pt>
                <c:pt idx="72">
                  <c:v>0.11500381423854812</c:v>
                </c:pt>
                <c:pt idx="73">
                  <c:v>0.11507314072656902</c:v>
                </c:pt>
                <c:pt idx="74">
                  <c:v>0.1151434571367963</c:v>
                </c:pt>
                <c:pt idx="75">
                  <c:v>0.11521427025013449</c:v>
                </c:pt>
              </c:numCache>
            </c:numRef>
          </c:yVal>
          <c:smooth val="1"/>
          <c:extLst>
            <c:ext xmlns:c16="http://schemas.microsoft.com/office/drawing/2014/chart" uri="{C3380CC4-5D6E-409C-BE32-E72D297353CC}">
              <c16:uniqueId val="{00000012-D666-4573-8C09-9FC5CBAB5DB7}"/>
            </c:ext>
          </c:extLst>
        </c:ser>
        <c:ser>
          <c:idx val="17"/>
          <c:order val="17"/>
          <c:spPr>
            <a:ln w="12700">
              <a:solidFill>
                <a:srgbClr val="000000"/>
              </a:solidFill>
              <a:prstDash val="solid"/>
            </a:ln>
          </c:spPr>
          <c:marker>
            <c:symbol val="none"/>
          </c:marker>
          <c:xVal>
            <c:numRef>
              <c:f>'D:\S_G_2011_April\S_G_paper\[n2032_Lz8.xls]PlotDat3'!$AK$1:$AK$91</c:f>
              <c:numCache>
                <c:formatCode>General</c:formatCode>
                <c:ptCount val="91"/>
                <c:pt idx="0">
                  <c:v>3.1051773561937157</c:v>
                </c:pt>
                <c:pt idx="1">
                  <c:v>3.1049072904532404</c:v>
                </c:pt>
                <c:pt idx="2">
                  <c:v>3.1040984089649553</c:v>
                </c:pt>
                <c:pt idx="3">
                  <c:v>3.1027546525181626</c:v>
                </c:pt>
                <c:pt idx="4">
                  <c:v>3.1008825677591974</c:v>
                </c:pt>
                <c:pt idx="5">
                  <c:v>3.0984912752968237</c:v>
                </c:pt>
                <c:pt idx="6">
                  <c:v>3.0955924252675464</c:v>
                </c:pt>
                <c:pt idx="7">
                  <c:v>3.092200140577317</c:v>
                </c:pt>
                <c:pt idx="8">
                  <c:v>3.0883309480961549</c:v>
                </c:pt>
                <c:pt idx="9">
                  <c:v>3.0840036981408989</c:v>
                </c:pt>
                <c:pt idx="10">
                  <c:v>3.0792394726383563</c:v>
                </c:pt>
                <c:pt idx="11">
                  <c:v>3.0740614824162784</c:v>
                </c:pt>
                <c:pt idx="12">
                  <c:v>3.0684949541225364</c:v>
                </c:pt>
                <c:pt idx="13">
                  <c:v>3.062567007323433</c:v>
                </c:pt>
                <c:pt idx="14">
                  <c:v>3.0563065223798973</c:v>
                </c:pt>
                <c:pt idx="15">
                  <c:v>3.0497439997452727</c:v>
                </c:pt>
                <c:pt idx="16">
                  <c:v>3.0429114113701732</c:v>
                </c:pt>
                <c:pt idx="17">
                  <c:v>3.0358420449383523</c:v>
                </c:pt>
                <c:pt idx="18">
                  <c:v>3.0285703416924554</c:v>
                </c:pt>
                <c:pt idx="19">
                  <c:v>3.0211317286397485</c:v>
                </c:pt>
                <c:pt idx="20">
                  <c:v>3.0135624459552965</c:v>
                </c:pt>
                <c:pt idx="21">
                  <c:v>3.0058993704234771</c:v>
                </c:pt>
                <c:pt idx="22">
                  <c:v>2.9981798357779916</c:v>
                </c:pt>
                <c:pt idx="23">
                  <c:v>2.9904414508156676</c:v>
                </c:pt>
                <c:pt idx="24">
                  <c:v>2.9827219161701821</c:v>
                </c:pt>
                <c:pt idx="25">
                  <c:v>2.9750588406383627</c:v>
                </c:pt>
                <c:pt idx="26">
                  <c:v>2.9674895579539107</c:v>
                </c:pt>
                <c:pt idx="27">
                  <c:v>2.9600509449012038</c:v>
                </c:pt>
                <c:pt idx="28">
                  <c:v>2.9527792416553069</c:v>
                </c:pt>
                <c:pt idx="29">
                  <c:v>2.945709875223486</c:v>
                </c:pt>
                <c:pt idx="30">
                  <c:v>2.9388772868483866</c:v>
                </c:pt>
                <c:pt idx="31">
                  <c:v>2.9323147642137619</c:v>
                </c:pt>
                <c:pt idx="32">
                  <c:v>2.9260542792702262</c:v>
                </c:pt>
                <c:pt idx="33">
                  <c:v>2.9201263324711229</c:v>
                </c:pt>
                <c:pt idx="34">
                  <c:v>2.9145598041773808</c:v>
                </c:pt>
                <c:pt idx="35">
                  <c:v>2.9093818139553029</c:v>
                </c:pt>
                <c:pt idx="36">
                  <c:v>2.9046175884527603</c:v>
                </c:pt>
                <c:pt idx="37">
                  <c:v>2.9002903384975043</c:v>
                </c:pt>
                <c:pt idx="38">
                  <c:v>2.8964211460163423</c:v>
                </c:pt>
                <c:pt idx="39">
                  <c:v>2.8930288613261128</c:v>
                </c:pt>
                <c:pt idx="40">
                  <c:v>2.8901300112968356</c:v>
                </c:pt>
                <c:pt idx="41">
                  <c:v>2.8877387188344619</c:v>
                </c:pt>
                <c:pt idx="42">
                  <c:v>2.8858666340754966</c:v>
                </c:pt>
                <c:pt idx="43">
                  <c:v>2.884522877628704</c:v>
                </c:pt>
                <c:pt idx="44">
                  <c:v>2.8837139961404188</c:v>
                </c:pt>
                <c:pt idx="45">
                  <c:v>2.8834439303999435</c:v>
                </c:pt>
                <c:pt idx="46">
                  <c:v>2.8837139961404188</c:v>
                </c:pt>
                <c:pt idx="47">
                  <c:v>2.884522877628704</c:v>
                </c:pt>
                <c:pt idx="48">
                  <c:v>2.8858666340754966</c:v>
                </c:pt>
                <c:pt idx="49">
                  <c:v>2.8877387188344619</c:v>
                </c:pt>
                <c:pt idx="50">
                  <c:v>2.8901300112968356</c:v>
                </c:pt>
                <c:pt idx="51">
                  <c:v>2.8930288613261128</c:v>
                </c:pt>
                <c:pt idx="52">
                  <c:v>2.8964211460163423</c:v>
                </c:pt>
                <c:pt idx="53">
                  <c:v>2.9002903384975043</c:v>
                </c:pt>
                <c:pt idx="54">
                  <c:v>2.9046175884527603</c:v>
                </c:pt>
                <c:pt idx="55">
                  <c:v>2.9093818139553029</c:v>
                </c:pt>
                <c:pt idx="56">
                  <c:v>2.9145598041773808</c:v>
                </c:pt>
                <c:pt idx="57">
                  <c:v>2.9201263324711229</c:v>
                </c:pt>
                <c:pt idx="58">
                  <c:v>2.9260542792702267</c:v>
                </c:pt>
                <c:pt idx="59">
                  <c:v>2.9323147642137619</c:v>
                </c:pt>
                <c:pt idx="60">
                  <c:v>2.9388772868483866</c:v>
                </c:pt>
                <c:pt idx="61">
                  <c:v>2.945709875223486</c:v>
                </c:pt>
                <c:pt idx="62">
                  <c:v>2.9527792416553069</c:v>
                </c:pt>
                <c:pt idx="63">
                  <c:v>2.9600509449012038</c:v>
                </c:pt>
                <c:pt idx="64">
                  <c:v>2.9674895579539107</c:v>
                </c:pt>
                <c:pt idx="65">
                  <c:v>2.9750588406383627</c:v>
                </c:pt>
                <c:pt idx="66">
                  <c:v>2.9827219161701821</c:v>
                </c:pt>
                <c:pt idx="67">
                  <c:v>2.9904414508156676</c:v>
                </c:pt>
                <c:pt idx="68">
                  <c:v>2.9981798357779916</c:v>
                </c:pt>
                <c:pt idx="69">
                  <c:v>3.0058993704234771</c:v>
                </c:pt>
                <c:pt idx="70">
                  <c:v>3.0135624459552965</c:v>
                </c:pt>
                <c:pt idx="71">
                  <c:v>3.0211317286397485</c:v>
                </c:pt>
                <c:pt idx="72">
                  <c:v>3.0285703416924554</c:v>
                </c:pt>
                <c:pt idx="73">
                  <c:v>3.0358420449383523</c:v>
                </c:pt>
                <c:pt idx="74">
                  <c:v>3.0429114113701732</c:v>
                </c:pt>
                <c:pt idx="75">
                  <c:v>3.0497439997452727</c:v>
                </c:pt>
                <c:pt idx="76">
                  <c:v>3.0563065223798973</c:v>
                </c:pt>
                <c:pt idx="77">
                  <c:v>3.062567007323433</c:v>
                </c:pt>
                <c:pt idx="78">
                  <c:v>3.0684949541225364</c:v>
                </c:pt>
                <c:pt idx="79">
                  <c:v>3.0740614824162784</c:v>
                </c:pt>
                <c:pt idx="80">
                  <c:v>3.0792394726383563</c:v>
                </c:pt>
                <c:pt idx="81">
                  <c:v>3.0840036981408989</c:v>
                </c:pt>
                <c:pt idx="82">
                  <c:v>3.0883309480961549</c:v>
                </c:pt>
                <c:pt idx="83">
                  <c:v>3.092200140577317</c:v>
                </c:pt>
                <c:pt idx="84">
                  <c:v>3.0955924252675464</c:v>
                </c:pt>
                <c:pt idx="85">
                  <c:v>3.0984912752968237</c:v>
                </c:pt>
                <c:pt idx="86">
                  <c:v>3.1008825677591974</c:v>
                </c:pt>
                <c:pt idx="87">
                  <c:v>3.1027546525181626</c:v>
                </c:pt>
                <c:pt idx="88">
                  <c:v>3.1040984089649553</c:v>
                </c:pt>
                <c:pt idx="89">
                  <c:v>3.1049072904532404</c:v>
                </c:pt>
                <c:pt idx="90">
                  <c:v>3.1051773561937157</c:v>
                </c:pt>
              </c:numCache>
            </c:numRef>
          </c:xVal>
          <c:yVal>
            <c:numRef>
              <c:f>'D:\S_G_2011_April\S_G_paper\[n2032_Lz8.xls]PlotDat3'!$AL$1:$AL$91</c:f>
              <c:numCache>
                <c:formatCode>General</c:formatCode>
                <c:ptCount val="91"/>
                <c:pt idx="0">
                  <c:v>0.1154521053079218</c:v>
                </c:pt>
                <c:pt idx="1">
                  <c:v>0.11554032186895891</c:v>
                </c:pt>
                <c:pt idx="2">
                  <c:v>0.11562810864777814</c:v>
                </c:pt>
                <c:pt idx="3">
                  <c:v>0.1157150379560174</c:v>
                </c:pt>
                <c:pt idx="4">
                  <c:v>0.11580068628282503</c:v>
                </c:pt>
                <c:pt idx="5">
                  <c:v>0.11588463635816217</c:v>
                </c:pt>
                <c:pt idx="6">
                  <c:v>0.1159664791857004</c:v>
                </c:pt>
                <c:pt idx="7">
                  <c:v>0.11604581603541078</c:v>
                </c:pt>
                <c:pt idx="8">
                  <c:v>0.11612226038613642</c:v>
                </c:pt>
                <c:pt idx="9">
                  <c:v>0.11619543980868476</c:v>
                </c:pt>
                <c:pt idx="10">
                  <c:v>0.1162649977802651</c:v>
                </c:pt>
                <c:pt idx="11">
                  <c:v>0.11633059542143186</c:v>
                </c:pt>
                <c:pt idx="12">
                  <c:v>0.1163919131470711</c:v>
                </c:pt>
                <c:pt idx="13">
                  <c:v>0.11644865222338717</c:v>
                </c:pt>
                <c:pt idx="14">
                  <c:v>0.11650053622330363</c:v>
                </c:pt>
                <c:pt idx="15">
                  <c:v>0.11654731237318826</c:v>
                </c:pt>
                <c:pt idx="16">
                  <c:v>0.11658875278434075</c:v>
                </c:pt>
                <c:pt idx="17">
                  <c:v>0.11662465556324352</c:v>
                </c:pt>
                <c:pt idx="18">
                  <c:v>0.1166548457951667</c:v>
                </c:pt>
                <c:pt idx="19">
                  <c:v>0.11667917639633509</c:v>
                </c:pt>
                <c:pt idx="20">
                  <c:v>0.11669752883050546</c:v>
                </c:pt>
                <c:pt idx="21">
                  <c:v>0.11670981368646337</c:v>
                </c:pt>
                <c:pt idx="22">
                  <c:v>0.1167159711136254</c:v>
                </c:pt>
                <c:pt idx="23">
                  <c:v>0.1167159711136254</c:v>
                </c:pt>
                <c:pt idx="24">
                  <c:v>0.11670981368646337</c:v>
                </c:pt>
                <c:pt idx="25">
                  <c:v>0.11669752883050546</c:v>
                </c:pt>
                <c:pt idx="26">
                  <c:v>0.11667917639633509</c:v>
                </c:pt>
                <c:pt idx="27">
                  <c:v>0.1166548457951667</c:v>
                </c:pt>
                <c:pt idx="28">
                  <c:v>0.11662465556324352</c:v>
                </c:pt>
                <c:pt idx="29">
                  <c:v>0.11658875278434075</c:v>
                </c:pt>
                <c:pt idx="30">
                  <c:v>0.11654731237318826</c:v>
                </c:pt>
                <c:pt idx="31">
                  <c:v>0.11650053622330363</c:v>
                </c:pt>
                <c:pt idx="32">
                  <c:v>0.11644865222338717</c:v>
                </c:pt>
                <c:pt idx="33">
                  <c:v>0.1163919131470711</c:v>
                </c:pt>
                <c:pt idx="34">
                  <c:v>0.11633059542143186</c:v>
                </c:pt>
                <c:pt idx="35">
                  <c:v>0.1162649977802651</c:v>
                </c:pt>
                <c:pt idx="36">
                  <c:v>0.11619543980868476</c:v>
                </c:pt>
                <c:pt idx="37">
                  <c:v>0.11612226038613642</c:v>
                </c:pt>
                <c:pt idx="38">
                  <c:v>0.11604581603541078</c:v>
                </c:pt>
                <c:pt idx="39">
                  <c:v>0.1159664791857004</c:v>
                </c:pt>
                <c:pt idx="40">
                  <c:v>0.11588463635816217</c:v>
                </c:pt>
                <c:pt idx="41">
                  <c:v>0.11580068628282503</c:v>
                </c:pt>
                <c:pt idx="42">
                  <c:v>0.1157150379560174</c:v>
                </c:pt>
                <c:pt idx="43">
                  <c:v>0.11562810864777814</c:v>
                </c:pt>
                <c:pt idx="44">
                  <c:v>0.11554032186895891</c:v>
                </c:pt>
                <c:pt idx="45">
                  <c:v>0.1154521053079218</c:v>
                </c:pt>
                <c:pt idx="46">
                  <c:v>0.11536388874688469</c:v>
                </c:pt>
                <c:pt idx="47">
                  <c:v>0.11527610196806545</c:v>
                </c:pt>
                <c:pt idx="48">
                  <c:v>0.1151891726598262</c:v>
                </c:pt>
                <c:pt idx="49">
                  <c:v>0.11510352433301857</c:v>
                </c:pt>
                <c:pt idx="50">
                  <c:v>0.11501957425768143</c:v>
                </c:pt>
                <c:pt idx="51">
                  <c:v>0.1149377314301432</c:v>
                </c:pt>
                <c:pt idx="52">
                  <c:v>0.11485839458043282</c:v>
                </c:pt>
                <c:pt idx="53">
                  <c:v>0.11478195022970718</c:v>
                </c:pt>
                <c:pt idx="54">
                  <c:v>0.11470877080715884</c:v>
                </c:pt>
                <c:pt idx="55">
                  <c:v>0.1146392128355785</c:v>
                </c:pt>
                <c:pt idx="56">
                  <c:v>0.11457361519441174</c:v>
                </c:pt>
                <c:pt idx="57">
                  <c:v>0.11451229746877249</c:v>
                </c:pt>
                <c:pt idx="58">
                  <c:v>0.11445555839245643</c:v>
                </c:pt>
                <c:pt idx="59">
                  <c:v>0.11440367439253997</c:v>
                </c:pt>
                <c:pt idx="60">
                  <c:v>0.11435689824265534</c:v>
                </c:pt>
                <c:pt idx="61">
                  <c:v>0.11431545783150285</c:v>
                </c:pt>
                <c:pt idx="62">
                  <c:v>0.11427955505260008</c:v>
                </c:pt>
                <c:pt idx="63">
                  <c:v>0.11424936482067689</c:v>
                </c:pt>
                <c:pt idx="64">
                  <c:v>0.11422503421950851</c:v>
                </c:pt>
                <c:pt idx="65">
                  <c:v>0.11420668178533813</c:v>
                </c:pt>
                <c:pt idx="66">
                  <c:v>0.11419439692938023</c:v>
                </c:pt>
                <c:pt idx="67">
                  <c:v>0.11418823950221819</c:v>
                </c:pt>
                <c:pt idx="68">
                  <c:v>0.11418823950221819</c:v>
                </c:pt>
                <c:pt idx="69">
                  <c:v>0.11419439692938023</c:v>
                </c:pt>
                <c:pt idx="70">
                  <c:v>0.11420668178533813</c:v>
                </c:pt>
                <c:pt idx="71">
                  <c:v>0.11422503421950851</c:v>
                </c:pt>
                <c:pt idx="72">
                  <c:v>0.11424936482067689</c:v>
                </c:pt>
                <c:pt idx="73">
                  <c:v>0.11427955505260008</c:v>
                </c:pt>
                <c:pt idx="74">
                  <c:v>0.11431545783150285</c:v>
                </c:pt>
                <c:pt idx="75">
                  <c:v>0.11435689824265534</c:v>
                </c:pt>
                <c:pt idx="76">
                  <c:v>0.11440367439253997</c:v>
                </c:pt>
                <c:pt idx="77">
                  <c:v>0.11445555839245643</c:v>
                </c:pt>
                <c:pt idx="78">
                  <c:v>0.11451229746877249</c:v>
                </c:pt>
                <c:pt idx="79">
                  <c:v>0.11457361519441174</c:v>
                </c:pt>
                <c:pt idx="80">
                  <c:v>0.1146392128355785</c:v>
                </c:pt>
                <c:pt idx="81">
                  <c:v>0.11470877080715884</c:v>
                </c:pt>
                <c:pt idx="82">
                  <c:v>0.11478195022970718</c:v>
                </c:pt>
                <c:pt idx="83">
                  <c:v>0.11485839458043282</c:v>
                </c:pt>
                <c:pt idx="84">
                  <c:v>0.1149377314301432</c:v>
                </c:pt>
                <c:pt idx="85">
                  <c:v>0.11501957425768143</c:v>
                </c:pt>
                <c:pt idx="86">
                  <c:v>0.11510352433301857</c:v>
                </c:pt>
                <c:pt idx="87">
                  <c:v>0.1151891726598262</c:v>
                </c:pt>
                <c:pt idx="88">
                  <c:v>0.11527610196806545</c:v>
                </c:pt>
                <c:pt idx="89">
                  <c:v>0.11536388874688469</c:v>
                </c:pt>
                <c:pt idx="90">
                  <c:v>0.1154521053079218</c:v>
                </c:pt>
              </c:numCache>
            </c:numRef>
          </c:yVal>
          <c:smooth val="1"/>
          <c:extLst>
            <c:ext xmlns:c16="http://schemas.microsoft.com/office/drawing/2014/chart" uri="{C3380CC4-5D6E-409C-BE32-E72D297353CC}">
              <c16:uniqueId val="{00000013-D666-4573-8C09-9FC5CBAB5DB7}"/>
            </c:ext>
          </c:extLst>
        </c:ser>
        <c:ser>
          <c:idx val="18"/>
          <c:order val="18"/>
          <c:spPr>
            <a:ln w="12700">
              <a:solidFill>
                <a:srgbClr val="000000"/>
              </a:solidFill>
              <a:prstDash val="solid"/>
            </a:ln>
          </c:spPr>
          <c:marker>
            <c:symbol val="none"/>
          </c:marker>
          <c:xVal>
            <c:numRef>
              <c:f>'D:\S_G_2011_April\S_G_paper\[n2032_Lz8.xls]PlotDat3'!$AM$1:$AM$91</c:f>
              <c:numCache>
                <c:formatCode>General</c:formatCode>
                <c:ptCount val="91"/>
                <c:pt idx="0">
                  <c:v>3.1630888143817915</c:v>
                </c:pt>
                <c:pt idx="1">
                  <c:v>3.1628122968695709</c:v>
                </c:pt>
                <c:pt idx="2">
                  <c:v>3.1619840914984327</c:v>
                </c:pt>
                <c:pt idx="3">
                  <c:v>3.1606082332016947</c:v>
                </c:pt>
                <c:pt idx="4">
                  <c:v>3.1586914250226776</c:v>
                </c:pt>
                <c:pt idx="5">
                  <c:v>3.156243005458153</c:v>
                </c:pt>
                <c:pt idx="6">
                  <c:v>3.1532749029621243</c:v>
                </c:pt>
                <c:pt idx="7">
                  <c:v>3.1498015778316</c:v>
                </c:pt>
                <c:pt idx="8">
                  <c:v>3.1458399517574787</c:v>
                </c:pt>
                <c:pt idx="9">
                  <c:v>3.1414093253837723</c:v>
                </c:pt>
                <c:pt idx="10">
                  <c:v>3.1365312842768076</c:v>
                </c:pt>
                <c:pt idx="11">
                  <c:v>3.1312295937625199</c:v>
                </c:pt>
                <c:pt idx="12">
                  <c:v>3.1255300831441701</c:v>
                </c:pt>
                <c:pt idx="13">
                  <c:v>3.1194605198645782</c:v>
                </c:pt>
                <c:pt idx="14">
                  <c:v>3.1130504742259322</c:v>
                </c:pt>
                <c:pt idx="15">
                  <c:v>3.1063311753262473</c:v>
                </c:pt>
                <c:pt idx="16">
                  <c:v>3.0993353589143422</c:v>
                </c:pt>
                <c:pt idx="17">
                  <c:v>3.0920971079045581</c:v>
                </c:pt>
                <c:pt idx="18">
                  <c:v>3.0846516863282281</c:v>
                </c:pt>
                <c:pt idx="19">
                  <c:v>3.0770353675308613</c:v>
                </c:pt>
                <c:pt idx="20">
                  <c:v>3.0692852574520488</c:v>
                </c:pt>
                <c:pt idx="21">
                  <c:v>3.061439113849056</c:v>
                </c:pt>
                <c:pt idx="22">
                  <c:v>3.0535351623448248</c:v>
                </c:pt>
                <c:pt idx="23">
                  <c:v>3.0456119101965822</c:v>
                </c:pt>
                <c:pt idx="24">
                  <c:v>3.037707958692351</c:v>
                </c:pt>
                <c:pt idx="25">
                  <c:v>3.0298618150893581</c:v>
                </c:pt>
                <c:pt idx="26">
                  <c:v>3.0221117050105457</c:v>
                </c:pt>
                <c:pt idx="27">
                  <c:v>3.0144953862131789</c:v>
                </c:pt>
                <c:pt idx="28">
                  <c:v>3.0070499646368489</c:v>
                </c:pt>
                <c:pt idx="29">
                  <c:v>2.9998117136270648</c:v>
                </c:pt>
                <c:pt idx="30">
                  <c:v>2.9928158972151597</c:v>
                </c:pt>
                <c:pt idx="31">
                  <c:v>2.9860965983154748</c:v>
                </c:pt>
                <c:pt idx="32">
                  <c:v>2.9796865526768288</c:v>
                </c:pt>
                <c:pt idx="33">
                  <c:v>2.9736169893972368</c:v>
                </c:pt>
                <c:pt idx="34">
                  <c:v>2.9679174787788871</c:v>
                </c:pt>
                <c:pt idx="35">
                  <c:v>2.9626157882645994</c:v>
                </c:pt>
                <c:pt idx="36">
                  <c:v>2.9577377471576347</c:v>
                </c:pt>
                <c:pt idx="37">
                  <c:v>2.9533071207839283</c:v>
                </c:pt>
                <c:pt idx="38">
                  <c:v>2.949345494709807</c:v>
                </c:pt>
                <c:pt idx="39">
                  <c:v>2.9458721695792827</c:v>
                </c:pt>
                <c:pt idx="40">
                  <c:v>2.942904067083254</c:v>
                </c:pt>
                <c:pt idx="41">
                  <c:v>2.9404556475187293</c:v>
                </c:pt>
                <c:pt idx="42">
                  <c:v>2.9385388393397123</c:v>
                </c:pt>
                <c:pt idx="43">
                  <c:v>2.9371629810429742</c:v>
                </c:pt>
                <c:pt idx="44">
                  <c:v>2.9363347756718361</c:v>
                </c:pt>
                <c:pt idx="45">
                  <c:v>2.9360582581596155</c:v>
                </c:pt>
                <c:pt idx="46">
                  <c:v>2.9363347756718361</c:v>
                </c:pt>
                <c:pt idx="47">
                  <c:v>2.9371629810429742</c:v>
                </c:pt>
                <c:pt idx="48">
                  <c:v>2.9385388393397123</c:v>
                </c:pt>
                <c:pt idx="49">
                  <c:v>2.9404556475187293</c:v>
                </c:pt>
                <c:pt idx="50">
                  <c:v>2.942904067083254</c:v>
                </c:pt>
                <c:pt idx="51">
                  <c:v>2.9458721695792827</c:v>
                </c:pt>
                <c:pt idx="52">
                  <c:v>2.949345494709807</c:v>
                </c:pt>
                <c:pt idx="53">
                  <c:v>2.9533071207839283</c:v>
                </c:pt>
                <c:pt idx="54">
                  <c:v>2.9577377471576347</c:v>
                </c:pt>
                <c:pt idx="55">
                  <c:v>2.9626157882645994</c:v>
                </c:pt>
                <c:pt idx="56">
                  <c:v>2.9679174787788871</c:v>
                </c:pt>
                <c:pt idx="57">
                  <c:v>2.9736169893972368</c:v>
                </c:pt>
                <c:pt idx="58">
                  <c:v>2.9796865526768288</c:v>
                </c:pt>
                <c:pt idx="59">
                  <c:v>2.9860965983154748</c:v>
                </c:pt>
                <c:pt idx="60">
                  <c:v>2.9928158972151593</c:v>
                </c:pt>
                <c:pt idx="61">
                  <c:v>2.9998117136270648</c:v>
                </c:pt>
                <c:pt idx="62">
                  <c:v>3.0070499646368489</c:v>
                </c:pt>
                <c:pt idx="63">
                  <c:v>3.0144953862131789</c:v>
                </c:pt>
                <c:pt idx="64">
                  <c:v>3.0221117050105457</c:v>
                </c:pt>
                <c:pt idx="65">
                  <c:v>3.0298618150893581</c:v>
                </c:pt>
                <c:pt idx="66">
                  <c:v>3.037707958692351</c:v>
                </c:pt>
                <c:pt idx="67">
                  <c:v>3.0456119101965822</c:v>
                </c:pt>
                <c:pt idx="68">
                  <c:v>3.0535351623448248</c:v>
                </c:pt>
                <c:pt idx="69">
                  <c:v>3.0614391138490555</c:v>
                </c:pt>
                <c:pt idx="70">
                  <c:v>3.0692852574520488</c:v>
                </c:pt>
                <c:pt idx="71">
                  <c:v>3.0770353675308613</c:v>
                </c:pt>
                <c:pt idx="72">
                  <c:v>3.0846516863282281</c:v>
                </c:pt>
                <c:pt idx="73">
                  <c:v>3.0920971079045581</c:v>
                </c:pt>
                <c:pt idx="74">
                  <c:v>3.0993353589143422</c:v>
                </c:pt>
                <c:pt idx="75">
                  <c:v>3.1063311753262473</c:v>
                </c:pt>
                <c:pt idx="76">
                  <c:v>3.1130504742259322</c:v>
                </c:pt>
                <c:pt idx="77">
                  <c:v>3.1194605198645782</c:v>
                </c:pt>
                <c:pt idx="78">
                  <c:v>3.1255300831441701</c:v>
                </c:pt>
                <c:pt idx="79">
                  <c:v>3.1312295937625199</c:v>
                </c:pt>
                <c:pt idx="80">
                  <c:v>3.1365312842768076</c:v>
                </c:pt>
                <c:pt idx="81">
                  <c:v>3.1414093253837718</c:v>
                </c:pt>
                <c:pt idx="82">
                  <c:v>3.1458399517574787</c:v>
                </c:pt>
                <c:pt idx="83">
                  <c:v>3.1498015778316</c:v>
                </c:pt>
                <c:pt idx="84">
                  <c:v>3.1532749029621243</c:v>
                </c:pt>
                <c:pt idx="85">
                  <c:v>3.156243005458153</c:v>
                </c:pt>
                <c:pt idx="86">
                  <c:v>3.1586914250226776</c:v>
                </c:pt>
                <c:pt idx="87">
                  <c:v>3.1606082332016947</c:v>
                </c:pt>
                <c:pt idx="88">
                  <c:v>3.1619840914984327</c:v>
                </c:pt>
                <c:pt idx="89">
                  <c:v>3.1628122968695709</c:v>
                </c:pt>
                <c:pt idx="90">
                  <c:v>3.1630888143817915</c:v>
                </c:pt>
              </c:numCache>
            </c:numRef>
          </c:xVal>
          <c:yVal>
            <c:numRef>
              <c:f>'D:\S_G_2011_April\S_G_paper\[n2032_Lz8.xls]PlotDat3'!$AN$1:$AN$91</c:f>
              <c:numCache>
                <c:formatCode>General</c:formatCode>
                <c:ptCount val="91"/>
                <c:pt idx="0">
                  <c:v>0.11561274711417172</c:v>
                </c:pt>
                <c:pt idx="1">
                  <c:v>0.11572213873270235</c:v>
                </c:pt>
                <c:pt idx="2">
                  <c:v>0.1158309974062635</c:v>
                </c:pt>
                <c:pt idx="3">
                  <c:v>0.11593879278634003</c:v>
                </c:pt>
                <c:pt idx="4">
                  <c:v>0.11604499970467574</c:v>
                </c:pt>
                <c:pt idx="5">
                  <c:v>0.11614910073184041</c:v>
                </c:pt>
                <c:pt idx="6">
                  <c:v>0.11625058869809388</c:v>
                </c:pt>
                <c:pt idx="7">
                  <c:v>0.11634896916426607</c:v>
                </c:pt>
                <c:pt idx="8">
                  <c:v>0.116443762830615</c:v>
                </c:pt>
                <c:pt idx="9">
                  <c:v>0.11653450787192682</c:v>
                </c:pt>
                <c:pt idx="10">
                  <c:v>0.11662076218748192</c:v>
                </c:pt>
                <c:pt idx="11">
                  <c:v>0.11670210555492518</c:v>
                </c:pt>
                <c:pt idx="12">
                  <c:v>0.11677814167754701</c:v>
                </c:pt>
                <c:pt idx="13">
                  <c:v>0.11684850011500113</c:v>
                </c:pt>
                <c:pt idx="14">
                  <c:v>0.11691283808805267</c:v>
                </c:pt>
                <c:pt idx="15">
                  <c:v>0.11697084214856415</c:v>
                </c:pt>
                <c:pt idx="16">
                  <c:v>0.1170222297065833</c:v>
                </c:pt>
                <c:pt idx="17">
                  <c:v>0.11706675040709293</c:v>
                </c:pt>
                <c:pt idx="18">
                  <c:v>0.11710418734971532</c:v>
                </c:pt>
                <c:pt idx="19">
                  <c:v>0.11713435814542922</c:v>
                </c:pt>
                <c:pt idx="20">
                  <c:v>0.11715711580515062</c:v>
                </c:pt>
                <c:pt idx="21">
                  <c:v>0.11717234945584898</c:v>
                </c:pt>
                <c:pt idx="22">
                  <c:v>0.11717998488070935</c:v>
                </c:pt>
                <c:pt idx="23">
                  <c:v>0.11717998488070935</c:v>
                </c:pt>
                <c:pt idx="24">
                  <c:v>0.11717234945584898</c:v>
                </c:pt>
                <c:pt idx="25">
                  <c:v>0.11715711580515062</c:v>
                </c:pt>
                <c:pt idx="26">
                  <c:v>0.11713435814542922</c:v>
                </c:pt>
                <c:pt idx="27">
                  <c:v>0.11710418734971532</c:v>
                </c:pt>
                <c:pt idx="28">
                  <c:v>0.11706675040709293</c:v>
                </c:pt>
                <c:pt idx="29">
                  <c:v>0.1170222297065833</c:v>
                </c:pt>
                <c:pt idx="30">
                  <c:v>0.11697084214856415</c:v>
                </c:pt>
                <c:pt idx="31">
                  <c:v>0.11691283808805267</c:v>
                </c:pt>
                <c:pt idx="32">
                  <c:v>0.11684850011500113</c:v>
                </c:pt>
                <c:pt idx="33">
                  <c:v>0.11677814167754701</c:v>
                </c:pt>
                <c:pt idx="34">
                  <c:v>0.11670210555492518</c:v>
                </c:pt>
                <c:pt idx="35">
                  <c:v>0.11662076218748192</c:v>
                </c:pt>
                <c:pt idx="36">
                  <c:v>0.11653450787192682</c:v>
                </c:pt>
                <c:pt idx="37">
                  <c:v>0.116443762830615</c:v>
                </c:pt>
                <c:pt idx="38">
                  <c:v>0.11634896916426607</c:v>
                </c:pt>
                <c:pt idx="39">
                  <c:v>0.11625058869809388</c:v>
                </c:pt>
                <c:pt idx="40">
                  <c:v>0.11614910073184041</c:v>
                </c:pt>
                <c:pt idx="41">
                  <c:v>0.11604499970467574</c:v>
                </c:pt>
                <c:pt idx="42">
                  <c:v>0.11593879278634003</c:v>
                </c:pt>
                <c:pt idx="43">
                  <c:v>0.1158309974062635</c:v>
                </c:pt>
                <c:pt idx="44">
                  <c:v>0.11572213873270235</c:v>
                </c:pt>
                <c:pt idx="45">
                  <c:v>0.11561274711417172</c:v>
                </c:pt>
                <c:pt idx="46">
                  <c:v>0.11550335549564109</c:v>
                </c:pt>
                <c:pt idx="47">
                  <c:v>0.11539449682207993</c:v>
                </c:pt>
                <c:pt idx="48">
                  <c:v>0.1152867014420034</c:v>
                </c:pt>
                <c:pt idx="49">
                  <c:v>0.11518049452366769</c:v>
                </c:pt>
                <c:pt idx="50">
                  <c:v>0.11507639349650302</c:v>
                </c:pt>
                <c:pt idx="51">
                  <c:v>0.11497490553024955</c:v>
                </c:pt>
                <c:pt idx="52">
                  <c:v>0.11487652506407736</c:v>
                </c:pt>
                <c:pt idx="53">
                  <c:v>0.11478173139772843</c:v>
                </c:pt>
                <c:pt idx="54">
                  <c:v>0.11469098635641661</c:v>
                </c:pt>
                <c:pt idx="55">
                  <c:v>0.11460473204086151</c:v>
                </c:pt>
                <c:pt idx="56">
                  <c:v>0.11452338867341826</c:v>
                </c:pt>
                <c:pt idx="57">
                  <c:v>0.11444735255079642</c:v>
                </c:pt>
                <c:pt idx="58">
                  <c:v>0.1143769941133423</c:v>
                </c:pt>
                <c:pt idx="59">
                  <c:v>0.11431265614029076</c:v>
                </c:pt>
                <c:pt idx="60">
                  <c:v>0.11425465207977928</c:v>
                </c:pt>
                <c:pt idx="61">
                  <c:v>0.11420326452176013</c:v>
                </c:pt>
                <c:pt idx="62">
                  <c:v>0.11415874382125051</c:v>
                </c:pt>
                <c:pt idx="63">
                  <c:v>0.11412130687862811</c:v>
                </c:pt>
                <c:pt idx="64">
                  <c:v>0.11409113608291421</c:v>
                </c:pt>
                <c:pt idx="65">
                  <c:v>0.11406837842319281</c:v>
                </c:pt>
                <c:pt idx="66">
                  <c:v>0.11405314477249445</c:v>
                </c:pt>
                <c:pt idx="67">
                  <c:v>0.11404550934763408</c:v>
                </c:pt>
                <c:pt idx="68">
                  <c:v>0.11404550934763408</c:v>
                </c:pt>
                <c:pt idx="69">
                  <c:v>0.11405314477249445</c:v>
                </c:pt>
                <c:pt idx="70">
                  <c:v>0.11406837842319281</c:v>
                </c:pt>
                <c:pt idx="71">
                  <c:v>0.11409113608291421</c:v>
                </c:pt>
                <c:pt idx="72">
                  <c:v>0.11412130687862811</c:v>
                </c:pt>
                <c:pt idx="73">
                  <c:v>0.11415874382125051</c:v>
                </c:pt>
                <c:pt idx="74">
                  <c:v>0.11420326452176013</c:v>
                </c:pt>
                <c:pt idx="75">
                  <c:v>0.11425465207977928</c:v>
                </c:pt>
                <c:pt idx="76">
                  <c:v>0.11431265614029076</c:v>
                </c:pt>
                <c:pt idx="77">
                  <c:v>0.1143769941133423</c:v>
                </c:pt>
                <c:pt idx="78">
                  <c:v>0.11444735255079642</c:v>
                </c:pt>
                <c:pt idx="79">
                  <c:v>0.11452338867341826</c:v>
                </c:pt>
                <c:pt idx="80">
                  <c:v>0.11460473204086151</c:v>
                </c:pt>
                <c:pt idx="81">
                  <c:v>0.11469098635641661</c:v>
                </c:pt>
                <c:pt idx="82">
                  <c:v>0.11478173139772843</c:v>
                </c:pt>
                <c:pt idx="83">
                  <c:v>0.11487652506407736</c:v>
                </c:pt>
                <c:pt idx="84">
                  <c:v>0.11497490553024955</c:v>
                </c:pt>
                <c:pt idx="85">
                  <c:v>0.11507639349650302</c:v>
                </c:pt>
                <c:pt idx="86">
                  <c:v>0.11518049452366769</c:v>
                </c:pt>
                <c:pt idx="87">
                  <c:v>0.1152867014420034</c:v>
                </c:pt>
                <c:pt idx="88">
                  <c:v>0.11539449682207993</c:v>
                </c:pt>
                <c:pt idx="89">
                  <c:v>0.11550335549564109</c:v>
                </c:pt>
                <c:pt idx="90">
                  <c:v>0.11561274711417172</c:v>
                </c:pt>
              </c:numCache>
            </c:numRef>
          </c:yVal>
          <c:smooth val="1"/>
          <c:extLst>
            <c:ext xmlns:c16="http://schemas.microsoft.com/office/drawing/2014/chart" uri="{C3380CC4-5D6E-409C-BE32-E72D297353CC}">
              <c16:uniqueId val="{00000014-D666-4573-8C09-9FC5CBAB5DB7}"/>
            </c:ext>
          </c:extLst>
        </c:ser>
        <c:ser>
          <c:idx val="19"/>
          <c:order val="19"/>
          <c:spPr>
            <a:ln w="25400">
              <a:pattFill prst="pct50">
                <a:fgClr>
                  <a:srgbClr val="000000"/>
                </a:fgClr>
                <a:bgClr>
                  <a:srgbClr val="FFFFFF"/>
                </a:bgClr>
              </a:pattFill>
              <a:prstDash val="solid"/>
            </a:ln>
          </c:spPr>
          <c:marker>
            <c:symbol val="none"/>
          </c:marker>
          <c:xVal>
            <c:numRef>
              <c:f>'D:\S_G_2011_April\S_G_paper\[n2032_Lz8.xls]PlotDat3'!$AO$1:$AO$76</c:f>
              <c:numCache>
                <c:formatCode>General</c:formatCode>
                <c:ptCount val="76"/>
                <c:pt idx="0">
                  <c:v>3.0124461758995049</c:v>
                </c:pt>
                <c:pt idx="1">
                  <c:v>3.0122469551698394</c:v>
                </c:pt>
                <c:pt idx="2">
                  <c:v>3.0116506903711215</c:v>
                </c:pt>
                <c:pt idx="3">
                  <c:v>3.0106615638724987</c:v>
                </c:pt>
                <c:pt idx="4">
                  <c:v>3.0092865136856721</c:v>
                </c:pt>
                <c:pt idx="5">
                  <c:v>3.0075351847997305</c:v>
                </c:pt>
                <c:pt idx="6">
                  <c:v>3.0054198615284804</c:v>
                </c:pt>
                <c:pt idx="7">
                  <c:v>3.0029553813448122</c:v>
                </c:pt>
                <c:pt idx="8">
                  <c:v>3.0001590308064876</c:v>
                </c:pt>
                <c:pt idx="9">
                  <c:v>2.9970504243033576</c:v>
                </c:pt>
                <c:pt idx="10">
                  <c:v>2.9936513664765116</c:v>
                </c:pt>
                <c:pt idx="11">
                  <c:v>2.9899856992743845</c:v>
                </c:pt>
                <c:pt idx="12">
                  <c:v>2.9860791347186217</c:v>
                </c:pt>
                <c:pt idx="13">
                  <c:v>2.9819590745527189</c:v>
                </c:pt>
                <c:pt idx="14">
                  <c:v>2.9776544180384801</c:v>
                </c:pt>
                <c:pt idx="15">
                  <c:v>2.9731953592484621</c:v>
                </c:pt>
                <c:pt idx="16">
                  <c:v>2.9686131752762472</c:v>
                </c:pt>
                <c:pt idx="17">
                  <c:v>2.9639400068501063</c:v>
                </c:pt>
                <c:pt idx="18">
                  <c:v>2.9592086328888811</c:v>
                </c:pt>
                <c:pt idx="19">
                  <c:v>2.9544522405814226</c:v>
                </c:pt>
                <c:pt idx="20">
                  <c:v>2.949704192602304</c:v>
                </c:pt>
                <c:pt idx="21">
                  <c:v>2.9449977930966318</c:v>
                </c:pt>
                <c:pt idx="22">
                  <c:v>2.9403660540753944</c:v>
                </c:pt>
                <c:pt idx="23">
                  <c:v>2.9358414638599259</c:v>
                </c:pt>
                <c:pt idx="24">
                  <c:v>2.9314557591996744</c:v>
                </c:pt>
                <c:pt idx="25">
                  <c:v>2.9272397026617072</c:v>
                </c:pt>
                <c:pt idx="26">
                  <c:v>2.9232228668534055</c:v>
                </c:pt>
                <c:pt idx="27">
                  <c:v>2.9194334269918718</c:v>
                </c:pt>
                <c:pt idx="28">
                  <c:v>2.9158979632750262</c:v>
                </c:pt>
                <c:pt idx="29">
                  <c:v>2.9126412744406154</c:v>
                </c:pt>
                <c:pt idx="30">
                  <c:v>2.9096862038208848</c:v>
                </c:pt>
                <c:pt idx="31">
                  <c:v>2.9070534791130163</c:v>
                </c:pt>
                <c:pt idx="32">
                  <c:v>2.9047615669892259</c:v>
                </c:pt>
                <c:pt idx="33">
                  <c:v>2.9028265435663259</c:v>
                </c:pt>
                <c:pt idx="34">
                  <c:v>2.9012619816433141</c:v>
                </c:pt>
                <c:pt idx="35">
                  <c:v>2.9000788554979455</c:v>
                </c:pt>
                <c:pt idx="36">
                  <c:v>2.8992854639100543</c:v>
                </c:pt>
                <c:pt idx="37">
                  <c:v>2.8988873719515791</c:v>
                </c:pt>
                <c:pt idx="38">
                  <c:v>2.8988873719515791</c:v>
                </c:pt>
                <c:pt idx="39">
                  <c:v>2.8992854639100543</c:v>
                </c:pt>
                <c:pt idx="40">
                  <c:v>2.9000788554979455</c:v>
                </c:pt>
                <c:pt idx="41">
                  <c:v>2.9012619816433141</c:v>
                </c:pt>
                <c:pt idx="42">
                  <c:v>2.9028265435663259</c:v>
                </c:pt>
                <c:pt idx="43">
                  <c:v>2.9047615669892264</c:v>
                </c:pt>
                <c:pt idx="44">
                  <c:v>2.9070534791130163</c:v>
                </c:pt>
                <c:pt idx="45">
                  <c:v>2.9096862038208848</c:v>
                </c:pt>
                <c:pt idx="46">
                  <c:v>2.9126412744406154</c:v>
                </c:pt>
                <c:pt idx="47">
                  <c:v>2.9158979632750262</c:v>
                </c:pt>
                <c:pt idx="48">
                  <c:v>2.9194334269918718</c:v>
                </c:pt>
                <c:pt idx="49">
                  <c:v>2.9232228668534055</c:v>
                </c:pt>
                <c:pt idx="50">
                  <c:v>2.9272397026617072</c:v>
                </c:pt>
                <c:pt idx="51">
                  <c:v>2.9314557591996748</c:v>
                </c:pt>
                <c:pt idx="52">
                  <c:v>2.9358414638599264</c:v>
                </c:pt>
                <c:pt idx="53">
                  <c:v>2.9403660540753944</c:v>
                </c:pt>
                <c:pt idx="54">
                  <c:v>2.9449977930966322</c:v>
                </c:pt>
                <c:pt idx="55">
                  <c:v>2.9497041926023044</c:v>
                </c:pt>
                <c:pt idx="56">
                  <c:v>2.9544522405814226</c:v>
                </c:pt>
                <c:pt idx="57">
                  <c:v>2.9592086328888811</c:v>
                </c:pt>
                <c:pt idx="58">
                  <c:v>2.9639400068501063</c:v>
                </c:pt>
                <c:pt idx="59">
                  <c:v>2.9686131752762477</c:v>
                </c:pt>
                <c:pt idx="60">
                  <c:v>2.9731953592484626</c:v>
                </c:pt>
                <c:pt idx="61">
                  <c:v>2.9776544180384805</c:v>
                </c:pt>
                <c:pt idx="62">
                  <c:v>2.9819590745527189</c:v>
                </c:pt>
                <c:pt idx="63">
                  <c:v>2.9860791347186222</c:v>
                </c:pt>
                <c:pt idx="64">
                  <c:v>2.989985699274385</c:v>
                </c:pt>
                <c:pt idx="65">
                  <c:v>2.9936513664765116</c:v>
                </c:pt>
                <c:pt idx="66">
                  <c:v>2.997050424303358</c:v>
                </c:pt>
                <c:pt idx="67">
                  <c:v>3.0001590308064876</c:v>
                </c:pt>
                <c:pt idx="68">
                  <c:v>3.0029553813448122</c:v>
                </c:pt>
                <c:pt idx="69">
                  <c:v>3.0054198615284808</c:v>
                </c:pt>
                <c:pt idx="70">
                  <c:v>3.0075351847997309</c:v>
                </c:pt>
                <c:pt idx="71">
                  <c:v>3.0092865136856726</c:v>
                </c:pt>
                <c:pt idx="72">
                  <c:v>3.0106615638724987</c:v>
                </c:pt>
                <c:pt idx="73">
                  <c:v>3.0116506903711215</c:v>
                </c:pt>
                <c:pt idx="74">
                  <c:v>3.0122469551698394</c:v>
                </c:pt>
                <c:pt idx="75">
                  <c:v>3.0124461758995049</c:v>
                </c:pt>
              </c:numCache>
            </c:numRef>
          </c:xVal>
          <c:yVal>
            <c:numRef>
              <c:f>'D:\S_G_2011_April\S_G_paper\[n2032_Lz8.xls]PlotDat3'!$AP$1:$AP$76</c:f>
              <c:numCache>
                <c:formatCode>General</c:formatCode>
                <c:ptCount val="76"/>
                <c:pt idx="0">
                  <c:v>0.1155617959981784</c:v>
                </c:pt>
                <c:pt idx="1">
                  <c:v>0.11561264015274467</c:v>
                </c:pt>
                <c:pt idx="2">
                  <c:v>0.11566312767209813</c:v>
                </c:pt>
                <c:pt idx="3">
                  <c:v>0.11571290442256577</c:v>
                </c:pt>
                <c:pt idx="4">
                  <c:v>0.11576162125600757</c:v>
                </c:pt>
                <c:pt idx="5">
                  <c:v>0.11580893645883995</c:v>
                </c:pt>
                <c:pt idx="6">
                  <c:v>0.11585451814891096</c:v>
                </c:pt>
                <c:pt idx="7">
                  <c:v>0.11589804660341517</c:v>
                </c:pt>
                <c:pt idx="8">
                  <c:v>0.11593921650151935</c:v>
                </c:pt>
                <c:pt idx="9">
                  <c:v>0.11597773906596887</c:v>
                </c:pt>
                <c:pt idx="10">
                  <c:v>0.11601334408865252</c:v>
                </c:pt>
                <c:pt idx="11">
                  <c:v>0.11604578182591833</c:v>
                </c:pt>
                <c:pt idx="12">
                  <c:v>0.1160748247503459</c:v>
                </c:pt>
                <c:pt idx="13">
                  <c:v>0.11610026914668767</c:v>
                </c:pt>
                <c:pt idx="14">
                  <c:v>0.11612193654078506</c:v>
                </c:pt>
                <c:pt idx="15">
                  <c:v>0.11613967495143648</c:v>
                </c:pt>
                <c:pt idx="16">
                  <c:v>0.11615335995643628</c:v>
                </c:pt>
                <c:pt idx="17">
                  <c:v>0.11616289556530698</c:v>
                </c:pt>
                <c:pt idx="18">
                  <c:v>0.11616821489260375</c:v>
                </c:pt>
                <c:pt idx="19">
                  <c:v>0.11616928062706748</c:v>
                </c:pt>
                <c:pt idx="20">
                  <c:v>0.11616608529333666</c:v>
                </c:pt>
                <c:pt idx="21">
                  <c:v>0.11615865130438156</c:v>
                </c:pt>
                <c:pt idx="22">
                  <c:v>0.11614703080429341</c:v>
                </c:pt>
                <c:pt idx="23">
                  <c:v>0.11613130530253098</c:v>
                </c:pt>
                <c:pt idx="24">
                  <c:v>0.11611158510219037</c:v>
                </c:pt>
                <c:pt idx="25">
                  <c:v>0.11608800852630806</c:v>
                </c:pt>
                <c:pt idx="26">
                  <c:v>0.1160607409476241</c:v>
                </c:pt>
                <c:pt idx="27">
                  <c:v>0.11602997362861123</c:v>
                </c:pt>
                <c:pt idx="28">
                  <c:v>0.11599592237990604</c:v>
                </c:pt>
                <c:pt idx="29">
                  <c:v>0.1159588260465524</c:v>
                </c:pt>
                <c:pt idx="30">
                  <c:v>0.11591894483267511</c:v>
                </c:pt>
                <c:pt idx="31">
                  <c:v>0.11587655847633491</c:v>
                </c:pt>
                <c:pt idx="32">
                  <c:v>0.11583196428736697</c:v>
                </c:pt>
                <c:pt idx="33">
                  <c:v>0.11578547506196603</c:v>
                </c:pt>
                <c:pt idx="34">
                  <c:v>0.11573741688864579</c:v>
                </c:pt>
                <c:pt idx="35">
                  <c:v>0.11568812686096237</c:v>
                </c:pt>
                <c:pt idx="36">
                  <c:v>0.11563795071304511</c:v>
                </c:pt>
                <c:pt idx="37">
                  <c:v>0.11558724039452016</c:v>
                </c:pt>
                <c:pt idx="38">
                  <c:v>0.11553635160183663</c:v>
                </c:pt>
                <c:pt idx="39">
                  <c:v>0.11548564128331168</c:v>
                </c:pt>
                <c:pt idx="40">
                  <c:v>0.11543546513539442</c:v>
                </c:pt>
                <c:pt idx="41">
                  <c:v>0.115386175107711</c:v>
                </c:pt>
                <c:pt idx="42">
                  <c:v>0.11533811693439076</c:v>
                </c:pt>
                <c:pt idx="43">
                  <c:v>0.11529162770898982</c:v>
                </c:pt>
                <c:pt idx="44">
                  <c:v>0.11524703352002189</c:v>
                </c:pt>
                <c:pt idx="45">
                  <c:v>0.11520464716368169</c:v>
                </c:pt>
                <c:pt idx="46">
                  <c:v>0.11516476594980439</c:v>
                </c:pt>
                <c:pt idx="47">
                  <c:v>0.11512766961645075</c:v>
                </c:pt>
                <c:pt idx="48">
                  <c:v>0.11509361836774556</c:v>
                </c:pt>
                <c:pt idx="49">
                  <c:v>0.11506285104873269</c:v>
                </c:pt>
                <c:pt idx="50">
                  <c:v>0.11503558347004873</c:v>
                </c:pt>
                <c:pt idx="51">
                  <c:v>0.11501200689416641</c:v>
                </c:pt>
                <c:pt idx="52">
                  <c:v>0.11499228669382582</c:v>
                </c:pt>
                <c:pt idx="53">
                  <c:v>0.11497656119206338</c:v>
                </c:pt>
                <c:pt idx="54">
                  <c:v>0.11496494069197523</c:v>
                </c:pt>
                <c:pt idx="55">
                  <c:v>0.11495750670302013</c:v>
                </c:pt>
                <c:pt idx="56">
                  <c:v>0.11495431136928931</c:v>
                </c:pt>
                <c:pt idx="57">
                  <c:v>0.11495537710375305</c:v>
                </c:pt>
                <c:pt idx="58">
                  <c:v>0.11496069643104981</c:v>
                </c:pt>
                <c:pt idx="59">
                  <c:v>0.11497023203992053</c:v>
                </c:pt>
                <c:pt idx="60">
                  <c:v>0.11498391704492031</c:v>
                </c:pt>
                <c:pt idx="61">
                  <c:v>0.11500165545557174</c:v>
                </c:pt>
                <c:pt idx="62">
                  <c:v>0.11502332284966912</c:v>
                </c:pt>
                <c:pt idx="63">
                  <c:v>0.11504876724601089</c:v>
                </c:pt>
                <c:pt idx="64">
                  <c:v>0.11507781017043846</c:v>
                </c:pt>
                <c:pt idx="65">
                  <c:v>0.11511024790770429</c:v>
                </c:pt>
                <c:pt idx="66">
                  <c:v>0.11514585293038793</c:v>
                </c:pt>
                <c:pt idx="67">
                  <c:v>0.11518437549483744</c:v>
                </c:pt>
                <c:pt idx="68">
                  <c:v>0.11522554539294164</c:v>
                </c:pt>
                <c:pt idx="69">
                  <c:v>0.11526907384744584</c:v>
                </c:pt>
                <c:pt idx="70">
                  <c:v>0.11531465553751685</c:v>
                </c:pt>
                <c:pt idx="71">
                  <c:v>0.11536197074034923</c:v>
                </c:pt>
                <c:pt idx="72">
                  <c:v>0.11541068757379103</c:v>
                </c:pt>
                <c:pt idx="73">
                  <c:v>0.11546046432425866</c:v>
                </c:pt>
                <c:pt idx="74">
                  <c:v>0.11551095184361213</c:v>
                </c:pt>
                <c:pt idx="75">
                  <c:v>0.1155617959981784</c:v>
                </c:pt>
              </c:numCache>
            </c:numRef>
          </c:yVal>
          <c:smooth val="1"/>
          <c:extLst>
            <c:ext xmlns:c16="http://schemas.microsoft.com/office/drawing/2014/chart" uri="{C3380CC4-5D6E-409C-BE32-E72D297353CC}">
              <c16:uniqueId val="{00000015-D666-4573-8C09-9FC5CBAB5DB7}"/>
            </c:ext>
          </c:extLst>
        </c:ser>
        <c:dLbls>
          <c:showLegendKey val="0"/>
          <c:showVal val="0"/>
          <c:showCatName val="0"/>
          <c:showSerName val="0"/>
          <c:showPercent val="0"/>
          <c:showBubbleSize val="0"/>
        </c:dLbls>
        <c:axId val="800721728"/>
        <c:axId val="1"/>
      </c:scatterChart>
      <c:valAx>
        <c:axId val="800721728"/>
        <c:scaling>
          <c:orientation val="minMax"/>
          <c:max val="3.25"/>
          <c:min val="2.7"/>
        </c:scaling>
        <c:delete val="0"/>
        <c:axPos val="b"/>
        <c:title>
          <c:tx>
            <c:rich>
              <a:bodyPr/>
              <a:lstStyle/>
              <a:p>
                <a:pPr>
                  <a:defRPr sz="925" b="1" i="0" u="none" strike="noStrike" baseline="30000">
                    <a:solidFill>
                      <a:srgbClr val="000000"/>
                    </a:solidFill>
                    <a:latin typeface="Arial"/>
                    <a:ea typeface="Arial"/>
                    <a:cs typeface="Arial"/>
                  </a:defRPr>
                </a:pPr>
                <a:r>
                  <a:rPr lang="en-US" sz="925" b="1" i="0" u="none" strike="noStrike" baseline="30000">
                    <a:solidFill>
                      <a:srgbClr val="000000"/>
                    </a:solidFill>
                    <a:latin typeface="Arial"/>
                    <a:cs typeface="Arial"/>
                  </a:rPr>
                  <a:t>238</a:t>
                </a:r>
                <a:r>
                  <a:rPr lang="en-US" sz="925" b="1" i="0" u="none" strike="noStrike" baseline="0">
                    <a:solidFill>
                      <a:srgbClr val="000000"/>
                    </a:solidFill>
                    <a:latin typeface="Arial"/>
                    <a:cs typeface="Arial"/>
                  </a:rPr>
                  <a:t>U/</a:t>
                </a:r>
                <a:r>
                  <a:rPr lang="en-US" sz="925" b="1" i="0" u="none" strike="noStrike" baseline="30000">
                    <a:solidFill>
                      <a:srgbClr val="000000"/>
                    </a:solidFill>
                    <a:latin typeface="Arial"/>
                    <a:cs typeface="Arial"/>
                  </a:rPr>
                  <a:t>206</a:t>
                </a:r>
                <a:r>
                  <a:rPr lang="en-US" sz="925" b="1" i="0" u="none" strike="noStrike" baseline="0">
                    <a:solidFill>
                      <a:srgbClr val="000000"/>
                    </a:solidFill>
                    <a:latin typeface="Arial"/>
                    <a:cs typeface="Arial"/>
                  </a:rPr>
                  <a:t>Pb</a:t>
                </a:r>
              </a:p>
            </c:rich>
          </c:tx>
          <c:layout>
            <c:manualLayout>
              <c:xMode val="edge"/>
              <c:yMode val="edge"/>
              <c:x val="0.50620347394540943"/>
              <c:y val="0.90331491712707179"/>
            </c:manualLayout>
          </c:layout>
          <c:overlay val="0"/>
          <c:spPr>
            <a:noFill/>
            <a:ln w="25400">
              <a:noFill/>
            </a:ln>
          </c:spPr>
        </c:title>
        <c:numFmt formatCode="0.0" sourceLinked="0"/>
        <c:majorTickMark val="in"/>
        <c:minorTickMark val="in"/>
        <c:tickLblPos val="nextTo"/>
        <c:spPr>
          <a:ln w="12700">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lt-LT"/>
          </a:p>
        </c:txPr>
        <c:crossAx val="1"/>
        <c:crosses val="autoZero"/>
        <c:crossBetween val="midCat"/>
        <c:majorUnit val="0.1"/>
        <c:minorUnit val="0.05"/>
      </c:valAx>
      <c:valAx>
        <c:axId val="1"/>
        <c:scaling>
          <c:orientation val="minMax"/>
          <c:max val="0.121"/>
          <c:min val="0.11"/>
        </c:scaling>
        <c:delete val="0"/>
        <c:axPos val="l"/>
        <c:title>
          <c:tx>
            <c:rich>
              <a:bodyPr/>
              <a:lstStyle/>
              <a:p>
                <a:pPr>
                  <a:defRPr sz="925" b="1" i="0" u="none" strike="noStrike" baseline="30000">
                    <a:solidFill>
                      <a:srgbClr val="000000"/>
                    </a:solidFill>
                    <a:latin typeface="Arial"/>
                    <a:ea typeface="Arial"/>
                    <a:cs typeface="Arial"/>
                  </a:defRPr>
                </a:pPr>
                <a:r>
                  <a:rPr lang="en-US" sz="925" b="1" i="0" u="none" strike="noStrike" baseline="30000">
                    <a:solidFill>
                      <a:srgbClr val="000000"/>
                    </a:solidFill>
                    <a:latin typeface="Arial"/>
                    <a:cs typeface="Arial"/>
                  </a:rPr>
                  <a:t>207</a:t>
                </a:r>
                <a:r>
                  <a:rPr lang="en-US" sz="925" b="1" i="0" u="none" strike="noStrike" baseline="0">
                    <a:solidFill>
                      <a:srgbClr val="000000"/>
                    </a:solidFill>
                    <a:latin typeface="Arial"/>
                    <a:cs typeface="Arial"/>
                  </a:rPr>
                  <a:t>Pb/</a:t>
                </a:r>
                <a:r>
                  <a:rPr lang="en-US" sz="925" b="1" i="0" u="none" strike="noStrike" baseline="30000">
                    <a:solidFill>
                      <a:srgbClr val="000000"/>
                    </a:solidFill>
                    <a:latin typeface="Arial"/>
                    <a:cs typeface="Arial"/>
                  </a:rPr>
                  <a:t>206</a:t>
                </a:r>
                <a:r>
                  <a:rPr lang="en-US" sz="925" b="1" i="0" u="none" strike="noStrike" baseline="0">
                    <a:solidFill>
                      <a:srgbClr val="000000"/>
                    </a:solidFill>
                    <a:latin typeface="Arial"/>
                    <a:cs typeface="Arial"/>
                  </a:rPr>
                  <a:t>Pb</a:t>
                </a:r>
              </a:p>
            </c:rich>
          </c:tx>
          <c:layout>
            <c:manualLayout>
              <c:xMode val="edge"/>
              <c:yMode val="edge"/>
              <c:x val="0.17617866004962779"/>
              <c:y val="0.39779005524861877"/>
            </c:manualLayout>
          </c:layout>
          <c:overlay val="0"/>
          <c:spPr>
            <a:noFill/>
            <a:ln w="25400">
              <a:noFill/>
            </a:ln>
          </c:spPr>
        </c:title>
        <c:numFmt formatCode="0.000" sourceLinked="0"/>
        <c:majorTickMark val="in"/>
        <c:minorTickMark val="in"/>
        <c:tickLblPos val="nextTo"/>
        <c:spPr>
          <a:ln w="12700">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lt-LT"/>
          </a:p>
        </c:txPr>
        <c:crossAx val="800721728"/>
        <c:crosses val="autoZero"/>
        <c:crossBetween val="midCat"/>
        <c:majorUnit val="2E-3"/>
        <c:minorUnit val="1E-3"/>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800"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252371916508539"/>
          <c:y val="0.18817303098239552"/>
          <c:w val="0.55787476280834913"/>
          <c:h val="0.63441193302636212"/>
        </c:manualLayout>
      </c:layout>
      <c:scatterChart>
        <c:scatterStyle val="lineMarker"/>
        <c:varyColors val="0"/>
        <c:ser>
          <c:idx val="0"/>
          <c:order val="0"/>
          <c:tx>
            <c:v>IsoDat1</c:v>
          </c:tx>
          <c:spPr>
            <a:ln w="38100">
              <a:noFill/>
            </a:ln>
          </c:spPr>
          <c:marker>
            <c:symbol val="none"/>
          </c:marker>
          <c:xVal>
            <c:numRef>
              <c:f>'D:\S_G_2011_April\[Lz8_for_Martin.xls]PlotDat8'!$E$1:$E$12</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xVal>
          <c:yVal>
            <c:numRef>
              <c:f>'D:\S_G_2011_April\[Lz8_for_Martin.xls]PlotDat8'!$F$1:$F$12</c:f>
              <c:numCache>
                <c:formatCode>General</c:formatCode>
                <c:ptCount val="12"/>
                <c:pt idx="0">
                  <c:v>1889.5104344322485</c:v>
                </c:pt>
                <c:pt idx="1">
                  <c:v>1887.9045994801563</c:v>
                </c:pt>
                <c:pt idx="2">
                  <c:v>1886.1571514257139</c:v>
                </c:pt>
                <c:pt idx="3">
                  <c:v>1893.3311503442887</c:v>
                </c:pt>
                <c:pt idx="4">
                  <c:v>1886.5626035802386</c:v>
                </c:pt>
                <c:pt idx="5">
                  <c:v>1885.2720149181528</c:v>
                </c:pt>
                <c:pt idx="6">
                  <c:v>1880.0332471070008</c:v>
                </c:pt>
                <c:pt idx="7">
                  <c:v>1880.683235267644</c:v>
                </c:pt>
                <c:pt idx="8">
                  <c:v>1883.9840296258105</c:v>
                </c:pt>
                <c:pt idx="9">
                  <c:v>1883.2376685052418</c:v>
                </c:pt>
                <c:pt idx="10">
                  <c:v>1886.9508340915716</c:v>
                </c:pt>
                <c:pt idx="11">
                  <c:v>1889.453573009024</c:v>
                </c:pt>
              </c:numCache>
            </c:numRef>
          </c:yVal>
          <c:smooth val="0"/>
          <c:extLst>
            <c:ext xmlns:c16="http://schemas.microsoft.com/office/drawing/2014/chart" uri="{C3380CC4-5D6E-409C-BE32-E72D297353CC}">
              <c16:uniqueId val="{00000000-2CEA-4BA6-985C-70171DCE03A0}"/>
            </c:ext>
          </c:extLst>
        </c:ser>
        <c:ser>
          <c:idx val="1"/>
          <c:order val="1"/>
          <c:spPr>
            <a:ln w="25400">
              <a:solidFill>
                <a:srgbClr val="000000"/>
              </a:solidFill>
              <a:prstDash val="solid"/>
            </a:ln>
          </c:spPr>
          <c:marker>
            <c:symbol val="none"/>
          </c:marker>
          <c:xVal>
            <c:numRef>
              <c:f>'D:\S_G_2011_April\[Lz8_for_Martin.xls]PlotDat8'!$C$1:$C$2</c:f>
              <c:numCache>
                <c:formatCode>General</c:formatCode>
                <c:ptCount val="2"/>
                <c:pt idx="0">
                  <c:v>0.2</c:v>
                </c:pt>
                <c:pt idx="1">
                  <c:v>12.8</c:v>
                </c:pt>
              </c:numCache>
            </c:numRef>
          </c:xVal>
          <c:yVal>
            <c:numRef>
              <c:f>'D:\S_G_2011_April\[Lz8_for_Martin.xls]PlotDat8'!$D$1:$D$2</c:f>
              <c:numCache>
                <c:formatCode>General</c:formatCode>
                <c:ptCount val="2"/>
                <c:pt idx="0">
                  <c:v>1886.662288512872</c:v>
                </c:pt>
                <c:pt idx="1">
                  <c:v>1886.662288512872</c:v>
                </c:pt>
              </c:numCache>
            </c:numRef>
          </c:yVal>
          <c:smooth val="0"/>
          <c:extLst>
            <c:ext xmlns:c16="http://schemas.microsoft.com/office/drawing/2014/chart" uri="{C3380CC4-5D6E-409C-BE32-E72D297353CC}">
              <c16:uniqueId val="{00000001-2CEA-4BA6-985C-70171DCE03A0}"/>
            </c:ext>
          </c:extLst>
        </c:ser>
        <c:dLbls>
          <c:showLegendKey val="0"/>
          <c:showVal val="0"/>
          <c:showCatName val="0"/>
          <c:showSerName val="0"/>
          <c:showPercent val="0"/>
          <c:showBubbleSize val="0"/>
        </c:dLbls>
        <c:axId val="800728568"/>
        <c:axId val="1"/>
      </c:scatterChart>
      <c:valAx>
        <c:axId val="800728568"/>
        <c:scaling>
          <c:orientation val="minMax"/>
          <c:max val="13"/>
          <c:min val="0"/>
        </c:scaling>
        <c:delete val="0"/>
        <c:axPos val="b"/>
        <c:numFmt formatCode="General" sourceLinked="1"/>
        <c:majorTickMark val="none"/>
        <c:minorTickMark val="none"/>
        <c:tickLblPos val="none"/>
        <c:spPr>
          <a:ln w="12700">
            <a:solidFill>
              <a:srgbClr val="000000"/>
            </a:solidFill>
            <a:prstDash val="solid"/>
          </a:ln>
        </c:spPr>
        <c:crossAx val="1"/>
        <c:crosses val="autoZero"/>
        <c:crossBetween val="midCat"/>
        <c:majorUnit val="2"/>
        <c:minorUnit val="0.4"/>
      </c:valAx>
      <c:valAx>
        <c:axId val="1"/>
        <c:scaling>
          <c:orientation val="minMax"/>
          <c:max val="1910"/>
          <c:min val="1860"/>
        </c:scaling>
        <c:delete val="0"/>
        <c:axPos val="l"/>
        <c:majorGridlines>
          <c:spPr>
            <a:ln w="12700">
              <a:solidFill>
                <a:srgbClr val="808080"/>
              </a:solidFill>
              <a:prstDash val="solid"/>
            </a:ln>
          </c:spPr>
        </c:majorGridlines>
        <c:title>
          <c:tx>
            <c:rich>
              <a:bodyPr/>
              <a:lstStyle/>
              <a:p>
                <a:pPr>
                  <a:defRPr sz="800" b="1" i="0" u="none" strike="noStrike" baseline="30000">
                    <a:solidFill>
                      <a:srgbClr val="000000"/>
                    </a:solidFill>
                    <a:latin typeface="Arial"/>
                    <a:ea typeface="Arial"/>
                    <a:cs typeface="Arial"/>
                  </a:defRPr>
                </a:pPr>
                <a:r>
                  <a:rPr lang="en-US" sz="800" b="1" i="0" u="none" strike="noStrike" baseline="30000">
                    <a:solidFill>
                      <a:srgbClr val="000000"/>
                    </a:solidFill>
                    <a:latin typeface="Arial"/>
                    <a:cs typeface="Arial"/>
                  </a:rPr>
                  <a:t>207</a:t>
                </a:r>
                <a:r>
                  <a:rPr lang="en-US" sz="800" b="1" i="0" u="none" strike="noStrike" baseline="0">
                    <a:solidFill>
                      <a:srgbClr val="000000"/>
                    </a:solidFill>
                    <a:latin typeface="Arial"/>
                    <a:cs typeface="Arial"/>
                  </a:rPr>
                  <a:t>Pb</a:t>
                </a:r>
              </a:p>
            </c:rich>
          </c:tx>
          <c:layout>
            <c:manualLayout>
              <c:xMode val="edge"/>
              <c:yMode val="edge"/>
              <c:x val="0.10815939278937381"/>
              <c:y val="0.43010978510261838"/>
            </c:manualLayout>
          </c:layout>
          <c:overlay val="0"/>
          <c:spPr>
            <a:noFill/>
            <a:ln w="25400">
              <a:noFill/>
            </a:ln>
          </c:spPr>
        </c:title>
        <c:numFmt formatCode="0" sourceLinked="0"/>
        <c:majorTickMark val="in"/>
        <c:minorTickMark val="in"/>
        <c:tickLblPos val="nextTo"/>
        <c:spPr>
          <a:ln w="12700">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lt-LT"/>
          </a:p>
        </c:txPr>
        <c:crossAx val="800728568"/>
        <c:crosses val="autoZero"/>
        <c:crossBetween val="midCat"/>
        <c:majorUnit val="10"/>
        <c:minorUnit val="5"/>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300"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xMode val="edge"/>
          <c:yMode val="edge"/>
          <c:x val="0.1558644063636343"/>
          <c:y val="8.1820542589302173E-2"/>
          <c:w val="0.62892655199361214"/>
          <c:h val="0.78673598643559783"/>
        </c:manualLayout>
      </c:layout>
      <c:scatterChart>
        <c:scatterStyle val="lineMarker"/>
        <c:varyColors val="0"/>
        <c:ser>
          <c:idx val="0"/>
          <c:order val="0"/>
          <c:tx>
            <c:v>IsoDat1</c:v>
          </c:tx>
          <c:spPr>
            <a:ln w="28575">
              <a:noFill/>
            </a:ln>
          </c:spPr>
          <c:marker>
            <c:symbol val="none"/>
          </c:marker>
          <c:errBars>
            <c:errDir val="y"/>
            <c:errBarType val="both"/>
            <c:errValType val="cust"/>
            <c:noEndCap val="0"/>
            <c:plus>
              <c:numLit>
                <c:formatCode>General</c:formatCode>
                <c:ptCount val="14"/>
                <c:pt idx="0">
                  <c:v>32.997014828490599</c:v>
                </c:pt>
                <c:pt idx="1">
                  <c:v>16.096635774496491</c:v>
                </c:pt>
                <c:pt idx="2">
                  <c:v>16.148386736764884</c:v>
                </c:pt>
                <c:pt idx="3">
                  <c:v>25.440448397624049</c:v>
                </c:pt>
                <c:pt idx="4">
                  <c:v>17.721926729354465</c:v>
                </c:pt>
                <c:pt idx="5">
                  <c:v>24.235323111738261</c:v>
                </c:pt>
                <c:pt idx="6">
                  <c:v>20.9222987492792</c:v>
                </c:pt>
                <c:pt idx="7">
                  <c:v>20.841543293295128</c:v>
                </c:pt>
                <c:pt idx="8">
                  <c:v>27.208305842868931</c:v>
                </c:pt>
                <c:pt idx="9">
                  <c:v>24.522537419408241</c:v>
                </c:pt>
                <c:pt idx="10">
                  <c:v>22.881722439945797</c:v>
                </c:pt>
                <c:pt idx="11">
                  <c:v>10.648303146568061</c:v>
                </c:pt>
                <c:pt idx="12">
                  <c:v>28.28187274974092</c:v>
                </c:pt>
                <c:pt idx="13">
                  <c:v>26.187248654701456</c:v>
                </c:pt>
              </c:numLit>
            </c:plus>
            <c:minus>
              <c:numLit>
                <c:formatCode>General</c:formatCode>
                <c:ptCount val="14"/>
                <c:pt idx="0">
                  <c:v>32.997014828490599</c:v>
                </c:pt>
                <c:pt idx="1">
                  <c:v>16.096635774496491</c:v>
                </c:pt>
                <c:pt idx="2">
                  <c:v>16.148386736764884</c:v>
                </c:pt>
                <c:pt idx="3">
                  <c:v>25.440448397624049</c:v>
                </c:pt>
                <c:pt idx="4">
                  <c:v>17.721926729354465</c:v>
                </c:pt>
                <c:pt idx="5">
                  <c:v>24.235323111738261</c:v>
                </c:pt>
                <c:pt idx="6">
                  <c:v>20.9222987492792</c:v>
                </c:pt>
                <c:pt idx="7">
                  <c:v>20.841543293295128</c:v>
                </c:pt>
                <c:pt idx="8">
                  <c:v>27.208305842868931</c:v>
                </c:pt>
                <c:pt idx="9">
                  <c:v>24.522537419408241</c:v>
                </c:pt>
                <c:pt idx="10">
                  <c:v>22.881722439945797</c:v>
                </c:pt>
                <c:pt idx="11">
                  <c:v>10.648303146568061</c:v>
                </c:pt>
                <c:pt idx="12">
                  <c:v>28.28187274974092</c:v>
                </c:pt>
                <c:pt idx="13">
                  <c:v>26.187248654701456</c:v>
                </c:pt>
              </c:numLit>
            </c:minus>
            <c:spPr>
              <a:ln w="25400">
                <a:solidFill>
                  <a:srgbClr val="DD0806"/>
                </a:solidFill>
                <a:prstDash val="solid"/>
              </a:ln>
            </c:spPr>
          </c:errBars>
          <c:xVal>
            <c:numRef>
              <c:f>PlotDat12!$E$1:$E$14</c:f>
              <c:numCache>
                <c:formatCode>General</c:formatCode>
                <c:ptCount val="14"/>
                <c:pt idx="0">
                  <c:v>1</c:v>
                </c:pt>
                <c:pt idx="1">
                  <c:v>2</c:v>
                </c:pt>
                <c:pt idx="2">
                  <c:v>3</c:v>
                </c:pt>
                <c:pt idx="3">
                  <c:v>4</c:v>
                </c:pt>
                <c:pt idx="4">
                  <c:v>5</c:v>
                </c:pt>
                <c:pt idx="5">
                  <c:v>6</c:v>
                </c:pt>
                <c:pt idx="6">
                  <c:v>7</c:v>
                </c:pt>
                <c:pt idx="7">
                  <c:v>8</c:v>
                </c:pt>
                <c:pt idx="8">
                  <c:v>9</c:v>
                </c:pt>
                <c:pt idx="9">
                  <c:v>10</c:v>
                </c:pt>
                <c:pt idx="10">
                  <c:v>11</c:v>
                </c:pt>
                <c:pt idx="11">
                  <c:v>12</c:v>
                </c:pt>
                <c:pt idx="12">
                  <c:v>13</c:v>
                </c:pt>
                <c:pt idx="13">
                  <c:v>14</c:v>
                </c:pt>
              </c:numCache>
            </c:numRef>
          </c:xVal>
          <c:yVal>
            <c:numRef>
              <c:f>PlotDat12!$F$1:$F$14</c:f>
              <c:numCache>
                <c:formatCode>General</c:formatCode>
                <c:ptCount val="14"/>
                <c:pt idx="0">
                  <c:v>1809.3236861398707</c:v>
                </c:pt>
                <c:pt idx="1">
                  <c:v>1812.5405756489931</c:v>
                </c:pt>
                <c:pt idx="2">
                  <c:v>1820.9144267594479</c:v>
                </c:pt>
                <c:pt idx="3">
                  <c:v>1822.9215750330688</c:v>
                </c:pt>
                <c:pt idx="4">
                  <c:v>1825.3893187576978</c:v>
                </c:pt>
                <c:pt idx="5">
                  <c:v>1829.3110427564573</c:v>
                </c:pt>
                <c:pt idx="6">
                  <c:v>1829.5388749470442</c:v>
                </c:pt>
                <c:pt idx="7">
                  <c:v>1833.2774065746598</c:v>
                </c:pt>
                <c:pt idx="8">
                  <c:v>1833.9979775919237</c:v>
                </c:pt>
                <c:pt idx="9">
                  <c:v>1836.1524592209264</c:v>
                </c:pt>
                <c:pt idx="10">
                  <c:v>1837.491172274275</c:v>
                </c:pt>
                <c:pt idx="11">
                  <c:v>1845.2255684910735</c:v>
                </c:pt>
                <c:pt idx="12">
                  <c:v>1856.4974363277875</c:v>
                </c:pt>
                <c:pt idx="13">
                  <c:v>1856.5833833328265</c:v>
                </c:pt>
              </c:numCache>
            </c:numRef>
          </c:yVal>
          <c:smooth val="0"/>
          <c:extLst>
            <c:ext xmlns:c16="http://schemas.microsoft.com/office/drawing/2014/chart" uri="{C3380CC4-5D6E-409C-BE32-E72D297353CC}">
              <c16:uniqueId val="{00000000-2D00-47B9-967E-A74C98973CAB}"/>
            </c:ext>
          </c:extLst>
        </c:ser>
        <c:ser>
          <c:idx val="1"/>
          <c:order val="1"/>
          <c:spPr>
            <a:ln w="25400">
              <a:solidFill>
                <a:srgbClr val="008000"/>
              </a:solidFill>
              <a:prstDash val="solid"/>
            </a:ln>
          </c:spPr>
          <c:marker>
            <c:symbol val="none"/>
          </c:marker>
          <c:xVal>
            <c:numRef>
              <c:f>PlotDat12!$C$1:$C$2</c:f>
              <c:numCache>
                <c:formatCode>General</c:formatCode>
                <c:ptCount val="2"/>
                <c:pt idx="0">
                  <c:v>0.3</c:v>
                </c:pt>
                <c:pt idx="1">
                  <c:v>14.7</c:v>
                </c:pt>
              </c:numCache>
            </c:numRef>
          </c:xVal>
          <c:yVal>
            <c:numRef>
              <c:f>PlotDat12!$D$1:$D$2</c:f>
              <c:numCache>
                <c:formatCode>General</c:formatCode>
                <c:ptCount val="2"/>
                <c:pt idx="0">
                  <c:v>1832.6216878325511</c:v>
                </c:pt>
                <c:pt idx="1">
                  <c:v>1832.6216878325511</c:v>
                </c:pt>
              </c:numCache>
            </c:numRef>
          </c:yVal>
          <c:smooth val="0"/>
          <c:extLst>
            <c:ext xmlns:c16="http://schemas.microsoft.com/office/drawing/2014/chart" uri="{C3380CC4-5D6E-409C-BE32-E72D297353CC}">
              <c16:uniqueId val="{00000001-2D00-47B9-967E-A74C98973CAB}"/>
            </c:ext>
          </c:extLst>
        </c:ser>
        <c:dLbls>
          <c:showLegendKey val="0"/>
          <c:showVal val="0"/>
          <c:showCatName val="0"/>
          <c:showSerName val="0"/>
          <c:showPercent val="0"/>
          <c:showBubbleSize val="0"/>
        </c:dLbls>
        <c:axId val="578757232"/>
        <c:axId val="1"/>
      </c:scatterChart>
      <c:valAx>
        <c:axId val="578757232"/>
        <c:scaling>
          <c:orientation val="minMax"/>
          <c:max val="15"/>
          <c:min val="0"/>
        </c:scaling>
        <c:delete val="0"/>
        <c:axPos val="b"/>
        <c:title>
          <c:tx>
            <c:rich>
              <a:bodyPr/>
              <a:lstStyle/>
              <a:p>
                <a:pPr>
                  <a:defRPr sz="1000" b="0" i="0" u="none" strike="noStrike" baseline="0">
                    <a:solidFill>
                      <a:srgbClr val="000000"/>
                    </a:solidFill>
                    <a:latin typeface="Arial"/>
                    <a:ea typeface="Arial"/>
                    <a:cs typeface="Arial"/>
                  </a:defRPr>
                </a:pPr>
                <a:endParaRPr lang="en-US"/>
              </a:p>
            </c:rich>
          </c:tx>
          <c:overlay val="0"/>
          <c:spPr>
            <a:noFill/>
            <a:ln w="25400">
              <a:noFill/>
            </a:ln>
          </c:spPr>
        </c:title>
        <c:numFmt formatCode="General" sourceLinked="1"/>
        <c:majorTickMark val="none"/>
        <c:minorTickMark val="none"/>
        <c:tickLblPos val="none"/>
        <c:spPr>
          <a:ln w="12700"/>
        </c:spPr>
        <c:crossAx val="1"/>
        <c:crosses val="autoZero"/>
        <c:crossBetween val="midCat"/>
        <c:majorUnit val="2"/>
        <c:minorUnit val="0.4"/>
      </c:valAx>
      <c:valAx>
        <c:axId val="1"/>
        <c:scaling>
          <c:orientation val="minMax"/>
          <c:max val="1900"/>
          <c:min val="1760"/>
        </c:scaling>
        <c:delete val="0"/>
        <c:axPos val="l"/>
        <c:majorGridlines>
          <c:spPr>
            <a:ln w="12700">
              <a:solidFill>
                <a:srgbClr val="808080"/>
              </a:solidFill>
              <a:prstDash val="solid"/>
            </a:ln>
          </c:spPr>
        </c:majorGridlines>
        <c:title>
          <c:tx>
            <c:rich>
              <a:bodyPr/>
              <a:lstStyle/>
              <a:p>
                <a:pPr>
                  <a:defRPr sz="1000" b="0" i="0" u="none" strike="noStrike" baseline="0">
                    <a:solidFill>
                      <a:srgbClr val="000000"/>
                    </a:solidFill>
                    <a:latin typeface="Arial"/>
                    <a:ea typeface="Arial"/>
                    <a:cs typeface="Arial"/>
                  </a:defRPr>
                </a:pPr>
                <a:endParaRPr lang="en-US"/>
              </a:p>
            </c:rich>
          </c:tx>
          <c:overlay val="0"/>
          <c:spPr>
            <a:noFill/>
            <a:ln w="25400">
              <a:noFill/>
            </a:ln>
          </c:spPr>
        </c:title>
        <c:numFmt formatCode="0" sourceLinked="0"/>
        <c:majorTickMark val="in"/>
        <c:minorTickMark val="in"/>
        <c:tickLblPos val="nextTo"/>
        <c:spPr>
          <a:ln w="12700"/>
        </c:spPr>
        <c:txPr>
          <a:bodyPr/>
          <a:lstStyle/>
          <a:p>
            <a:pPr>
              <a:defRPr sz="1200">
                <a:latin typeface="Arial"/>
                <a:ea typeface="Arial"/>
                <a:cs typeface="Arial"/>
              </a:defRPr>
            </a:pPr>
            <a:endParaRPr lang="sv-SE"/>
          </a:p>
        </c:txPr>
        <c:crossAx val="578757232"/>
        <c:crosses val="autoZero"/>
        <c:crossBetween val="midCat"/>
        <c:majorUnit val="20"/>
        <c:minorUnit val="10"/>
      </c:valAx>
      <c:spPr>
        <a:solidFill>
          <a:srgbClr val="FFFFFF"/>
        </a:solidFill>
        <a:ln>
          <a:solidFill>
            <a:srgbClr val="000000"/>
          </a:solidFill>
          <a:prstDash val="solid"/>
        </a:ln>
      </c:spPr>
    </c:plotArea>
    <c:plotVisOnly val="1"/>
    <c:dispBlanksAs val="gap"/>
    <c:showDLblsOverMax val="0"/>
  </c:chart>
  <c:spPr>
    <a:solidFill>
      <a:srgbClr val="FFFFC0"/>
    </a:solidFill>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9079182873699133"/>
          <c:y val="0.12"/>
          <c:w val="0.52665631204588426"/>
          <c:h val="0.71764705882352942"/>
        </c:manualLayout>
      </c:layout>
      <c:scatterChart>
        <c:scatterStyle val="smoothMarker"/>
        <c:varyColors val="0"/>
        <c:ser>
          <c:idx val="0"/>
          <c:order val="0"/>
          <c:spPr>
            <a:ln w="12700">
              <a:solidFill>
                <a:srgbClr val="000000"/>
              </a:solidFill>
              <a:prstDash val="solid"/>
            </a:ln>
          </c:spPr>
          <c:marker>
            <c:symbol val="none"/>
          </c:marker>
          <c:xVal>
            <c:numRef>
              <c:f>'D:\S_G_2011_April\[Valgu99_for M_m.xls]PlotDat6'!$E$1:$E$32</c:f>
              <c:numCache>
                <c:formatCode>General</c:formatCode>
                <c:ptCount val="32"/>
                <c:pt idx="0">
                  <c:v>2.6818965812269617</c:v>
                </c:pt>
                <c:pt idx="1">
                  <c:v>2.6818965812269551</c:v>
                </c:pt>
                <c:pt idx="2">
                  <c:v>2.6984199260612072</c:v>
                </c:pt>
                <c:pt idx="3">
                  <c:v>2.7151201431887175</c:v>
                </c:pt>
                <c:pt idx="4">
                  <c:v>2.7320000643471336</c:v>
                </c:pt>
                <c:pt idx="5">
                  <c:v>2.7490625820427517</c:v>
                </c:pt>
                <c:pt idx="6">
                  <c:v>2.7663106511894351</c:v>
                </c:pt>
                <c:pt idx="7">
                  <c:v>2.7837472908008629</c:v>
                </c:pt>
                <c:pt idx="8">
                  <c:v>2.801375585738147</c:v>
                </c:pt>
                <c:pt idx="9">
                  <c:v>2.8191986885149394</c:v>
                </c:pt>
                <c:pt idx="10">
                  <c:v>2.8372198211622388</c:v>
                </c:pt>
                <c:pt idx="11">
                  <c:v>2.8554422771552397</c:v>
                </c:pt>
                <c:pt idx="12">
                  <c:v>2.8738694234046043</c:v>
                </c:pt>
                <c:pt idx="13">
                  <c:v>2.8925047023147341</c:v>
                </c:pt>
                <c:pt idx="14">
                  <c:v>2.911351633911635</c:v>
                </c:pt>
                <c:pt idx="15">
                  <c:v>2.93041381804318</c:v>
                </c:pt>
                <c:pt idx="16">
                  <c:v>2.9496949366546259</c:v>
                </c:pt>
                <c:pt idx="17">
                  <c:v>2.9691987561424442</c:v>
                </c:pt>
                <c:pt idx="18">
                  <c:v>2.9889291297895624</c:v>
                </c:pt>
                <c:pt idx="19">
                  <c:v>3.0088900002854091</c:v>
                </c:pt>
                <c:pt idx="20">
                  <c:v>3.0290854023341418</c:v>
                </c:pt>
                <c:pt idx="21">
                  <c:v>3.0495194653547335</c:v>
                </c:pt>
                <c:pt idx="22">
                  <c:v>3.0701964162767119</c:v>
                </c:pt>
                <c:pt idx="23">
                  <c:v>3.0911205824354799</c:v>
                </c:pt>
                <c:pt idx="24">
                  <c:v>3.1122963945714512</c:v>
                </c:pt>
                <c:pt idx="25">
                  <c:v>3.1337283899373065</c:v>
                </c:pt>
                <c:pt idx="26">
                  <c:v>3.1554212155179897</c:v>
                </c:pt>
                <c:pt idx="27">
                  <c:v>3.1773796313682219</c:v>
                </c:pt>
                <c:pt idx="28">
                  <c:v>3.1996085140725667</c:v>
                </c:pt>
                <c:pt idx="29">
                  <c:v>3.2221128603333566</c:v>
                </c:pt>
                <c:pt idx="30">
                  <c:v>3.2448977906919767</c:v>
                </c:pt>
                <c:pt idx="31">
                  <c:v>3.2448977906919887</c:v>
                </c:pt>
              </c:numCache>
            </c:numRef>
          </c:xVal>
          <c:yVal>
            <c:numRef>
              <c:f>'D:\S_G_2011_April\[Valgu99_for M_m.xls]PlotDat6'!$F$1:$F$32</c:f>
              <c:numCache>
                <c:formatCode>General</c:formatCode>
                <c:ptCount val="32"/>
                <c:pt idx="0">
                  <c:v>0.126</c:v>
                </c:pt>
                <c:pt idx="1">
                  <c:v>0.12600000000000033</c:v>
                </c:pt>
                <c:pt idx="2">
                  <c:v>0.12523793460670685</c:v>
                </c:pt>
                <c:pt idx="3">
                  <c:v>0.12448140838930501</c:v>
                </c:pt>
                <c:pt idx="4">
                  <c:v>0.12373037841196234</c:v>
                </c:pt>
                <c:pt idx="5">
                  <c:v>0.12298480208433593</c:v>
                </c:pt>
                <c:pt idx="6">
                  <c:v>0.12224463715872418</c:v>
                </c:pt>
                <c:pt idx="7">
                  <c:v>0.12150984172724241</c:v>
                </c:pt>
                <c:pt idx="8">
                  <c:v>0.12078037421902249</c:v>
                </c:pt>
                <c:pt idx="9">
                  <c:v>0.12005619339743585</c:v>
                </c:pt>
                <c:pt idx="10">
                  <c:v>0.11933725835733931</c:v>
                </c:pt>
                <c:pt idx="11">
                  <c:v>0.11862352852234483</c:v>
                </c:pt>
                <c:pt idx="12">
                  <c:v>0.11791496364211117</c:v>
                </c:pt>
                <c:pt idx="13">
                  <c:v>0.11721152378965925</c:v>
                </c:pt>
                <c:pt idx="14">
                  <c:v>0.11651316935870894</c:v>
                </c:pt>
                <c:pt idx="15">
                  <c:v>0.11581986106103916</c:v>
                </c:pt>
                <c:pt idx="16">
                  <c:v>0.11513155992386914</c:v>
                </c:pt>
                <c:pt idx="17">
                  <c:v>0.11444822728726291</c:v>
                </c:pt>
                <c:pt idx="18">
                  <c:v>0.11376982480155365</c:v>
                </c:pt>
                <c:pt idx="19">
                  <c:v>0.11309631442479159</c:v>
                </c:pt>
                <c:pt idx="20">
                  <c:v>0.11242765842021184</c:v>
                </c:pt>
                <c:pt idx="21">
                  <c:v>0.11176381935372387</c:v>
                </c:pt>
                <c:pt idx="22">
                  <c:v>0.11110476009142267</c:v>
                </c:pt>
                <c:pt idx="23">
                  <c:v>0.11045044379711939</c:v>
                </c:pt>
                <c:pt idx="24">
                  <c:v>0.10980083392989391</c:v>
                </c:pt>
                <c:pt idx="25">
                  <c:v>0.10915589424166704</c:v>
                </c:pt>
                <c:pt idx="26">
                  <c:v>0.10851558877479356</c:v>
                </c:pt>
                <c:pt idx="27">
                  <c:v>0.10787988185967519</c:v>
                </c:pt>
                <c:pt idx="28">
                  <c:v>0.10724873811239329</c:v>
                </c:pt>
                <c:pt idx="29">
                  <c:v>0.10662212243236202</c:v>
                </c:pt>
                <c:pt idx="30">
                  <c:v>0.1060000000000003</c:v>
                </c:pt>
                <c:pt idx="31">
                  <c:v>0.106</c:v>
                </c:pt>
              </c:numCache>
            </c:numRef>
          </c:yVal>
          <c:smooth val="1"/>
          <c:extLst>
            <c:ext xmlns:c16="http://schemas.microsoft.com/office/drawing/2014/chart" uri="{C3380CC4-5D6E-409C-BE32-E72D297353CC}">
              <c16:uniqueId val="{00000000-8550-4B17-B5D6-9A60C5CEB2E3}"/>
            </c:ext>
          </c:extLst>
        </c:ser>
        <c:ser>
          <c:idx val="1"/>
          <c:order val="1"/>
          <c:spPr>
            <a:ln w="3175">
              <a:solidFill>
                <a:srgbClr val="000000"/>
              </a:solidFill>
              <a:prstDash val="solid"/>
            </a:ln>
          </c:spPr>
          <c:marker>
            <c:symbol val="circle"/>
            <c:size val="6"/>
            <c:spPr>
              <a:solidFill>
                <a:srgbClr val="FFFFFF"/>
              </a:solidFill>
              <a:ln>
                <a:solidFill>
                  <a:srgbClr val="000000"/>
                </a:solidFill>
                <a:prstDash val="solid"/>
              </a:ln>
            </c:spPr>
          </c:marker>
          <c:dLbls>
            <c:dLbl>
              <c:idx val="2"/>
              <c:layout>
                <c:manualLayout>
                  <c:x val="-5.8688653886739328E-2"/>
                  <c:y val="1.9737038752508873E-2"/>
                </c:manualLayout>
              </c:layout>
              <c:tx>
                <c:rich>
                  <a:bodyPr/>
                  <a:lstStyle/>
                  <a:p>
                    <a:pPr>
                      <a:defRPr sz="1075" b="0" i="0" u="none" strike="noStrike" baseline="0">
                        <a:solidFill>
                          <a:srgbClr val="000000"/>
                        </a:solidFill>
                        <a:latin typeface="Arial"/>
                        <a:ea typeface="Arial"/>
                        <a:cs typeface="Arial"/>
                      </a:defRPr>
                    </a:pPr>
                    <a:r>
                      <a:rPr lang="en-US"/>
                      <a:t>1760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550-4B17-B5D6-9A60C5CEB2E3}"/>
                </c:ext>
              </c:extLst>
            </c:dLbl>
            <c:dLbl>
              <c:idx val="4"/>
              <c:layout>
                <c:manualLayout>
                  <c:x val="-5.895801438390913E-2"/>
                  <c:y val="1.8331202717307371E-2"/>
                </c:manualLayout>
              </c:layout>
              <c:tx>
                <c:rich>
                  <a:bodyPr/>
                  <a:lstStyle/>
                  <a:p>
                    <a:pPr>
                      <a:defRPr sz="1075" b="0" i="0" u="none" strike="noStrike" baseline="0">
                        <a:solidFill>
                          <a:srgbClr val="000000"/>
                        </a:solidFill>
                        <a:latin typeface="Arial"/>
                        <a:ea typeface="Arial"/>
                        <a:cs typeface="Arial"/>
                      </a:defRPr>
                    </a:pPr>
                    <a:r>
                      <a:rPr lang="en-US"/>
                      <a:t>1800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550-4B17-B5D6-9A60C5CEB2E3}"/>
                </c:ext>
              </c:extLst>
            </c:dLbl>
            <c:dLbl>
              <c:idx val="6"/>
              <c:layout>
                <c:manualLayout>
                  <c:x val="-5.8943111885808031E-2"/>
                  <c:y val="1.9260768874478917E-2"/>
                </c:manualLayout>
              </c:layout>
              <c:tx>
                <c:rich>
                  <a:bodyPr/>
                  <a:lstStyle/>
                  <a:p>
                    <a:pPr>
                      <a:defRPr sz="1075" b="0" i="0" u="none" strike="noStrike" baseline="0">
                        <a:solidFill>
                          <a:srgbClr val="000000"/>
                        </a:solidFill>
                        <a:latin typeface="Arial"/>
                        <a:ea typeface="Arial"/>
                        <a:cs typeface="Arial"/>
                      </a:defRPr>
                    </a:pPr>
                    <a:r>
                      <a:rPr lang="en-US"/>
                      <a:t>1840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550-4B17-B5D6-9A60C5CEB2E3}"/>
                </c:ext>
              </c:extLst>
            </c:dLbl>
            <c:dLbl>
              <c:idx val="8"/>
              <c:layout>
                <c:manualLayout>
                  <c:x val="-5.8558973169177742E-2"/>
                  <c:y val="2.0241222788327962E-2"/>
                </c:manualLayout>
              </c:layout>
              <c:tx>
                <c:rich>
                  <a:bodyPr/>
                  <a:lstStyle/>
                  <a:p>
                    <a:pPr>
                      <a:defRPr sz="1075" b="0" i="0" u="none" strike="noStrike" baseline="0">
                        <a:solidFill>
                          <a:srgbClr val="000000"/>
                        </a:solidFill>
                        <a:latin typeface="Arial"/>
                        <a:ea typeface="Arial"/>
                        <a:cs typeface="Arial"/>
                      </a:defRPr>
                    </a:pPr>
                    <a:r>
                      <a:rPr lang="en-US"/>
                      <a:t>1880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8550-4B17-B5D6-9A60C5CEB2E3}"/>
                </c:ext>
              </c:extLst>
            </c:dLbl>
            <c:dLbl>
              <c:idx val="10"/>
              <c:layout>
                <c:manualLayout>
                  <c:x val="-5.7727578907274368E-2"/>
                  <c:y val="1.8990026246719138E-2"/>
                </c:manualLayout>
              </c:layout>
              <c:tx>
                <c:rich>
                  <a:bodyPr/>
                  <a:lstStyle/>
                  <a:p>
                    <a:pPr>
                      <a:defRPr sz="1075" b="0" i="0" u="none" strike="noStrike" baseline="0">
                        <a:solidFill>
                          <a:srgbClr val="000000"/>
                        </a:solidFill>
                        <a:latin typeface="Arial"/>
                        <a:ea typeface="Arial"/>
                        <a:cs typeface="Arial"/>
                      </a:defRPr>
                    </a:pPr>
                    <a:r>
                      <a:rPr lang="en-US"/>
                      <a:t>1920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550-4B17-B5D6-9A60C5CEB2E3}"/>
                </c:ext>
              </c:extLst>
            </c:dLbl>
            <c:dLbl>
              <c:idx val="12"/>
              <c:layout>
                <c:manualLayout>
                  <c:x val="-5.7993204222285655E-2"/>
                  <c:y val="2.0285934846379472E-2"/>
                </c:manualLayout>
              </c:layout>
              <c:tx>
                <c:rich>
                  <a:bodyPr/>
                  <a:lstStyle/>
                  <a:p>
                    <a:pPr>
                      <a:defRPr sz="1075" b="0" i="0" u="none" strike="noStrike" baseline="0">
                        <a:solidFill>
                          <a:srgbClr val="000000"/>
                        </a:solidFill>
                        <a:latin typeface="Arial"/>
                        <a:ea typeface="Arial"/>
                        <a:cs typeface="Arial"/>
                      </a:defRPr>
                    </a:pPr>
                    <a:r>
                      <a:rPr lang="en-US"/>
                      <a:t>1960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8550-4B17-B5D6-9A60C5CEB2E3}"/>
                </c:ext>
              </c:extLst>
            </c:dLbl>
            <c:dLbl>
              <c:idx val="14"/>
              <c:layout>
                <c:manualLayout>
                  <c:x val="-5.7674192134061442E-2"/>
                  <c:y val="1.9497421645823687E-2"/>
                </c:manualLayout>
              </c:layout>
              <c:tx>
                <c:rich>
                  <a:bodyPr/>
                  <a:lstStyle/>
                  <a:p>
                    <a:pPr>
                      <a:defRPr sz="1075" b="0" i="0" u="none" strike="noStrike" baseline="0">
                        <a:solidFill>
                          <a:srgbClr val="000000"/>
                        </a:solidFill>
                        <a:latin typeface="Arial"/>
                        <a:ea typeface="Arial"/>
                        <a:cs typeface="Arial"/>
                      </a:defRPr>
                    </a:pPr>
                    <a:r>
                      <a:rPr lang="en-US"/>
                      <a:t>2000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8550-4B17-B5D6-9A60C5CEB2E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'D:\S_G_2011_April\[Valgu99_for M_m.xls]PlotDat6'!$G$1:$G$17</c:f>
              <c:numCache>
                <c:formatCode>General</c:formatCode>
                <c:ptCount val="17"/>
                <c:pt idx="0">
                  <c:v>3.2701234687046044</c:v>
                </c:pt>
                <c:pt idx="1">
                  <c:v>3.2273015966887422</c:v>
                </c:pt>
                <c:pt idx="2">
                  <c:v>3.1854587823584684</c:v>
                </c:pt>
                <c:pt idx="3">
                  <c:v>3.1445620227992062</c:v>
                </c:pt>
                <c:pt idx="4">
                  <c:v>3.1045797818818168</c:v>
                </c:pt>
                <c:pt idx="5">
                  <c:v>3.065481909669991</c:v>
                </c:pt>
                <c:pt idx="6">
                  <c:v>3.027239567083698</c:v>
                </c:pt>
                <c:pt idx="7">
                  <c:v>2.9898251554230426</c:v>
                </c:pt>
                <c:pt idx="8">
                  <c:v>2.9532122503906111</c:v>
                </c:pt>
                <c:pt idx="9">
                  <c:v>2.9173755402808084</c:v>
                </c:pt>
                <c:pt idx="10">
                  <c:v>2.882290768032389</c:v>
                </c:pt>
                <c:pt idx="11">
                  <c:v>2.8479346768653429</c:v>
                </c:pt>
                <c:pt idx="12">
                  <c:v>2.8142849592461503</c:v>
                </c:pt>
                <c:pt idx="13">
                  <c:v>2.7813202089460369</c:v>
                </c:pt>
                <c:pt idx="14">
                  <c:v>2.7490198759757565</c:v>
                </c:pt>
                <c:pt idx="15">
                  <c:v>2.7173642241974973</c:v>
                </c:pt>
                <c:pt idx="16">
                  <c:v>2.6863342914302031</c:v>
                </c:pt>
              </c:numCache>
            </c:numRef>
          </c:xVal>
          <c:yVal>
            <c:numRef>
              <c:f>'D:\S_G_2011_April\[Valgu99_for M_m.xls]PlotDat6'!$H$1:$H$17</c:f>
              <c:numCache>
                <c:formatCode>General</c:formatCode>
                <c:ptCount val="17"/>
                <c:pt idx="0">
                  <c:v>0.10532526137426963</c:v>
                </c:pt>
                <c:pt idx="1">
                  <c:v>0.10647937230048506</c:v>
                </c:pt>
                <c:pt idx="2">
                  <c:v>0.10764906676419635</c:v>
                </c:pt>
                <c:pt idx="3">
                  <c:v>0.10883457062691382</c:v>
                </c:pt>
                <c:pt idx="4">
                  <c:v>0.11003611316000265</c:v>
                </c:pt>
                <c:pt idx="5">
                  <c:v>0.11125392709752598</c:v>
                </c:pt>
                <c:pt idx="6">
                  <c:v>0.11248824868992215</c:v>
                </c:pt>
                <c:pt idx="7">
                  <c:v>0.11373931775852891</c:v>
                </c:pt>
                <c:pt idx="8">
                  <c:v>0.11500737775096875</c:v>
                </c:pt>
                <c:pt idx="9">
                  <c:v>0.11629267579740771</c:v>
                </c:pt>
                <c:pt idx="10">
                  <c:v>0.11759546276770393</c:v>
                </c:pt>
                <c:pt idx="11">
                  <c:v>0.1189159933294579</c:v>
                </c:pt>
                <c:pt idx="12">
                  <c:v>0.12025452600698026</c:v>
                </c:pt>
                <c:pt idx="13">
                  <c:v>0.12161132324119084</c:v>
                </c:pt>
                <c:pt idx="14">
                  <c:v>0.12298665145046545</c:v>
                </c:pt>
                <c:pt idx="15">
                  <c:v>0.1243807810924436</c:v>
                </c:pt>
                <c:pt idx="16">
                  <c:v>0.12579398672681336</c:v>
                </c:pt>
              </c:numCache>
            </c:numRef>
          </c:yVal>
          <c:smooth val="1"/>
          <c:extLst>
            <c:ext xmlns:c16="http://schemas.microsoft.com/office/drawing/2014/chart" uri="{C3380CC4-5D6E-409C-BE32-E72D297353CC}">
              <c16:uniqueId val="{00000008-8550-4B17-B5D6-9A60C5CEB2E3}"/>
            </c:ext>
          </c:extLst>
        </c:ser>
        <c:ser>
          <c:idx val="2"/>
          <c:order val="2"/>
          <c:tx>
            <c:v>IsoDat1</c:v>
          </c:tx>
          <c:spPr>
            <a:ln w="38100">
              <a:noFill/>
            </a:ln>
          </c:spPr>
          <c:marker>
            <c:symbol val="none"/>
          </c:marker>
          <c:xVal>
            <c:numRef>
              <c:f>'D:\S_G_2011_April\[Valgu99_for M_m.xls]PlotDat6'!$C$1:$C$26</c:f>
              <c:numCache>
                <c:formatCode>General</c:formatCode>
                <c:ptCount val="26"/>
                <c:pt idx="0">
                  <c:v>3.2235444005776741</c:v>
                </c:pt>
                <c:pt idx="1">
                  <c:v>3.0997933161187854</c:v>
                </c:pt>
                <c:pt idx="2">
                  <c:v>3.1289153065041706</c:v>
                </c:pt>
                <c:pt idx="3">
                  <c:v>3.2438488800487919</c:v>
                </c:pt>
                <c:pt idx="4">
                  <c:v>3.15075046105075</c:v>
                </c:pt>
                <c:pt idx="5">
                  <c:v>2.8834006655521502</c:v>
                </c:pt>
                <c:pt idx="6">
                  <c:v>3.1633928029051668</c:v>
                </c:pt>
                <c:pt idx="7">
                  <c:v>2.9597301813363464</c:v>
                </c:pt>
                <c:pt idx="8">
                  <c:v>2.9238019801135384</c:v>
                </c:pt>
                <c:pt idx="9">
                  <c:v>3.4838376796285537</c:v>
                </c:pt>
                <c:pt idx="10">
                  <c:v>3.2797749429009957</c:v>
                </c:pt>
                <c:pt idx="11">
                  <c:v>3.1170024773795535</c:v>
                </c:pt>
                <c:pt idx="12">
                  <c:v>3.0455481914185425</c:v>
                </c:pt>
                <c:pt idx="13">
                  <c:v>3.0672771742550693</c:v>
                </c:pt>
                <c:pt idx="14">
                  <c:v>3.0981208533600704</c:v>
                </c:pt>
                <c:pt idx="15">
                  <c:v>2.9923333900786622</c:v>
                </c:pt>
                <c:pt idx="16">
                  <c:v>3.1573325072674141</c:v>
                </c:pt>
                <c:pt idx="17">
                  <c:v>3.0853843907173011</c:v>
                </c:pt>
                <c:pt idx="18">
                  <c:v>2.9172535085959197</c:v>
                </c:pt>
                <c:pt idx="19">
                  <c:v>3.2652731385988476</c:v>
                </c:pt>
                <c:pt idx="20">
                  <c:v>3.3925614911176134</c:v>
                </c:pt>
                <c:pt idx="21">
                  <c:v>3.6784255292313426</c:v>
                </c:pt>
                <c:pt idx="22">
                  <c:v>3.2611648933056312</c:v>
                </c:pt>
                <c:pt idx="23">
                  <c:v>2.9794620098320315</c:v>
                </c:pt>
                <c:pt idx="24">
                  <c:v>2.9651314314531225</c:v>
                </c:pt>
                <c:pt idx="25">
                  <c:v>2.909736762438508</c:v>
                </c:pt>
              </c:numCache>
            </c:numRef>
          </c:xVal>
          <c:yVal>
            <c:numRef>
              <c:f>'D:\S_G_2011_April\[Valgu99_for M_m.xls]PlotDat6'!$D$1:$D$26</c:f>
              <c:numCache>
                <c:formatCode>General</c:formatCode>
                <c:ptCount val="26"/>
                <c:pt idx="0">
                  <c:v>0.11020686845235088</c:v>
                </c:pt>
                <c:pt idx="1">
                  <c:v>0.11283073154627166</c:v>
                </c:pt>
                <c:pt idx="2">
                  <c:v>0.11830539999999999</c:v>
                </c:pt>
                <c:pt idx="3">
                  <c:v>0.11267580000000001</c:v>
                </c:pt>
                <c:pt idx="4">
                  <c:v>0.11917751802123497</c:v>
                </c:pt>
                <c:pt idx="5">
                  <c:v>0.12145559429260769</c:v>
                </c:pt>
                <c:pt idx="6">
                  <c:v>0.11585949999999999</c:v>
                </c:pt>
                <c:pt idx="7">
                  <c:v>0.11881814495715033</c:v>
                </c:pt>
                <c:pt idx="8">
                  <c:v>0.12043212820315369</c:v>
                </c:pt>
                <c:pt idx="9">
                  <c:v>0.11249979999999998</c:v>
                </c:pt>
                <c:pt idx="10">
                  <c:v>0.10940116433239191</c:v>
                </c:pt>
                <c:pt idx="11">
                  <c:v>0.11958933982120729</c:v>
                </c:pt>
                <c:pt idx="12">
                  <c:v>0.11626986286761602</c:v>
                </c:pt>
                <c:pt idx="13">
                  <c:v>0.11634514911069116</c:v>
                </c:pt>
                <c:pt idx="14">
                  <c:v>0.11593513701580406</c:v>
                </c:pt>
                <c:pt idx="15">
                  <c:v>0.11001918888930712</c:v>
                </c:pt>
                <c:pt idx="16">
                  <c:v>0.11548351801891867</c:v>
                </c:pt>
                <c:pt idx="17">
                  <c:v>0.11615483437999874</c:v>
                </c:pt>
                <c:pt idx="18">
                  <c:v>0.11930411899958686</c:v>
                </c:pt>
                <c:pt idx="19">
                  <c:v>0.11031958886836474</c:v>
                </c:pt>
                <c:pt idx="20">
                  <c:v>0.11556358872612932</c:v>
                </c:pt>
                <c:pt idx="21">
                  <c:v>0.10988979991424928</c:v>
                </c:pt>
                <c:pt idx="22">
                  <c:v>0.11667249750578602</c:v>
                </c:pt>
                <c:pt idx="23">
                  <c:v>0.11235513652583382</c:v>
                </c:pt>
                <c:pt idx="24">
                  <c:v>0.11633908878029829</c:v>
                </c:pt>
                <c:pt idx="25">
                  <c:v>0.11926202006914623</c:v>
                </c:pt>
              </c:numCache>
            </c:numRef>
          </c:yVal>
          <c:smooth val="1"/>
          <c:extLst>
            <c:ext xmlns:c16="http://schemas.microsoft.com/office/drawing/2014/chart" uri="{C3380CC4-5D6E-409C-BE32-E72D297353CC}">
              <c16:uniqueId val="{00000009-8550-4B17-B5D6-9A60C5CEB2E3}"/>
            </c:ext>
          </c:extLst>
        </c:ser>
        <c:ser>
          <c:idx val="3"/>
          <c:order val="3"/>
          <c:spPr>
            <a:ln w="12700">
              <a:solidFill>
                <a:srgbClr val="000000"/>
              </a:solidFill>
              <a:prstDash val="solid"/>
            </a:ln>
          </c:spPr>
          <c:marker>
            <c:symbol val="none"/>
          </c:marker>
          <c:xVal>
            <c:numRef>
              <c:f>'D:\S_G_2011_April\[Valgu99_for M_m.xls]PlotDat6'!$I$1:$I$23</c:f>
              <c:numCache>
                <c:formatCode>General</c:formatCode>
                <c:ptCount val="23"/>
                <c:pt idx="0">
                  <c:v>3.315236270979665</c:v>
                </c:pt>
                <c:pt idx="1">
                  <c:v>3.3115221059659552</c:v>
                </c:pt>
                <c:pt idx="2">
                  <c:v>3.3006805104852477</c:v>
                </c:pt>
                <c:pt idx="3">
                  <c:v>3.2835898061259376</c:v>
                </c:pt>
                <c:pt idx="4">
                  <c:v>3.2616345801128843</c:v>
                </c:pt>
                <c:pt idx="5">
                  <c:v>3.2365935142849085</c:v>
                </c:pt>
                <c:pt idx="6">
                  <c:v>3.2104952868704397</c:v>
                </c:pt>
                <c:pt idx="7">
                  <c:v>3.1854542210424639</c:v>
                </c:pt>
                <c:pt idx="8">
                  <c:v>3.1634989950294106</c:v>
                </c:pt>
                <c:pt idx="9">
                  <c:v>3.1464082906701005</c:v>
                </c:pt>
                <c:pt idx="10">
                  <c:v>3.135566695189393</c:v>
                </c:pt>
                <c:pt idx="11">
                  <c:v>3.1318525301756832</c:v>
                </c:pt>
                <c:pt idx="12">
                  <c:v>3.135566695189393</c:v>
                </c:pt>
                <c:pt idx="13">
                  <c:v>3.1464082906701005</c:v>
                </c:pt>
                <c:pt idx="14">
                  <c:v>3.1634989950294106</c:v>
                </c:pt>
                <c:pt idx="15">
                  <c:v>3.1854542210424639</c:v>
                </c:pt>
                <c:pt idx="16">
                  <c:v>3.2104952868704397</c:v>
                </c:pt>
                <c:pt idx="17">
                  <c:v>3.2365935142849085</c:v>
                </c:pt>
                <c:pt idx="18">
                  <c:v>3.2616345801128843</c:v>
                </c:pt>
                <c:pt idx="19">
                  <c:v>3.2835898061259376</c:v>
                </c:pt>
                <c:pt idx="20">
                  <c:v>3.3006805104852477</c:v>
                </c:pt>
                <c:pt idx="21">
                  <c:v>3.3115221059659556</c:v>
                </c:pt>
                <c:pt idx="22">
                  <c:v>3.315236270979665</c:v>
                </c:pt>
              </c:numCache>
            </c:numRef>
          </c:xVal>
          <c:yVal>
            <c:numRef>
              <c:f>'D:\S_G_2011_April\[Valgu99_for M_m.xls]PlotDat6'!$J$1:$J$23</c:f>
              <c:numCache>
                <c:formatCode>General</c:formatCode>
                <c:ptCount val="23"/>
                <c:pt idx="0">
                  <c:v>0.11020686845235088</c:v>
                </c:pt>
                <c:pt idx="1">
                  <c:v>0.11031087849570782</c:v>
                </c:pt>
                <c:pt idx="2">
                  <c:v>0.11040646226392353</c:v>
                </c:pt>
                <c:pt idx="3">
                  <c:v>0.11048587612855572</c:v>
                </c:pt>
                <c:pt idx="4">
                  <c:v>0.11054268645058435</c:v>
                </c:pt>
                <c:pt idx="5">
                  <c:v>0.11057229079558262</c:v>
                </c:pt>
                <c:pt idx="6">
                  <c:v>0.11057229079558262</c:v>
                </c:pt>
                <c:pt idx="7">
                  <c:v>0.11054268645058435</c:v>
                </c:pt>
                <c:pt idx="8">
                  <c:v>0.11048587612855572</c:v>
                </c:pt>
                <c:pt idx="9">
                  <c:v>0.11040646226392353</c:v>
                </c:pt>
                <c:pt idx="10">
                  <c:v>0.11031087849570782</c:v>
                </c:pt>
                <c:pt idx="11">
                  <c:v>0.11020686845235088</c:v>
                </c:pt>
                <c:pt idx="12">
                  <c:v>0.11010285840899393</c:v>
                </c:pt>
                <c:pt idx="13">
                  <c:v>0.11000727464077822</c:v>
                </c:pt>
                <c:pt idx="14">
                  <c:v>0.10992786077614604</c:v>
                </c:pt>
                <c:pt idx="15">
                  <c:v>0.10987105045411741</c:v>
                </c:pt>
                <c:pt idx="16">
                  <c:v>0.10984144610911914</c:v>
                </c:pt>
                <c:pt idx="17">
                  <c:v>0.10984144610911914</c:v>
                </c:pt>
                <c:pt idx="18">
                  <c:v>0.10987105045411741</c:v>
                </c:pt>
                <c:pt idx="19">
                  <c:v>0.10992786077614604</c:v>
                </c:pt>
                <c:pt idx="20">
                  <c:v>0.11000727464077822</c:v>
                </c:pt>
                <c:pt idx="21">
                  <c:v>0.11010285840899393</c:v>
                </c:pt>
                <c:pt idx="22">
                  <c:v>0.11020686845235088</c:v>
                </c:pt>
              </c:numCache>
            </c:numRef>
          </c:yVal>
          <c:smooth val="1"/>
          <c:extLst>
            <c:ext xmlns:c16="http://schemas.microsoft.com/office/drawing/2014/chart" uri="{C3380CC4-5D6E-409C-BE32-E72D297353CC}">
              <c16:uniqueId val="{0000000A-8550-4B17-B5D6-9A60C5CEB2E3}"/>
            </c:ext>
          </c:extLst>
        </c:ser>
        <c:ser>
          <c:idx val="4"/>
          <c:order val="4"/>
          <c:spPr>
            <a:ln w="12700">
              <a:solidFill>
                <a:srgbClr val="000000"/>
              </a:solidFill>
              <a:prstDash val="solid"/>
            </a:ln>
          </c:spPr>
          <c:marker>
            <c:symbol val="none"/>
          </c:marker>
          <c:xVal>
            <c:numRef>
              <c:f>'D:\S_G_2011_April\[Valgu99_for M_m.xls]PlotDat6'!$K$1:$K$23</c:f>
              <c:numCache>
                <c:formatCode>General</c:formatCode>
                <c:ptCount val="23"/>
                <c:pt idx="0">
                  <c:v>3.1871820730232239</c:v>
                </c:pt>
                <c:pt idx="1">
                  <c:v>3.1836422143414995</c:v>
                </c:pt>
                <c:pt idx="2">
                  <c:v>3.1733094165943694</c:v>
                </c:pt>
                <c:pt idx="3">
                  <c:v>3.1570207816037921</c:v>
                </c:pt>
                <c:pt idx="4">
                  <c:v>3.1360959177044614</c:v>
                </c:pt>
                <c:pt idx="5">
                  <c:v>3.1122300329245438</c:v>
                </c:pt>
                <c:pt idx="6">
                  <c:v>3.087356599313027</c:v>
                </c:pt>
                <c:pt idx="7">
                  <c:v>3.0634907145331094</c:v>
                </c:pt>
                <c:pt idx="8">
                  <c:v>3.0425658506337787</c:v>
                </c:pt>
                <c:pt idx="9">
                  <c:v>3.0262772156432014</c:v>
                </c:pt>
                <c:pt idx="10">
                  <c:v>3.0159444178960713</c:v>
                </c:pt>
                <c:pt idx="11">
                  <c:v>3.0124045592143469</c:v>
                </c:pt>
                <c:pt idx="12">
                  <c:v>3.0159444178960713</c:v>
                </c:pt>
                <c:pt idx="13">
                  <c:v>3.0262772156432014</c:v>
                </c:pt>
                <c:pt idx="14">
                  <c:v>3.0425658506337787</c:v>
                </c:pt>
                <c:pt idx="15">
                  <c:v>3.0634907145331094</c:v>
                </c:pt>
                <c:pt idx="16">
                  <c:v>3.087356599313027</c:v>
                </c:pt>
                <c:pt idx="17">
                  <c:v>3.1122300329245438</c:v>
                </c:pt>
                <c:pt idx="18">
                  <c:v>3.1360959177044614</c:v>
                </c:pt>
                <c:pt idx="19">
                  <c:v>3.1570207816037921</c:v>
                </c:pt>
                <c:pt idx="20">
                  <c:v>3.1733094165943694</c:v>
                </c:pt>
                <c:pt idx="21">
                  <c:v>3.1836422143414995</c:v>
                </c:pt>
                <c:pt idx="22">
                  <c:v>3.1871820730232239</c:v>
                </c:pt>
              </c:numCache>
            </c:numRef>
          </c:xVal>
          <c:yVal>
            <c:numRef>
              <c:f>'D:\S_G_2011_April\[Valgu99_for M_m.xls]PlotDat6'!$L$1:$L$23</c:f>
              <c:numCache>
                <c:formatCode>General</c:formatCode>
                <c:ptCount val="23"/>
                <c:pt idx="0">
                  <c:v>0.11283073154627166</c:v>
                </c:pt>
                <c:pt idx="1">
                  <c:v>0.11293243604479827</c:v>
                </c:pt>
                <c:pt idx="2">
                  <c:v>0.11302590104971419</c:v>
                </c:pt>
                <c:pt idx="3">
                  <c:v>0.11310355458217894</c:v>
                </c:pt>
                <c:pt idx="4">
                  <c:v>0.11315910561481554</c:v>
                </c:pt>
                <c:pt idx="5">
                  <c:v>0.1131880537333345</c:v>
                </c:pt>
                <c:pt idx="6">
                  <c:v>0.1131880537333345</c:v>
                </c:pt>
                <c:pt idx="7">
                  <c:v>0.11315910561481554</c:v>
                </c:pt>
                <c:pt idx="8">
                  <c:v>0.11310355458217894</c:v>
                </c:pt>
                <c:pt idx="9">
                  <c:v>0.11302590104971419</c:v>
                </c:pt>
                <c:pt idx="10">
                  <c:v>0.11293243604479827</c:v>
                </c:pt>
                <c:pt idx="11">
                  <c:v>0.11283073154627166</c:v>
                </c:pt>
                <c:pt idx="12">
                  <c:v>0.11272902704774504</c:v>
                </c:pt>
                <c:pt idx="13">
                  <c:v>0.11263556204282912</c:v>
                </c:pt>
                <c:pt idx="14">
                  <c:v>0.11255790851036437</c:v>
                </c:pt>
                <c:pt idx="15">
                  <c:v>0.11250235747772777</c:v>
                </c:pt>
                <c:pt idx="16">
                  <c:v>0.11247340935920881</c:v>
                </c:pt>
                <c:pt idx="17">
                  <c:v>0.11247340935920881</c:v>
                </c:pt>
                <c:pt idx="18">
                  <c:v>0.11250235747772777</c:v>
                </c:pt>
                <c:pt idx="19">
                  <c:v>0.11255790851036437</c:v>
                </c:pt>
                <c:pt idx="20">
                  <c:v>0.11263556204282912</c:v>
                </c:pt>
                <c:pt idx="21">
                  <c:v>0.11272902704774504</c:v>
                </c:pt>
                <c:pt idx="22">
                  <c:v>0.11283073154627166</c:v>
                </c:pt>
              </c:numCache>
            </c:numRef>
          </c:yVal>
          <c:smooth val="1"/>
          <c:extLst>
            <c:ext xmlns:c16="http://schemas.microsoft.com/office/drawing/2014/chart" uri="{C3380CC4-5D6E-409C-BE32-E72D297353CC}">
              <c16:uniqueId val="{0000000B-8550-4B17-B5D6-9A60C5CEB2E3}"/>
            </c:ext>
          </c:extLst>
        </c:ser>
        <c:ser>
          <c:idx val="5"/>
          <c:order val="5"/>
          <c:spPr>
            <a:ln w="12700">
              <a:solidFill>
                <a:srgbClr val="000000"/>
              </a:solidFill>
              <a:prstDash val="solid"/>
            </a:ln>
          </c:spPr>
          <c:marker>
            <c:symbol val="none"/>
          </c:marker>
          <c:xVal>
            <c:numRef>
              <c:f>'D:\S_G_2011_April\[Valgu99_for M_m.xls]PlotDat6'!$M$1:$M$31</c:f>
              <c:numCache>
                <c:formatCode>General</c:formatCode>
                <c:ptCount val="31"/>
                <c:pt idx="0">
                  <c:v>3.2187623275385109</c:v>
                </c:pt>
                <c:pt idx="1">
                  <c:v>3.2167989545619902</c:v>
                </c:pt>
                <c:pt idx="2">
                  <c:v>3.2109946444528115</c:v>
                </c:pt>
                <c:pt idx="3">
                  <c:v>3.201603073414915</c:v>
                </c:pt>
                <c:pt idx="4">
                  <c:v>3.1890346981684159</c:v>
                </c:pt>
                <c:pt idx="5">
                  <c:v>3.1738388170213407</c:v>
                </c:pt>
                <c:pt idx="6">
                  <c:v>3.1566795628977449</c:v>
                </c:pt>
                <c:pt idx="7">
                  <c:v>3.1383068775420666</c:v>
                </c:pt>
                <c:pt idx="8">
                  <c:v>3.1195237354662746</c:v>
                </c:pt>
                <c:pt idx="9">
                  <c:v>3.1011510501105963</c:v>
                </c:pt>
                <c:pt idx="10">
                  <c:v>3.0839917959870005</c:v>
                </c:pt>
                <c:pt idx="11">
                  <c:v>3.0687959148399253</c:v>
                </c:pt>
                <c:pt idx="12">
                  <c:v>3.0562275395934262</c:v>
                </c:pt>
                <c:pt idx="13">
                  <c:v>3.0468359685555297</c:v>
                </c:pt>
                <c:pt idx="14">
                  <c:v>3.041031658446351</c:v>
                </c:pt>
                <c:pt idx="15">
                  <c:v>3.0390682854698303</c:v>
                </c:pt>
                <c:pt idx="16">
                  <c:v>3.041031658446351</c:v>
                </c:pt>
                <c:pt idx="17">
                  <c:v>3.0468359685555297</c:v>
                </c:pt>
                <c:pt idx="18">
                  <c:v>3.0562275395934262</c:v>
                </c:pt>
                <c:pt idx="19">
                  <c:v>3.0687959148399253</c:v>
                </c:pt>
                <c:pt idx="20">
                  <c:v>3.0839917959870005</c:v>
                </c:pt>
                <c:pt idx="21">
                  <c:v>3.1011510501105963</c:v>
                </c:pt>
                <c:pt idx="22">
                  <c:v>3.1195237354662746</c:v>
                </c:pt>
                <c:pt idx="23">
                  <c:v>3.1383068775420666</c:v>
                </c:pt>
                <c:pt idx="24">
                  <c:v>3.1566795628977449</c:v>
                </c:pt>
                <c:pt idx="25">
                  <c:v>3.1738388170213407</c:v>
                </c:pt>
                <c:pt idx="26">
                  <c:v>3.1890346981684159</c:v>
                </c:pt>
                <c:pt idx="27">
                  <c:v>3.201603073414915</c:v>
                </c:pt>
                <c:pt idx="28">
                  <c:v>3.2109946444528115</c:v>
                </c:pt>
                <c:pt idx="29">
                  <c:v>3.2167989545619902</c:v>
                </c:pt>
                <c:pt idx="30">
                  <c:v>3.2187623275385109</c:v>
                </c:pt>
              </c:numCache>
            </c:numRef>
          </c:xVal>
          <c:yVal>
            <c:numRef>
              <c:f>'D:\S_G_2011_April\[Valgu99_for M_m.xls]PlotDat6'!$N$1:$N$31</c:f>
              <c:numCache>
                <c:formatCode>General</c:formatCode>
                <c:ptCount val="31"/>
                <c:pt idx="0">
                  <c:v>0.11830539999999999</c:v>
                </c:pt>
                <c:pt idx="1">
                  <c:v>0.11839681791420106</c:v>
                </c:pt>
                <c:pt idx="2">
                  <c:v>0.11848424042687972</c:v>
                </c:pt>
                <c:pt idx="3">
                  <c:v>0.11856384675473215</c:v>
                </c:pt>
                <c:pt idx="4">
                  <c:v>0.11863215771923767</c:v>
                </c:pt>
                <c:pt idx="5">
                  <c:v>0.118686187803455</c:v>
                </c:pt>
                <c:pt idx="6">
                  <c:v>0.11872357563343874</c:v>
                </c:pt>
                <c:pt idx="7">
                  <c:v>0.11874268718161188</c:v>
                </c:pt>
                <c:pt idx="8">
                  <c:v>0.11874268718161188</c:v>
                </c:pt>
                <c:pt idx="9">
                  <c:v>0.11872357563343874</c:v>
                </c:pt>
                <c:pt idx="10">
                  <c:v>0.118686187803455</c:v>
                </c:pt>
                <c:pt idx="11">
                  <c:v>0.11863215771923767</c:v>
                </c:pt>
                <c:pt idx="12">
                  <c:v>0.11856384675473215</c:v>
                </c:pt>
                <c:pt idx="13">
                  <c:v>0.11848424042687972</c:v>
                </c:pt>
                <c:pt idx="14">
                  <c:v>0.11839681791420106</c:v>
                </c:pt>
                <c:pt idx="15">
                  <c:v>0.11830539999999999</c:v>
                </c:pt>
                <c:pt idx="16">
                  <c:v>0.11821398208579892</c:v>
                </c:pt>
                <c:pt idx="17">
                  <c:v>0.11812655957312027</c:v>
                </c:pt>
                <c:pt idx="18">
                  <c:v>0.11804695324526783</c:v>
                </c:pt>
                <c:pt idx="19">
                  <c:v>0.11797864228076231</c:v>
                </c:pt>
                <c:pt idx="20">
                  <c:v>0.11792461219654499</c:v>
                </c:pt>
                <c:pt idx="21">
                  <c:v>0.11788722436656124</c:v>
                </c:pt>
                <c:pt idx="22">
                  <c:v>0.1178681128183881</c:v>
                </c:pt>
                <c:pt idx="23">
                  <c:v>0.1178681128183881</c:v>
                </c:pt>
                <c:pt idx="24">
                  <c:v>0.11788722436656124</c:v>
                </c:pt>
                <c:pt idx="25">
                  <c:v>0.11792461219654499</c:v>
                </c:pt>
                <c:pt idx="26">
                  <c:v>0.11797864228076231</c:v>
                </c:pt>
                <c:pt idx="27">
                  <c:v>0.11804695324526783</c:v>
                </c:pt>
                <c:pt idx="28">
                  <c:v>0.11812655957312027</c:v>
                </c:pt>
                <c:pt idx="29">
                  <c:v>0.11821398208579892</c:v>
                </c:pt>
                <c:pt idx="30">
                  <c:v>0.11830539999999999</c:v>
                </c:pt>
              </c:numCache>
            </c:numRef>
          </c:yVal>
          <c:smooth val="1"/>
          <c:extLst>
            <c:ext xmlns:c16="http://schemas.microsoft.com/office/drawing/2014/chart" uri="{C3380CC4-5D6E-409C-BE32-E72D297353CC}">
              <c16:uniqueId val="{0000000C-8550-4B17-B5D6-9A60C5CEB2E3}"/>
            </c:ext>
          </c:extLst>
        </c:ser>
        <c:ser>
          <c:idx val="6"/>
          <c:order val="6"/>
          <c:spPr>
            <a:ln w="12700">
              <a:solidFill>
                <a:srgbClr val="000000"/>
              </a:solidFill>
              <a:prstDash val="solid"/>
            </a:ln>
          </c:spPr>
          <c:marker>
            <c:symbol val="none"/>
          </c:marker>
          <c:xVal>
            <c:numRef>
              <c:f>'D:\S_G_2011_April\[Valgu99_for M_m.xls]PlotDat6'!$O$1:$O$31</c:f>
              <c:numCache>
                <c:formatCode>General</c:formatCode>
                <c:ptCount val="31"/>
                <c:pt idx="0">
                  <c:v>3.3359920560149505</c:v>
                </c:pt>
                <c:pt idx="1">
                  <c:v>3.3339785065440828</c:v>
                </c:pt>
                <c:pt idx="2">
                  <c:v>3.3280258599054386</c:v>
                </c:pt>
                <c:pt idx="3">
                  <c:v>3.3183942753210953</c:v>
                </c:pt>
                <c:pt idx="4">
                  <c:v>3.3055046992548585</c:v>
                </c:pt>
                <c:pt idx="5">
                  <c:v>3.289920468031871</c:v>
                </c:pt>
                <c:pt idx="6">
                  <c:v>3.2723226873380162</c:v>
                </c:pt>
                <c:pt idx="7">
                  <c:v>3.2534804646331352</c:v>
                </c:pt>
                <c:pt idx="8">
                  <c:v>3.2342172954644486</c:v>
                </c:pt>
                <c:pt idx="9">
                  <c:v>3.2153750727595676</c:v>
                </c:pt>
                <c:pt idx="10">
                  <c:v>3.1977772920657128</c:v>
                </c:pt>
                <c:pt idx="11">
                  <c:v>3.1821930608427254</c:v>
                </c:pt>
                <c:pt idx="12">
                  <c:v>3.1693034847764885</c:v>
                </c:pt>
                <c:pt idx="13">
                  <c:v>3.1596719001921452</c:v>
                </c:pt>
                <c:pt idx="14">
                  <c:v>3.153719253553501</c:v>
                </c:pt>
                <c:pt idx="15">
                  <c:v>3.1517057040826333</c:v>
                </c:pt>
                <c:pt idx="16">
                  <c:v>3.153719253553501</c:v>
                </c:pt>
                <c:pt idx="17">
                  <c:v>3.1596719001921452</c:v>
                </c:pt>
                <c:pt idx="18">
                  <c:v>3.1693034847764885</c:v>
                </c:pt>
                <c:pt idx="19">
                  <c:v>3.1821930608427254</c:v>
                </c:pt>
                <c:pt idx="20">
                  <c:v>3.1977772920657128</c:v>
                </c:pt>
                <c:pt idx="21">
                  <c:v>3.2153750727595676</c:v>
                </c:pt>
                <c:pt idx="22">
                  <c:v>3.2342172954644486</c:v>
                </c:pt>
                <c:pt idx="23">
                  <c:v>3.2534804646331352</c:v>
                </c:pt>
                <c:pt idx="24">
                  <c:v>3.2723226873380162</c:v>
                </c:pt>
                <c:pt idx="25">
                  <c:v>3.289920468031871</c:v>
                </c:pt>
                <c:pt idx="26">
                  <c:v>3.3055046992548585</c:v>
                </c:pt>
                <c:pt idx="27">
                  <c:v>3.3183942753210953</c:v>
                </c:pt>
                <c:pt idx="28">
                  <c:v>3.3280258599054386</c:v>
                </c:pt>
                <c:pt idx="29">
                  <c:v>3.3339785065440828</c:v>
                </c:pt>
                <c:pt idx="30">
                  <c:v>3.3359920560149505</c:v>
                </c:pt>
              </c:numCache>
            </c:numRef>
          </c:xVal>
          <c:yVal>
            <c:numRef>
              <c:f>'D:\S_G_2011_April\[Valgu99_for M_m.xls]PlotDat6'!$P$1:$P$31</c:f>
              <c:numCache>
                <c:formatCode>General</c:formatCode>
                <c:ptCount val="31"/>
                <c:pt idx="0">
                  <c:v>0.11267580000000001</c:v>
                </c:pt>
                <c:pt idx="1">
                  <c:v>0.11278543326963128</c:v>
                </c:pt>
                <c:pt idx="2">
                  <c:v>0.11289027503930088</c:v>
                </c:pt>
                <c:pt idx="3">
                  <c:v>0.1129857432205876</c:v>
                </c:pt>
                <c:pt idx="4">
                  <c:v>0.11306766539586206</c:v>
                </c:pt>
                <c:pt idx="5">
                  <c:v>0.11313246117295855</c:v>
                </c:pt>
                <c:pt idx="6">
                  <c:v>0.11317729866549334</c:v>
                </c:pt>
                <c:pt idx="7">
                  <c:v>0.11320021825988846</c:v>
                </c:pt>
                <c:pt idx="8">
                  <c:v>0.11320021825988846</c:v>
                </c:pt>
                <c:pt idx="9">
                  <c:v>0.11317729866549334</c:v>
                </c:pt>
                <c:pt idx="10">
                  <c:v>0.11313246117295855</c:v>
                </c:pt>
                <c:pt idx="11">
                  <c:v>0.11306766539586206</c:v>
                </c:pt>
                <c:pt idx="12">
                  <c:v>0.1129857432205876</c:v>
                </c:pt>
                <c:pt idx="13">
                  <c:v>0.11289027503930088</c:v>
                </c:pt>
                <c:pt idx="14">
                  <c:v>0.11278543326963128</c:v>
                </c:pt>
                <c:pt idx="15">
                  <c:v>0.11267580000000001</c:v>
                </c:pt>
                <c:pt idx="16">
                  <c:v>0.11256616673036873</c:v>
                </c:pt>
                <c:pt idx="17">
                  <c:v>0.11246132496069913</c:v>
                </c:pt>
                <c:pt idx="18">
                  <c:v>0.11236585677941241</c:v>
                </c:pt>
                <c:pt idx="19">
                  <c:v>0.11228393460413795</c:v>
                </c:pt>
                <c:pt idx="20">
                  <c:v>0.11221913882704146</c:v>
                </c:pt>
                <c:pt idx="21">
                  <c:v>0.11217430133450668</c:v>
                </c:pt>
                <c:pt idx="22">
                  <c:v>0.11215138174011155</c:v>
                </c:pt>
                <c:pt idx="23">
                  <c:v>0.11215138174011155</c:v>
                </c:pt>
                <c:pt idx="24">
                  <c:v>0.11217430133450668</c:v>
                </c:pt>
                <c:pt idx="25">
                  <c:v>0.11221913882704146</c:v>
                </c:pt>
                <c:pt idx="26">
                  <c:v>0.11228393460413795</c:v>
                </c:pt>
                <c:pt idx="27">
                  <c:v>0.11236585677941241</c:v>
                </c:pt>
                <c:pt idx="28">
                  <c:v>0.11246132496069913</c:v>
                </c:pt>
                <c:pt idx="29">
                  <c:v>0.11256616673036873</c:v>
                </c:pt>
                <c:pt idx="30">
                  <c:v>0.11267580000000001</c:v>
                </c:pt>
              </c:numCache>
            </c:numRef>
          </c:yVal>
          <c:smooth val="1"/>
          <c:extLst>
            <c:ext xmlns:c16="http://schemas.microsoft.com/office/drawing/2014/chart" uri="{C3380CC4-5D6E-409C-BE32-E72D297353CC}">
              <c16:uniqueId val="{0000000D-8550-4B17-B5D6-9A60C5CEB2E3}"/>
            </c:ext>
          </c:extLst>
        </c:ser>
        <c:ser>
          <c:idx val="7"/>
          <c:order val="7"/>
          <c:spPr>
            <a:ln w="12700">
              <a:solidFill>
                <a:srgbClr val="000000"/>
              </a:solidFill>
              <a:prstDash val="solid"/>
            </a:ln>
          </c:spPr>
          <c:marker>
            <c:symbol val="none"/>
          </c:marker>
          <c:xVal>
            <c:numRef>
              <c:f>'D:\S_G_2011_April\[Valgu99_for M_m.xls]PlotDat6'!$Q$1:$Q$31</c:f>
              <c:numCache>
                <c:formatCode>General</c:formatCode>
                <c:ptCount val="31"/>
                <c:pt idx="0">
                  <c:v>3.2416971687336193</c:v>
                </c:pt>
                <c:pt idx="1">
                  <c:v>3.2397097649653874</c:v>
                </c:pt>
                <c:pt idx="2">
                  <c:v>3.2338344127419845</c:v>
                </c:pt>
                <c:pt idx="3">
                  <c:v>3.2243278931486419</c:v>
                </c:pt>
                <c:pt idx="4">
                  <c:v>3.2116056867089302</c:v>
                </c:pt>
                <c:pt idx="5">
                  <c:v>3.1962238148921847</c:v>
                </c:pt>
                <c:pt idx="6">
                  <c:v>3.1788545393072072</c:v>
                </c:pt>
                <c:pt idx="7">
                  <c:v>3.1602569806440926</c:v>
                </c:pt>
                <c:pt idx="8">
                  <c:v>3.1412439414574069</c:v>
                </c:pt>
                <c:pt idx="9">
                  <c:v>3.1226463827942927</c:v>
                </c:pt>
                <c:pt idx="10">
                  <c:v>3.1052771072093153</c:v>
                </c:pt>
                <c:pt idx="11">
                  <c:v>3.0898952353925697</c:v>
                </c:pt>
                <c:pt idx="12">
                  <c:v>3.077173028952858</c:v>
                </c:pt>
                <c:pt idx="13">
                  <c:v>3.0676665093595155</c:v>
                </c:pt>
                <c:pt idx="14">
                  <c:v>3.0617911571361125</c:v>
                </c:pt>
                <c:pt idx="15">
                  <c:v>3.0598037533678806</c:v>
                </c:pt>
                <c:pt idx="16">
                  <c:v>3.0617911571361125</c:v>
                </c:pt>
                <c:pt idx="17">
                  <c:v>3.0676665093595155</c:v>
                </c:pt>
                <c:pt idx="18">
                  <c:v>3.077173028952858</c:v>
                </c:pt>
                <c:pt idx="19">
                  <c:v>3.0898952353925697</c:v>
                </c:pt>
                <c:pt idx="20">
                  <c:v>3.1052771072093153</c:v>
                </c:pt>
                <c:pt idx="21">
                  <c:v>3.1226463827942927</c:v>
                </c:pt>
                <c:pt idx="22">
                  <c:v>3.1412439414574074</c:v>
                </c:pt>
                <c:pt idx="23">
                  <c:v>3.1602569806440926</c:v>
                </c:pt>
                <c:pt idx="24">
                  <c:v>3.1788545393072072</c:v>
                </c:pt>
                <c:pt idx="25">
                  <c:v>3.1962238148921847</c:v>
                </c:pt>
                <c:pt idx="26">
                  <c:v>3.2116056867089302</c:v>
                </c:pt>
                <c:pt idx="27">
                  <c:v>3.2243278931486419</c:v>
                </c:pt>
                <c:pt idx="28">
                  <c:v>3.2338344127419845</c:v>
                </c:pt>
                <c:pt idx="29">
                  <c:v>3.2397097649653874</c:v>
                </c:pt>
                <c:pt idx="30">
                  <c:v>3.2416971687336193</c:v>
                </c:pt>
              </c:numCache>
            </c:numRef>
          </c:xVal>
          <c:yVal>
            <c:numRef>
              <c:f>'D:\S_G_2011_April\[Valgu99_for M_m.xls]PlotDat6'!$R$1:$R$31</c:f>
              <c:numCache>
                <c:formatCode>General</c:formatCode>
                <c:ptCount val="31"/>
                <c:pt idx="0">
                  <c:v>0.11917751802123497</c:v>
                </c:pt>
                <c:pt idx="1">
                  <c:v>0.11933871320470819</c:v>
                </c:pt>
                <c:pt idx="2">
                  <c:v>0.11949286338516332</c:v>
                </c:pt>
                <c:pt idx="3">
                  <c:v>0.11963323146001985</c:v>
                </c:pt>
                <c:pt idx="4">
                  <c:v>0.11975368267084578</c:v>
                </c:pt>
                <c:pt idx="5">
                  <c:v>0.11984895272173898</c:v>
                </c:pt>
                <c:pt idx="6">
                  <c:v>0.11991487785431901</c:v>
                </c:pt>
                <c:pt idx="7">
                  <c:v>0.1199485768239482</c:v>
                </c:pt>
                <c:pt idx="8">
                  <c:v>0.1199485768239482</c:v>
                </c:pt>
                <c:pt idx="9">
                  <c:v>0.11991487785431901</c:v>
                </c:pt>
                <c:pt idx="10">
                  <c:v>0.11984895272173898</c:v>
                </c:pt>
                <c:pt idx="11">
                  <c:v>0.11975368267084578</c:v>
                </c:pt>
                <c:pt idx="12">
                  <c:v>0.11963323146001985</c:v>
                </c:pt>
                <c:pt idx="13">
                  <c:v>0.11949286338516332</c:v>
                </c:pt>
                <c:pt idx="14">
                  <c:v>0.11933871320470819</c:v>
                </c:pt>
                <c:pt idx="15">
                  <c:v>0.11917751802123497</c:v>
                </c:pt>
                <c:pt idx="16">
                  <c:v>0.11901632283776174</c:v>
                </c:pt>
                <c:pt idx="17">
                  <c:v>0.11886217265730661</c:v>
                </c:pt>
                <c:pt idx="18">
                  <c:v>0.11872180458245009</c:v>
                </c:pt>
                <c:pt idx="19">
                  <c:v>0.11860135337162415</c:v>
                </c:pt>
                <c:pt idx="20">
                  <c:v>0.11850608332073095</c:v>
                </c:pt>
                <c:pt idx="21">
                  <c:v>0.11844015818815093</c:v>
                </c:pt>
                <c:pt idx="22">
                  <c:v>0.11840645921852173</c:v>
                </c:pt>
                <c:pt idx="23">
                  <c:v>0.11840645921852173</c:v>
                </c:pt>
                <c:pt idx="24">
                  <c:v>0.11844015818815093</c:v>
                </c:pt>
                <c:pt idx="25">
                  <c:v>0.11850608332073095</c:v>
                </c:pt>
                <c:pt idx="26">
                  <c:v>0.11860135337162415</c:v>
                </c:pt>
                <c:pt idx="27">
                  <c:v>0.11872180458245009</c:v>
                </c:pt>
                <c:pt idx="28">
                  <c:v>0.11886217265730661</c:v>
                </c:pt>
                <c:pt idx="29">
                  <c:v>0.11901632283776174</c:v>
                </c:pt>
                <c:pt idx="30">
                  <c:v>0.11917751802123497</c:v>
                </c:pt>
              </c:numCache>
            </c:numRef>
          </c:yVal>
          <c:smooth val="1"/>
          <c:extLst>
            <c:ext xmlns:c16="http://schemas.microsoft.com/office/drawing/2014/chart" uri="{C3380CC4-5D6E-409C-BE32-E72D297353CC}">
              <c16:uniqueId val="{0000000E-8550-4B17-B5D6-9A60C5CEB2E3}"/>
            </c:ext>
          </c:extLst>
        </c:ser>
        <c:ser>
          <c:idx val="8"/>
          <c:order val="8"/>
          <c:spPr>
            <a:ln w="12700">
              <a:solidFill>
                <a:srgbClr val="000000"/>
              </a:solidFill>
              <a:prstDash val="solid"/>
            </a:ln>
          </c:spPr>
          <c:marker>
            <c:symbol val="none"/>
          </c:marker>
          <c:xVal>
            <c:numRef>
              <c:f>'D:\S_G_2011_April\[Valgu99_for M_m.xls]PlotDat6'!$S$1:$S$31</c:f>
              <c:numCache>
                <c:formatCode>General</c:formatCode>
                <c:ptCount val="31"/>
                <c:pt idx="0">
                  <c:v>2.9657127624199608</c:v>
                </c:pt>
                <c:pt idx="1">
                  <c:v>2.9639140456147679</c:v>
                </c:pt>
                <c:pt idx="2">
                  <c:v>2.9585965077547765</c:v>
                </c:pt>
                <c:pt idx="3">
                  <c:v>2.9499925507608462</c:v>
                </c:pt>
                <c:pt idx="4">
                  <c:v>2.9384782088399777</c:v>
                </c:pt>
                <c:pt idx="5">
                  <c:v>2.9245567139860555</c:v>
                </c:pt>
                <c:pt idx="6">
                  <c:v>2.9088365023269405</c:v>
                </c:pt>
                <c:pt idx="7">
                  <c:v>2.8920046225460809</c:v>
                </c:pt>
                <c:pt idx="8">
                  <c:v>2.8747967085582196</c:v>
                </c:pt>
                <c:pt idx="9">
                  <c:v>2.85796482877736</c:v>
                </c:pt>
                <c:pt idx="10">
                  <c:v>2.8422446171182449</c:v>
                </c:pt>
                <c:pt idx="11">
                  <c:v>2.8283231222643228</c:v>
                </c:pt>
                <c:pt idx="12">
                  <c:v>2.8168087803434543</c:v>
                </c:pt>
                <c:pt idx="13">
                  <c:v>2.808204823349524</c:v>
                </c:pt>
                <c:pt idx="14">
                  <c:v>2.8028872854895326</c:v>
                </c:pt>
                <c:pt idx="15">
                  <c:v>2.8010885686843396</c:v>
                </c:pt>
                <c:pt idx="16">
                  <c:v>2.8028872854895326</c:v>
                </c:pt>
                <c:pt idx="17">
                  <c:v>2.808204823349524</c:v>
                </c:pt>
                <c:pt idx="18">
                  <c:v>2.8168087803434543</c:v>
                </c:pt>
                <c:pt idx="19">
                  <c:v>2.8283231222643228</c:v>
                </c:pt>
                <c:pt idx="20">
                  <c:v>2.8422446171182449</c:v>
                </c:pt>
                <c:pt idx="21">
                  <c:v>2.85796482877736</c:v>
                </c:pt>
                <c:pt idx="22">
                  <c:v>2.8747967085582196</c:v>
                </c:pt>
                <c:pt idx="23">
                  <c:v>2.8920046225460805</c:v>
                </c:pt>
                <c:pt idx="24">
                  <c:v>2.9088365023269405</c:v>
                </c:pt>
                <c:pt idx="25">
                  <c:v>2.9245567139860555</c:v>
                </c:pt>
                <c:pt idx="26">
                  <c:v>2.9384782088399777</c:v>
                </c:pt>
                <c:pt idx="27">
                  <c:v>2.9499925507608458</c:v>
                </c:pt>
                <c:pt idx="28">
                  <c:v>2.9585965077547765</c:v>
                </c:pt>
                <c:pt idx="29">
                  <c:v>2.9639140456147679</c:v>
                </c:pt>
                <c:pt idx="30">
                  <c:v>2.9657127624199608</c:v>
                </c:pt>
              </c:numCache>
            </c:numRef>
          </c:xVal>
          <c:yVal>
            <c:numRef>
              <c:f>'D:\S_G_2011_April\[Valgu99_for M_m.xls]PlotDat6'!$T$1:$T$31</c:f>
              <c:numCache>
                <c:formatCode>General</c:formatCode>
                <c:ptCount val="31"/>
                <c:pt idx="0">
                  <c:v>0.12145559429260769</c:v>
                </c:pt>
                <c:pt idx="1">
                  <c:v>0.12155803685507872</c:v>
                </c:pt>
                <c:pt idx="2">
                  <c:v>0.12165600218599582</c:v>
                </c:pt>
                <c:pt idx="3">
                  <c:v>0.12174520873030807</c:v>
                </c:pt>
                <c:pt idx="4">
                  <c:v>0.12182175773396857</c:v>
                </c:pt>
                <c:pt idx="5">
                  <c:v>0.12188230363819447</c:v>
                </c:pt>
                <c:pt idx="6">
                  <c:v>0.12192420029643961</c:v>
                </c:pt>
                <c:pt idx="7">
                  <c:v>0.1219456166236962</c:v>
                </c:pt>
                <c:pt idx="8">
                  <c:v>0.1219456166236962</c:v>
                </c:pt>
                <c:pt idx="9">
                  <c:v>0.12192420029643961</c:v>
                </c:pt>
                <c:pt idx="10">
                  <c:v>0.12188230363819447</c:v>
                </c:pt>
                <c:pt idx="11">
                  <c:v>0.12182175773396857</c:v>
                </c:pt>
                <c:pt idx="12">
                  <c:v>0.12174520873030807</c:v>
                </c:pt>
                <c:pt idx="13">
                  <c:v>0.12165600218599582</c:v>
                </c:pt>
                <c:pt idx="14">
                  <c:v>0.12155803685507872</c:v>
                </c:pt>
                <c:pt idx="15">
                  <c:v>0.12145559429260769</c:v>
                </c:pt>
                <c:pt idx="16">
                  <c:v>0.12135315173013665</c:v>
                </c:pt>
                <c:pt idx="17">
                  <c:v>0.12125518639921956</c:v>
                </c:pt>
                <c:pt idx="18">
                  <c:v>0.1211659798549073</c:v>
                </c:pt>
                <c:pt idx="19">
                  <c:v>0.12108943085124681</c:v>
                </c:pt>
                <c:pt idx="20">
                  <c:v>0.12102888494702091</c:v>
                </c:pt>
                <c:pt idx="21">
                  <c:v>0.12098698828877577</c:v>
                </c:pt>
                <c:pt idx="22">
                  <c:v>0.12096557196151918</c:v>
                </c:pt>
                <c:pt idx="23">
                  <c:v>0.12096557196151918</c:v>
                </c:pt>
                <c:pt idx="24">
                  <c:v>0.12098698828877577</c:v>
                </c:pt>
                <c:pt idx="25">
                  <c:v>0.12102888494702091</c:v>
                </c:pt>
                <c:pt idx="26">
                  <c:v>0.12108943085124681</c:v>
                </c:pt>
                <c:pt idx="27">
                  <c:v>0.1211659798549073</c:v>
                </c:pt>
                <c:pt idx="28">
                  <c:v>0.12125518639921956</c:v>
                </c:pt>
                <c:pt idx="29">
                  <c:v>0.12135315173013665</c:v>
                </c:pt>
                <c:pt idx="30">
                  <c:v>0.12145559429260769</c:v>
                </c:pt>
              </c:numCache>
            </c:numRef>
          </c:yVal>
          <c:smooth val="1"/>
          <c:extLst>
            <c:ext xmlns:c16="http://schemas.microsoft.com/office/drawing/2014/chart" uri="{C3380CC4-5D6E-409C-BE32-E72D297353CC}">
              <c16:uniqueId val="{0000000F-8550-4B17-B5D6-9A60C5CEB2E3}"/>
            </c:ext>
          </c:extLst>
        </c:ser>
        <c:ser>
          <c:idx val="9"/>
          <c:order val="9"/>
          <c:spPr>
            <a:ln w="12700">
              <a:solidFill>
                <a:srgbClr val="000000"/>
              </a:solidFill>
              <a:prstDash val="solid"/>
            </a:ln>
          </c:spPr>
          <c:marker>
            <c:symbol val="none"/>
          </c:marker>
          <c:xVal>
            <c:numRef>
              <c:f>'D:\S_G_2011_April\[Valgu99_for M_m.xls]PlotDat6'!$U$1:$U$31</c:f>
              <c:numCache>
                <c:formatCode>General</c:formatCode>
                <c:ptCount val="31"/>
                <c:pt idx="0">
                  <c:v>3.252957957798555</c:v>
                </c:pt>
                <c:pt idx="1">
                  <c:v>3.2510007442734863</c:v>
                </c:pt>
                <c:pt idx="2">
                  <c:v>3.2452146433210776</c:v>
                </c:pt>
                <c:pt idx="3">
                  <c:v>3.2358525353177425</c:v>
                </c:pt>
                <c:pt idx="4">
                  <c:v>3.2233235893076047</c:v>
                </c:pt>
                <c:pt idx="5">
                  <c:v>3.2081753803518609</c:v>
                </c:pt>
                <c:pt idx="6">
                  <c:v>3.1910699578710484</c:v>
                </c:pt>
                <c:pt idx="7">
                  <c:v>3.1727549109085018</c:v>
                </c:pt>
                <c:pt idx="8">
                  <c:v>3.1540306949018317</c:v>
                </c:pt>
                <c:pt idx="9">
                  <c:v>3.1357156479392851</c:v>
                </c:pt>
                <c:pt idx="10">
                  <c:v>3.1186102254584727</c:v>
                </c:pt>
                <c:pt idx="11">
                  <c:v>3.1034620165027289</c:v>
                </c:pt>
                <c:pt idx="12">
                  <c:v>3.090933070492591</c:v>
                </c:pt>
                <c:pt idx="13">
                  <c:v>3.081570962489256</c:v>
                </c:pt>
                <c:pt idx="14">
                  <c:v>3.0757848615368473</c:v>
                </c:pt>
                <c:pt idx="15">
                  <c:v>3.0738276480117785</c:v>
                </c:pt>
                <c:pt idx="16">
                  <c:v>3.0757848615368473</c:v>
                </c:pt>
                <c:pt idx="17">
                  <c:v>3.081570962489256</c:v>
                </c:pt>
                <c:pt idx="18">
                  <c:v>3.090933070492591</c:v>
                </c:pt>
                <c:pt idx="19">
                  <c:v>3.1034620165027289</c:v>
                </c:pt>
                <c:pt idx="20">
                  <c:v>3.1186102254584727</c:v>
                </c:pt>
                <c:pt idx="21">
                  <c:v>3.1357156479392851</c:v>
                </c:pt>
                <c:pt idx="22">
                  <c:v>3.1540306949018317</c:v>
                </c:pt>
                <c:pt idx="23">
                  <c:v>3.1727549109085018</c:v>
                </c:pt>
                <c:pt idx="24">
                  <c:v>3.1910699578710484</c:v>
                </c:pt>
                <c:pt idx="25">
                  <c:v>3.2081753803518609</c:v>
                </c:pt>
                <c:pt idx="26">
                  <c:v>3.2233235893076047</c:v>
                </c:pt>
                <c:pt idx="27">
                  <c:v>3.2358525353177425</c:v>
                </c:pt>
                <c:pt idx="28">
                  <c:v>3.2452146433210776</c:v>
                </c:pt>
                <c:pt idx="29">
                  <c:v>3.2510007442734863</c:v>
                </c:pt>
                <c:pt idx="30">
                  <c:v>3.252957957798555</c:v>
                </c:pt>
              </c:numCache>
            </c:numRef>
          </c:xVal>
          <c:yVal>
            <c:numRef>
              <c:f>'D:\S_G_2011_April\[Valgu99_for M_m.xls]PlotDat6'!$V$1:$V$31</c:f>
              <c:numCache>
                <c:formatCode>General</c:formatCode>
                <c:ptCount val="31"/>
                <c:pt idx="0">
                  <c:v>0.11585949999999999</c:v>
                </c:pt>
                <c:pt idx="1">
                  <c:v>0.11594770843201835</c:v>
                </c:pt>
                <c:pt idx="2">
                  <c:v>0.1160320617322865</c:v>
                </c:pt>
                <c:pt idx="3">
                  <c:v>0.11610887325681066</c:v>
                </c:pt>
                <c:pt idx="4">
                  <c:v>0.11617478597338654</c:v>
                </c:pt>
                <c:pt idx="5">
                  <c:v>0.11622691918001549</c:v>
                </c:pt>
                <c:pt idx="6">
                  <c:v>0.11626299440540491</c:v>
                </c:pt>
                <c:pt idx="7">
                  <c:v>0.11628143498909717</c:v>
                </c:pt>
                <c:pt idx="8">
                  <c:v>0.11628143498909717</c:v>
                </c:pt>
                <c:pt idx="9">
                  <c:v>0.11626299440540491</c:v>
                </c:pt>
                <c:pt idx="10">
                  <c:v>0.11622691918001549</c:v>
                </c:pt>
                <c:pt idx="11">
                  <c:v>0.11617478597338654</c:v>
                </c:pt>
                <c:pt idx="12">
                  <c:v>0.11610887325681066</c:v>
                </c:pt>
                <c:pt idx="13">
                  <c:v>0.1160320617322865</c:v>
                </c:pt>
                <c:pt idx="14">
                  <c:v>0.11594770843201835</c:v>
                </c:pt>
                <c:pt idx="15">
                  <c:v>0.11585949999999999</c:v>
                </c:pt>
                <c:pt idx="16">
                  <c:v>0.11577129156798163</c:v>
                </c:pt>
                <c:pt idx="17">
                  <c:v>0.11568693826771348</c:v>
                </c:pt>
                <c:pt idx="18">
                  <c:v>0.11561012674318932</c:v>
                </c:pt>
                <c:pt idx="19">
                  <c:v>0.11554421402661344</c:v>
                </c:pt>
                <c:pt idx="20">
                  <c:v>0.11549208081998449</c:v>
                </c:pt>
                <c:pt idx="21">
                  <c:v>0.11545600559459507</c:v>
                </c:pt>
                <c:pt idx="22">
                  <c:v>0.11543756501090281</c:v>
                </c:pt>
                <c:pt idx="23">
                  <c:v>0.11543756501090281</c:v>
                </c:pt>
                <c:pt idx="24">
                  <c:v>0.11545600559459507</c:v>
                </c:pt>
                <c:pt idx="25">
                  <c:v>0.11549208081998449</c:v>
                </c:pt>
                <c:pt idx="26">
                  <c:v>0.11554421402661344</c:v>
                </c:pt>
                <c:pt idx="27">
                  <c:v>0.11561012674318932</c:v>
                </c:pt>
                <c:pt idx="28">
                  <c:v>0.11568693826771348</c:v>
                </c:pt>
                <c:pt idx="29">
                  <c:v>0.11577129156798163</c:v>
                </c:pt>
                <c:pt idx="30">
                  <c:v>0.11585949999999999</c:v>
                </c:pt>
              </c:numCache>
            </c:numRef>
          </c:yVal>
          <c:smooth val="1"/>
          <c:extLst>
            <c:ext xmlns:c16="http://schemas.microsoft.com/office/drawing/2014/chart" uri="{C3380CC4-5D6E-409C-BE32-E72D297353CC}">
              <c16:uniqueId val="{00000010-8550-4B17-B5D6-9A60C5CEB2E3}"/>
            </c:ext>
          </c:extLst>
        </c:ser>
        <c:ser>
          <c:idx val="10"/>
          <c:order val="10"/>
          <c:spPr>
            <a:ln w="12700">
              <a:solidFill>
                <a:srgbClr val="000000"/>
              </a:solidFill>
              <a:prstDash val="solid"/>
            </a:ln>
          </c:spPr>
          <c:marker>
            <c:symbol val="none"/>
          </c:marker>
          <c:xVal>
            <c:numRef>
              <c:f>'D:\S_G_2011_April\[Valgu99_for M_m.xls]PlotDat6'!$W$1:$W$31</c:f>
              <c:numCache>
                <c:formatCode>General</c:formatCode>
                <c:ptCount val="31"/>
                <c:pt idx="0">
                  <c:v>3.0432412941932698</c:v>
                </c:pt>
                <c:pt idx="1">
                  <c:v>3.0414163760119557</c:v>
                </c:pt>
                <c:pt idx="2">
                  <c:v>3.0360213791494672</c:v>
                </c:pt>
                <c:pt idx="3">
                  <c:v>3.0272920908567613</c:v>
                </c:pt>
                <c:pt idx="4">
                  <c:v>3.0156100229200025</c:v>
                </c:pt>
                <c:pt idx="5">
                  <c:v>3.0014857377648081</c:v>
                </c:pt>
                <c:pt idx="6">
                  <c:v>2.9855365344283</c:v>
                </c:pt>
                <c:pt idx="7">
                  <c:v>2.9684594696290523</c:v>
                </c:pt>
                <c:pt idx="8">
                  <c:v>2.9510008930436404</c:v>
                </c:pt>
                <c:pt idx="9">
                  <c:v>2.9339238282443931</c:v>
                </c:pt>
                <c:pt idx="10">
                  <c:v>2.9179746249078846</c:v>
                </c:pt>
                <c:pt idx="11">
                  <c:v>2.9038503397526902</c:v>
                </c:pt>
                <c:pt idx="12">
                  <c:v>2.8921682718159314</c:v>
                </c:pt>
                <c:pt idx="13">
                  <c:v>2.8834389835232255</c:v>
                </c:pt>
                <c:pt idx="14">
                  <c:v>2.878043986660737</c:v>
                </c:pt>
                <c:pt idx="15">
                  <c:v>2.8762190684794229</c:v>
                </c:pt>
                <c:pt idx="16">
                  <c:v>2.878043986660737</c:v>
                </c:pt>
                <c:pt idx="17">
                  <c:v>2.8834389835232255</c:v>
                </c:pt>
                <c:pt idx="18">
                  <c:v>2.8921682718159314</c:v>
                </c:pt>
                <c:pt idx="19">
                  <c:v>2.9038503397526902</c:v>
                </c:pt>
                <c:pt idx="20">
                  <c:v>2.9179746249078846</c:v>
                </c:pt>
                <c:pt idx="21">
                  <c:v>2.9339238282443927</c:v>
                </c:pt>
                <c:pt idx="22">
                  <c:v>2.9510008930436404</c:v>
                </c:pt>
                <c:pt idx="23">
                  <c:v>2.9684594696290523</c:v>
                </c:pt>
                <c:pt idx="24">
                  <c:v>2.9855365344282996</c:v>
                </c:pt>
                <c:pt idx="25">
                  <c:v>3.0014857377648081</c:v>
                </c:pt>
                <c:pt idx="26">
                  <c:v>3.0156100229200025</c:v>
                </c:pt>
                <c:pt idx="27">
                  <c:v>3.0272920908567613</c:v>
                </c:pt>
                <c:pt idx="28">
                  <c:v>3.0360213791494672</c:v>
                </c:pt>
                <c:pt idx="29">
                  <c:v>3.0414163760119557</c:v>
                </c:pt>
                <c:pt idx="30">
                  <c:v>3.0432412941932698</c:v>
                </c:pt>
              </c:numCache>
            </c:numRef>
          </c:xVal>
          <c:yVal>
            <c:numRef>
              <c:f>'D:\S_G_2011_April\[Valgu99_for M_m.xls]PlotDat6'!$X$1:$X$31</c:f>
              <c:numCache>
                <c:formatCode>General</c:formatCode>
                <c:ptCount val="31"/>
                <c:pt idx="0">
                  <c:v>0.11881814495715033</c:v>
                </c:pt>
                <c:pt idx="1">
                  <c:v>0.11890178708350738</c:v>
                </c:pt>
                <c:pt idx="2">
                  <c:v>0.11898177364758317</c:v>
                </c:pt>
                <c:pt idx="3">
                  <c:v>0.11905460885270946</c:v>
                </c:pt>
                <c:pt idx="4">
                  <c:v>0.11911710945092017</c:v>
                </c:pt>
                <c:pt idx="5">
                  <c:v>0.11916654386616234</c:v>
                </c:pt>
                <c:pt idx="6">
                  <c:v>0.11920075157727722</c:v>
                </c:pt>
                <c:pt idx="7">
                  <c:v>0.1192182375431423</c:v>
                </c:pt>
                <c:pt idx="8">
                  <c:v>0.1192182375431423</c:v>
                </c:pt>
                <c:pt idx="9">
                  <c:v>0.11920075157727722</c:v>
                </c:pt>
                <c:pt idx="10">
                  <c:v>0.11916654386616234</c:v>
                </c:pt>
                <c:pt idx="11">
                  <c:v>0.11911710945092017</c:v>
                </c:pt>
                <c:pt idx="12">
                  <c:v>0.11905460885270946</c:v>
                </c:pt>
                <c:pt idx="13">
                  <c:v>0.11898177364758317</c:v>
                </c:pt>
                <c:pt idx="14">
                  <c:v>0.11890178708350738</c:v>
                </c:pt>
                <c:pt idx="15">
                  <c:v>0.11881814495715033</c:v>
                </c:pt>
                <c:pt idx="16">
                  <c:v>0.11873450283079329</c:v>
                </c:pt>
                <c:pt idx="17">
                  <c:v>0.1186545162667175</c:v>
                </c:pt>
                <c:pt idx="18">
                  <c:v>0.1185816810615912</c:v>
                </c:pt>
                <c:pt idx="19">
                  <c:v>0.11851918046338049</c:v>
                </c:pt>
                <c:pt idx="20">
                  <c:v>0.11846974604813833</c:v>
                </c:pt>
                <c:pt idx="21">
                  <c:v>0.11843553833702344</c:v>
                </c:pt>
                <c:pt idx="22">
                  <c:v>0.11841805237115836</c:v>
                </c:pt>
                <c:pt idx="23">
                  <c:v>0.11841805237115836</c:v>
                </c:pt>
                <c:pt idx="24">
                  <c:v>0.11843553833702344</c:v>
                </c:pt>
                <c:pt idx="25">
                  <c:v>0.11846974604813833</c:v>
                </c:pt>
                <c:pt idx="26">
                  <c:v>0.11851918046338049</c:v>
                </c:pt>
                <c:pt idx="27">
                  <c:v>0.1185816810615912</c:v>
                </c:pt>
                <c:pt idx="28">
                  <c:v>0.1186545162667175</c:v>
                </c:pt>
                <c:pt idx="29">
                  <c:v>0.11873450283079329</c:v>
                </c:pt>
                <c:pt idx="30">
                  <c:v>0.11881814495715033</c:v>
                </c:pt>
              </c:numCache>
            </c:numRef>
          </c:yVal>
          <c:smooth val="1"/>
          <c:extLst>
            <c:ext xmlns:c16="http://schemas.microsoft.com/office/drawing/2014/chart" uri="{C3380CC4-5D6E-409C-BE32-E72D297353CC}">
              <c16:uniqueId val="{00000011-8550-4B17-B5D6-9A60C5CEB2E3}"/>
            </c:ext>
          </c:extLst>
        </c:ser>
        <c:ser>
          <c:idx val="11"/>
          <c:order val="11"/>
          <c:spPr>
            <a:ln w="12700">
              <a:solidFill>
                <a:srgbClr val="000000"/>
              </a:solidFill>
              <a:prstDash val="solid"/>
            </a:ln>
          </c:spPr>
          <c:marker>
            <c:symbol val="none"/>
          </c:marker>
          <c:xVal>
            <c:numRef>
              <c:f>'D:\S_G_2011_April\[Valgu99_for M_m.xls]PlotDat6'!$Y$1:$Y$31</c:f>
              <c:numCache>
                <c:formatCode>General</c:formatCode>
                <c:ptCount val="31"/>
                <c:pt idx="0">
                  <c:v>3.0079201350498397</c:v>
                </c:pt>
                <c:pt idx="1">
                  <c:v>3.0060819515426358</c:v>
                </c:pt>
                <c:pt idx="2">
                  <c:v>3.0006477384608727</c:v>
                </c:pt>
                <c:pt idx="3">
                  <c:v>2.9918549969924708</c:v>
                </c:pt>
                <c:pt idx="4">
                  <c:v>2.980088012131854</c:v>
                </c:pt>
                <c:pt idx="5">
                  <c:v>2.9658610575816891</c:v>
                </c:pt>
                <c:pt idx="6">
                  <c:v>2.9497959195243202</c:v>
                </c:pt>
                <c:pt idx="7">
                  <c:v>2.9325947215819403</c:v>
                </c:pt>
                <c:pt idx="8">
                  <c:v>2.9150092386451365</c:v>
                </c:pt>
                <c:pt idx="9">
                  <c:v>2.8978080407027567</c:v>
                </c:pt>
                <c:pt idx="10">
                  <c:v>2.8817429026453878</c:v>
                </c:pt>
                <c:pt idx="11">
                  <c:v>2.8675159480952228</c:v>
                </c:pt>
                <c:pt idx="12">
                  <c:v>2.855748963234606</c:v>
                </c:pt>
                <c:pt idx="13">
                  <c:v>2.8469562217662041</c:v>
                </c:pt>
                <c:pt idx="14">
                  <c:v>2.841522008684441</c:v>
                </c:pt>
                <c:pt idx="15">
                  <c:v>2.8396838251772372</c:v>
                </c:pt>
                <c:pt idx="16">
                  <c:v>2.841522008684441</c:v>
                </c:pt>
                <c:pt idx="17">
                  <c:v>2.8469562217662041</c:v>
                </c:pt>
                <c:pt idx="18">
                  <c:v>2.855748963234606</c:v>
                </c:pt>
                <c:pt idx="19">
                  <c:v>2.8675159480952228</c:v>
                </c:pt>
                <c:pt idx="20">
                  <c:v>2.8817429026453878</c:v>
                </c:pt>
                <c:pt idx="21">
                  <c:v>2.8978080407027567</c:v>
                </c:pt>
                <c:pt idx="22">
                  <c:v>2.9150092386451365</c:v>
                </c:pt>
                <c:pt idx="23">
                  <c:v>2.9325947215819403</c:v>
                </c:pt>
                <c:pt idx="24">
                  <c:v>2.9497959195243202</c:v>
                </c:pt>
                <c:pt idx="25">
                  <c:v>2.9658610575816891</c:v>
                </c:pt>
                <c:pt idx="26">
                  <c:v>2.980088012131854</c:v>
                </c:pt>
                <c:pt idx="27">
                  <c:v>2.9918549969924708</c:v>
                </c:pt>
                <c:pt idx="28">
                  <c:v>3.0006477384608727</c:v>
                </c:pt>
                <c:pt idx="29">
                  <c:v>3.0060819515426358</c:v>
                </c:pt>
                <c:pt idx="30">
                  <c:v>3.0079201350498397</c:v>
                </c:pt>
              </c:numCache>
            </c:numRef>
          </c:xVal>
          <c:yVal>
            <c:numRef>
              <c:f>'D:\S_G_2011_April\[Valgu99_for M_m.xls]PlotDat6'!$Z$1:$Z$31</c:f>
              <c:numCache>
                <c:formatCode>General</c:formatCode>
                <c:ptCount val="31"/>
                <c:pt idx="0">
                  <c:v>0.12043212820315369</c:v>
                </c:pt>
                <c:pt idx="1">
                  <c:v>0.12057360961408939</c:v>
                </c:pt>
                <c:pt idx="2">
                  <c:v>0.12070890760846406</c:v>
                </c:pt>
                <c:pt idx="3">
                  <c:v>0.12083210901469173</c:v>
                </c:pt>
                <c:pt idx="4">
                  <c:v>0.12093782934013431</c:v>
                </c:pt>
                <c:pt idx="5">
                  <c:v>0.12102144809926754</c:v>
                </c:pt>
                <c:pt idx="6">
                  <c:v>0.12107931075106999</c:v>
                </c:pt>
                <c:pt idx="7">
                  <c:v>0.12110888842000209</c:v>
                </c:pt>
                <c:pt idx="8">
                  <c:v>0.12110888842000209</c:v>
                </c:pt>
                <c:pt idx="9">
                  <c:v>0.12107931075106999</c:v>
                </c:pt>
                <c:pt idx="10">
                  <c:v>0.12102144809926754</c:v>
                </c:pt>
                <c:pt idx="11">
                  <c:v>0.12093782934013431</c:v>
                </c:pt>
                <c:pt idx="12">
                  <c:v>0.12083210901469173</c:v>
                </c:pt>
                <c:pt idx="13">
                  <c:v>0.12070890760846406</c:v>
                </c:pt>
                <c:pt idx="14">
                  <c:v>0.12057360961408939</c:v>
                </c:pt>
                <c:pt idx="15">
                  <c:v>0.12043212820315369</c:v>
                </c:pt>
                <c:pt idx="16">
                  <c:v>0.12029064679221799</c:v>
                </c:pt>
                <c:pt idx="17">
                  <c:v>0.12015534879784331</c:v>
                </c:pt>
                <c:pt idx="18">
                  <c:v>0.12003214739161565</c:v>
                </c:pt>
                <c:pt idx="19">
                  <c:v>0.11992642706617307</c:v>
                </c:pt>
                <c:pt idx="20">
                  <c:v>0.11984280830703983</c:v>
                </c:pt>
                <c:pt idx="21">
                  <c:v>0.11978494565523738</c:v>
                </c:pt>
                <c:pt idx="22">
                  <c:v>0.11975536798630529</c:v>
                </c:pt>
                <c:pt idx="23">
                  <c:v>0.11975536798630529</c:v>
                </c:pt>
                <c:pt idx="24">
                  <c:v>0.11978494565523738</c:v>
                </c:pt>
                <c:pt idx="25">
                  <c:v>0.11984280830703983</c:v>
                </c:pt>
                <c:pt idx="26">
                  <c:v>0.11992642706617307</c:v>
                </c:pt>
                <c:pt idx="27">
                  <c:v>0.12003214739161565</c:v>
                </c:pt>
                <c:pt idx="28">
                  <c:v>0.12015534879784331</c:v>
                </c:pt>
                <c:pt idx="29">
                  <c:v>0.12029064679221799</c:v>
                </c:pt>
                <c:pt idx="30">
                  <c:v>0.12043212820315369</c:v>
                </c:pt>
              </c:numCache>
            </c:numRef>
          </c:yVal>
          <c:smooth val="1"/>
          <c:extLst>
            <c:ext xmlns:c16="http://schemas.microsoft.com/office/drawing/2014/chart" uri="{C3380CC4-5D6E-409C-BE32-E72D297353CC}">
              <c16:uniqueId val="{00000012-8550-4B17-B5D6-9A60C5CEB2E3}"/>
            </c:ext>
          </c:extLst>
        </c:ser>
        <c:ser>
          <c:idx val="12"/>
          <c:order val="12"/>
          <c:spPr>
            <a:ln w="12700">
              <a:solidFill>
                <a:srgbClr val="000000"/>
              </a:solidFill>
              <a:prstDash val="solid"/>
            </a:ln>
          </c:spPr>
          <c:marker>
            <c:symbol val="none"/>
          </c:marker>
          <c:xVal>
            <c:numRef>
              <c:f>'D:\S_G_2011_April\[Valgu99_for M_m.xls]PlotDat6'!$AA$1:$AA$31</c:f>
              <c:numCache>
                <c:formatCode>General</c:formatCode>
                <c:ptCount val="31"/>
                <c:pt idx="0">
                  <c:v>3.5827717586444523</c:v>
                </c:pt>
                <c:pt idx="1">
                  <c:v>3.5806098116487637</c:v>
                </c:pt>
                <c:pt idx="2">
                  <c:v>3.5742184581195819</c:v>
                </c:pt>
                <c:pt idx="3">
                  <c:v>3.5638770308752497</c:v>
                </c:pt>
                <c:pt idx="4">
                  <c:v>3.550037499910017</c:v>
                </c:pt>
                <c:pt idx="5">
                  <c:v>3.533304719136503</c:v>
                </c:pt>
                <c:pt idx="6">
                  <c:v>3.5144099913673004</c:v>
                </c:pt>
                <c:pt idx="7">
                  <c:v>3.494179106872886</c:v>
                </c:pt>
                <c:pt idx="8">
                  <c:v>3.4734962523842214</c:v>
                </c:pt>
                <c:pt idx="9">
                  <c:v>3.4532653678898071</c:v>
                </c:pt>
                <c:pt idx="10">
                  <c:v>3.4343706401206044</c:v>
                </c:pt>
                <c:pt idx="11">
                  <c:v>3.4176378593470904</c:v>
                </c:pt>
                <c:pt idx="12">
                  <c:v>3.4037983283818578</c:v>
                </c:pt>
                <c:pt idx="13">
                  <c:v>3.3934569011375255</c:v>
                </c:pt>
                <c:pt idx="14">
                  <c:v>3.3870655476083438</c:v>
                </c:pt>
                <c:pt idx="15">
                  <c:v>3.3849036006126552</c:v>
                </c:pt>
                <c:pt idx="16">
                  <c:v>3.3870655476083438</c:v>
                </c:pt>
                <c:pt idx="17">
                  <c:v>3.3934569011375255</c:v>
                </c:pt>
                <c:pt idx="18">
                  <c:v>3.4037983283818578</c:v>
                </c:pt>
                <c:pt idx="19">
                  <c:v>3.4176378593470904</c:v>
                </c:pt>
                <c:pt idx="20">
                  <c:v>3.4343706401206044</c:v>
                </c:pt>
                <c:pt idx="21">
                  <c:v>3.4532653678898071</c:v>
                </c:pt>
                <c:pt idx="22">
                  <c:v>3.4734962523842214</c:v>
                </c:pt>
                <c:pt idx="23">
                  <c:v>3.494179106872886</c:v>
                </c:pt>
                <c:pt idx="24">
                  <c:v>3.5144099913673004</c:v>
                </c:pt>
                <c:pt idx="25">
                  <c:v>3.533304719136503</c:v>
                </c:pt>
                <c:pt idx="26">
                  <c:v>3.550037499910017</c:v>
                </c:pt>
                <c:pt idx="27">
                  <c:v>3.5638770308752497</c:v>
                </c:pt>
                <c:pt idx="28">
                  <c:v>3.5742184581195819</c:v>
                </c:pt>
                <c:pt idx="29">
                  <c:v>3.5806098116487637</c:v>
                </c:pt>
                <c:pt idx="30">
                  <c:v>3.5827717586444523</c:v>
                </c:pt>
              </c:numCache>
            </c:numRef>
          </c:xVal>
          <c:yVal>
            <c:numRef>
              <c:f>'D:\S_G_2011_April\[Valgu99_for M_m.xls]PlotDat6'!$AB$1:$AB$31</c:f>
              <c:numCache>
                <c:formatCode>General</c:formatCode>
                <c:ptCount val="31"/>
                <c:pt idx="0">
                  <c:v>0.11249979999999998</c:v>
                </c:pt>
                <c:pt idx="1">
                  <c:v>0.11259455281863903</c:v>
                </c:pt>
                <c:pt idx="2">
                  <c:v>0.11268516448442907</c:v>
                </c:pt>
                <c:pt idx="3">
                  <c:v>0.11276767483277209</c:v>
                </c:pt>
                <c:pt idx="4">
                  <c:v>0.11283847776551691</c:v>
                </c:pt>
                <c:pt idx="5">
                  <c:v>0.1128944788547524</c:v>
                </c:pt>
                <c:pt idx="6">
                  <c:v>0.11293323058415594</c:v>
                </c:pt>
                <c:pt idx="7">
                  <c:v>0.11295303931720119</c:v>
                </c:pt>
                <c:pt idx="8">
                  <c:v>0.11295303931720119</c:v>
                </c:pt>
                <c:pt idx="9">
                  <c:v>0.11293323058415594</c:v>
                </c:pt>
                <c:pt idx="10">
                  <c:v>0.1128944788547524</c:v>
                </c:pt>
                <c:pt idx="11">
                  <c:v>0.11283847776551691</c:v>
                </c:pt>
                <c:pt idx="12">
                  <c:v>0.11276767483277209</c:v>
                </c:pt>
                <c:pt idx="13">
                  <c:v>0.11268516448442907</c:v>
                </c:pt>
                <c:pt idx="14">
                  <c:v>0.11259455281863903</c:v>
                </c:pt>
                <c:pt idx="15">
                  <c:v>0.11249979999999998</c:v>
                </c:pt>
                <c:pt idx="16">
                  <c:v>0.11240504718136093</c:v>
                </c:pt>
                <c:pt idx="17">
                  <c:v>0.1123144355155709</c:v>
                </c:pt>
                <c:pt idx="18">
                  <c:v>0.11223192516722788</c:v>
                </c:pt>
                <c:pt idx="19">
                  <c:v>0.11216112223448306</c:v>
                </c:pt>
                <c:pt idx="20">
                  <c:v>0.11210512114524757</c:v>
                </c:pt>
                <c:pt idx="21">
                  <c:v>0.11206636941584402</c:v>
                </c:pt>
                <c:pt idx="22">
                  <c:v>0.11204656068279878</c:v>
                </c:pt>
                <c:pt idx="23">
                  <c:v>0.11204656068279878</c:v>
                </c:pt>
                <c:pt idx="24">
                  <c:v>0.11206636941584402</c:v>
                </c:pt>
                <c:pt idx="25">
                  <c:v>0.11210512114524757</c:v>
                </c:pt>
                <c:pt idx="26">
                  <c:v>0.11216112223448306</c:v>
                </c:pt>
                <c:pt idx="27">
                  <c:v>0.11223192516722788</c:v>
                </c:pt>
                <c:pt idx="28">
                  <c:v>0.1123144355155709</c:v>
                </c:pt>
                <c:pt idx="29">
                  <c:v>0.11240504718136093</c:v>
                </c:pt>
                <c:pt idx="30">
                  <c:v>0.11249979999999998</c:v>
                </c:pt>
              </c:numCache>
            </c:numRef>
          </c:yVal>
          <c:smooth val="1"/>
          <c:extLst>
            <c:ext xmlns:c16="http://schemas.microsoft.com/office/drawing/2014/chart" uri="{C3380CC4-5D6E-409C-BE32-E72D297353CC}">
              <c16:uniqueId val="{00000013-8550-4B17-B5D6-9A60C5CEB2E3}"/>
            </c:ext>
          </c:extLst>
        </c:ser>
        <c:ser>
          <c:idx val="13"/>
          <c:order val="13"/>
          <c:spPr>
            <a:ln w="12700">
              <a:solidFill>
                <a:srgbClr val="000000"/>
              </a:solidFill>
              <a:prstDash val="solid"/>
            </a:ln>
          </c:spPr>
          <c:marker>
            <c:symbol val="none"/>
          </c:marker>
          <c:xVal>
            <c:numRef>
              <c:f>'D:\S_G_2011_April\[Valgu99_for M_m.xls]PlotDat6'!$AC$1:$AC$23</c:f>
              <c:numCache>
                <c:formatCode>General</c:formatCode>
                <c:ptCount val="23"/>
                <c:pt idx="0">
                  <c:v>3.3722573080245977</c:v>
                </c:pt>
                <c:pt idx="1">
                  <c:v>3.3685111224203426</c:v>
                </c:pt>
                <c:pt idx="2">
                  <c:v>3.357576059285809</c:v>
                </c:pt>
                <c:pt idx="3">
                  <c:v>3.3403380124028335</c:v>
                </c:pt>
                <c:pt idx="4">
                  <c:v>3.3181935058112622</c:v>
                </c:pt>
                <c:pt idx="5">
                  <c:v>3.2929365557366919</c:v>
                </c:pt>
                <c:pt idx="6">
                  <c:v>3.2666133300652995</c:v>
                </c:pt>
                <c:pt idx="7">
                  <c:v>3.2413563799907292</c:v>
                </c:pt>
                <c:pt idx="8">
                  <c:v>3.2192118733991579</c:v>
                </c:pt>
                <c:pt idx="9">
                  <c:v>3.2019738265161823</c:v>
                </c:pt>
                <c:pt idx="10">
                  <c:v>3.1910387633816488</c:v>
                </c:pt>
                <c:pt idx="11">
                  <c:v>3.1872925777773937</c:v>
                </c:pt>
                <c:pt idx="12">
                  <c:v>3.1910387633816488</c:v>
                </c:pt>
                <c:pt idx="13">
                  <c:v>3.2019738265161823</c:v>
                </c:pt>
                <c:pt idx="14">
                  <c:v>3.2192118733991579</c:v>
                </c:pt>
                <c:pt idx="15">
                  <c:v>3.2413563799907292</c:v>
                </c:pt>
                <c:pt idx="16">
                  <c:v>3.2666133300652995</c:v>
                </c:pt>
                <c:pt idx="17">
                  <c:v>3.2929365557366923</c:v>
                </c:pt>
                <c:pt idx="18">
                  <c:v>3.3181935058112622</c:v>
                </c:pt>
                <c:pt idx="19">
                  <c:v>3.3403380124028339</c:v>
                </c:pt>
                <c:pt idx="20">
                  <c:v>3.3575760592858095</c:v>
                </c:pt>
                <c:pt idx="21">
                  <c:v>3.3685111224203426</c:v>
                </c:pt>
                <c:pt idx="22">
                  <c:v>3.3722573080245977</c:v>
                </c:pt>
              </c:numCache>
            </c:numRef>
          </c:xVal>
          <c:yVal>
            <c:numRef>
              <c:f>'D:\S_G_2011_April\[Valgu99_for M_m.xls]PlotDat6'!$AD$1:$AD$23</c:f>
              <c:numCache>
                <c:formatCode>General</c:formatCode>
                <c:ptCount val="23"/>
                <c:pt idx="0">
                  <c:v>0.10940116433239191</c:v>
                </c:pt>
                <c:pt idx="1">
                  <c:v>0.10949210841405267</c:v>
                </c:pt>
                <c:pt idx="2">
                  <c:v>0.10957568474708256</c:v>
                </c:pt>
                <c:pt idx="3">
                  <c:v>0.10964512247402707</c:v>
                </c:pt>
                <c:pt idx="4">
                  <c:v>0.10969479616321123</c:v>
                </c:pt>
                <c:pt idx="5">
                  <c:v>0.10972068154775816</c:v>
                </c:pt>
                <c:pt idx="6">
                  <c:v>0.10972068154775816</c:v>
                </c:pt>
                <c:pt idx="7">
                  <c:v>0.10969479616321123</c:v>
                </c:pt>
                <c:pt idx="8">
                  <c:v>0.10964512247402707</c:v>
                </c:pt>
                <c:pt idx="9">
                  <c:v>0.10957568474708256</c:v>
                </c:pt>
                <c:pt idx="10">
                  <c:v>0.10949210841405267</c:v>
                </c:pt>
                <c:pt idx="11">
                  <c:v>0.10940116433239191</c:v>
                </c:pt>
                <c:pt idx="12">
                  <c:v>0.10931022025073116</c:v>
                </c:pt>
                <c:pt idx="13">
                  <c:v>0.10922664391770127</c:v>
                </c:pt>
                <c:pt idx="14">
                  <c:v>0.10915720619075676</c:v>
                </c:pt>
                <c:pt idx="15">
                  <c:v>0.1091075325015726</c:v>
                </c:pt>
                <c:pt idx="16">
                  <c:v>0.10908164711702567</c:v>
                </c:pt>
                <c:pt idx="17">
                  <c:v>0.10908164711702567</c:v>
                </c:pt>
                <c:pt idx="18">
                  <c:v>0.1091075325015726</c:v>
                </c:pt>
                <c:pt idx="19">
                  <c:v>0.10915720619075676</c:v>
                </c:pt>
                <c:pt idx="20">
                  <c:v>0.10922664391770127</c:v>
                </c:pt>
                <c:pt idx="21">
                  <c:v>0.10931022025073116</c:v>
                </c:pt>
                <c:pt idx="22">
                  <c:v>0.10940116433239191</c:v>
                </c:pt>
              </c:numCache>
            </c:numRef>
          </c:yVal>
          <c:smooth val="1"/>
          <c:extLst>
            <c:ext xmlns:c16="http://schemas.microsoft.com/office/drawing/2014/chart" uri="{C3380CC4-5D6E-409C-BE32-E72D297353CC}">
              <c16:uniqueId val="{00000014-8550-4B17-B5D6-9A60C5CEB2E3}"/>
            </c:ext>
          </c:extLst>
        </c:ser>
        <c:ser>
          <c:idx val="14"/>
          <c:order val="14"/>
          <c:spPr>
            <a:ln w="12700">
              <a:solidFill>
                <a:srgbClr val="000000"/>
              </a:solidFill>
              <a:prstDash val="solid"/>
            </a:ln>
          </c:spPr>
          <c:marker>
            <c:symbol val="none"/>
          </c:marker>
          <c:xVal>
            <c:numRef>
              <c:f>'D:\S_G_2011_April\[Valgu99_for M_m.xls]PlotDat6'!$AE$1:$AE$23</c:f>
              <c:numCache>
                <c:formatCode>General</c:formatCode>
                <c:ptCount val="23"/>
                <c:pt idx="0">
                  <c:v>3.2053709758119275</c:v>
                </c:pt>
                <c:pt idx="1">
                  <c:v>3.2017914307142799</c:v>
                </c:pt>
                <c:pt idx="2">
                  <c:v>3.1913427888767747</c:v>
                </c:pt>
                <c:pt idx="3">
                  <c:v>3.1748715371206204</c:v>
                </c:pt>
                <c:pt idx="4">
                  <c:v>3.1537120783047952</c:v>
                </c:pt>
                <c:pt idx="5">
                  <c:v>3.1295786259424099</c:v>
                </c:pt>
                <c:pt idx="6">
                  <c:v>3.1044263288166971</c:v>
                </c:pt>
                <c:pt idx="7">
                  <c:v>3.0802928764543118</c:v>
                </c:pt>
                <c:pt idx="8">
                  <c:v>3.0591334176384866</c:v>
                </c:pt>
                <c:pt idx="9">
                  <c:v>3.0426621658823323</c:v>
                </c:pt>
                <c:pt idx="10">
                  <c:v>3.0322135240448271</c:v>
                </c:pt>
                <c:pt idx="11">
                  <c:v>3.0286339789471795</c:v>
                </c:pt>
                <c:pt idx="12">
                  <c:v>3.0322135240448271</c:v>
                </c:pt>
                <c:pt idx="13">
                  <c:v>3.0426621658823323</c:v>
                </c:pt>
                <c:pt idx="14">
                  <c:v>3.0591334176384866</c:v>
                </c:pt>
                <c:pt idx="15">
                  <c:v>3.0802928764543118</c:v>
                </c:pt>
                <c:pt idx="16">
                  <c:v>3.1044263288166971</c:v>
                </c:pt>
                <c:pt idx="17">
                  <c:v>3.1295786259424099</c:v>
                </c:pt>
                <c:pt idx="18">
                  <c:v>3.1537120783047956</c:v>
                </c:pt>
                <c:pt idx="19">
                  <c:v>3.1748715371206209</c:v>
                </c:pt>
                <c:pt idx="20">
                  <c:v>3.1913427888767747</c:v>
                </c:pt>
                <c:pt idx="21">
                  <c:v>3.2017914307142799</c:v>
                </c:pt>
                <c:pt idx="22">
                  <c:v>3.2053709758119275</c:v>
                </c:pt>
              </c:numCache>
            </c:numRef>
          </c:xVal>
          <c:yVal>
            <c:numRef>
              <c:f>'D:\S_G_2011_April\[Valgu99_for M_m.xls]PlotDat6'!$AF$1:$AF$23</c:f>
              <c:numCache>
                <c:formatCode>General</c:formatCode>
                <c:ptCount val="23"/>
                <c:pt idx="0">
                  <c:v>0.11958933982120729</c:v>
                </c:pt>
                <c:pt idx="1">
                  <c:v>0.11969491969017708</c:v>
                </c:pt>
                <c:pt idx="2">
                  <c:v>0.11979194610607059</c:v>
                </c:pt>
                <c:pt idx="3">
                  <c:v>0.11987255856571047</c:v>
                </c:pt>
                <c:pt idx="4">
                  <c:v>0.11993022632703741</c:v>
                </c:pt>
                <c:pt idx="5">
                  <c:v>0.11996027749099211</c:v>
                </c:pt>
                <c:pt idx="6">
                  <c:v>0.11996027749099211</c:v>
                </c:pt>
                <c:pt idx="7">
                  <c:v>0.11993022632703741</c:v>
                </c:pt>
                <c:pt idx="8">
                  <c:v>0.11987255856571045</c:v>
                </c:pt>
                <c:pt idx="9">
                  <c:v>0.11979194610607059</c:v>
                </c:pt>
                <c:pt idx="10">
                  <c:v>0.11969491969017708</c:v>
                </c:pt>
                <c:pt idx="11">
                  <c:v>0.11958933982120729</c:v>
                </c:pt>
                <c:pt idx="12">
                  <c:v>0.11948375995223749</c:v>
                </c:pt>
                <c:pt idx="13">
                  <c:v>0.11938673353634398</c:v>
                </c:pt>
                <c:pt idx="14">
                  <c:v>0.1193061210767041</c:v>
                </c:pt>
                <c:pt idx="15">
                  <c:v>0.11924845331537716</c:v>
                </c:pt>
                <c:pt idx="16">
                  <c:v>0.11921840215142246</c:v>
                </c:pt>
                <c:pt idx="17">
                  <c:v>0.11921840215142246</c:v>
                </c:pt>
                <c:pt idx="18">
                  <c:v>0.11924845331537716</c:v>
                </c:pt>
                <c:pt idx="19">
                  <c:v>0.11930612107670412</c:v>
                </c:pt>
                <c:pt idx="20">
                  <c:v>0.11938673353634398</c:v>
                </c:pt>
                <c:pt idx="21">
                  <c:v>0.11948375995223749</c:v>
                </c:pt>
                <c:pt idx="22">
                  <c:v>0.11958933982120729</c:v>
                </c:pt>
              </c:numCache>
            </c:numRef>
          </c:yVal>
          <c:smooth val="1"/>
          <c:extLst>
            <c:ext xmlns:c16="http://schemas.microsoft.com/office/drawing/2014/chart" uri="{C3380CC4-5D6E-409C-BE32-E72D297353CC}">
              <c16:uniqueId val="{00000015-8550-4B17-B5D6-9A60C5CEB2E3}"/>
            </c:ext>
          </c:extLst>
        </c:ser>
        <c:ser>
          <c:idx val="15"/>
          <c:order val="15"/>
          <c:spPr>
            <a:ln w="12700">
              <a:solidFill>
                <a:srgbClr val="000000"/>
              </a:solidFill>
              <a:prstDash val="solid"/>
            </a:ln>
          </c:spPr>
          <c:marker>
            <c:symbol val="none"/>
          </c:marker>
          <c:xVal>
            <c:numRef>
              <c:f>'D:\S_G_2011_April\[Valgu99_for M_m.xls]PlotDat6'!$AG$1:$AG$31</c:f>
              <c:numCache>
                <c:formatCode>General</c:formatCode>
                <c:ptCount val="31"/>
                <c:pt idx="0">
                  <c:v>3.1340410478987817</c:v>
                </c:pt>
                <c:pt idx="1">
                  <c:v>3.1321072666667695</c:v>
                </c:pt>
                <c:pt idx="2">
                  <c:v>3.1263904384898837</c:v>
                </c:pt>
                <c:pt idx="3">
                  <c:v>3.1171404161918392</c:v>
                </c:pt>
                <c:pt idx="4">
                  <c:v>3.1047614701335924</c:v>
                </c:pt>
                <c:pt idx="5">
                  <c:v>3.0897946196586621</c:v>
                </c:pt>
                <c:pt idx="6">
                  <c:v>3.0728939879517196</c:v>
                </c:pt>
                <c:pt idx="7">
                  <c:v>3.054798213716587</c:v>
                </c:pt>
                <c:pt idx="8">
                  <c:v>3.036298169120498</c:v>
                </c:pt>
                <c:pt idx="9">
                  <c:v>3.0182023948853653</c:v>
                </c:pt>
                <c:pt idx="10">
                  <c:v>3.0013017631784229</c:v>
                </c:pt>
                <c:pt idx="11">
                  <c:v>2.9863349127034926</c:v>
                </c:pt>
                <c:pt idx="12">
                  <c:v>2.9739559666452458</c:v>
                </c:pt>
                <c:pt idx="13">
                  <c:v>2.9647059443472012</c:v>
                </c:pt>
                <c:pt idx="14">
                  <c:v>2.9589891161703155</c:v>
                </c:pt>
                <c:pt idx="15">
                  <c:v>2.9570553349383033</c:v>
                </c:pt>
                <c:pt idx="16">
                  <c:v>2.9589891161703155</c:v>
                </c:pt>
                <c:pt idx="17">
                  <c:v>2.9647059443472012</c:v>
                </c:pt>
                <c:pt idx="18">
                  <c:v>2.9739559666452458</c:v>
                </c:pt>
                <c:pt idx="19">
                  <c:v>2.9863349127034926</c:v>
                </c:pt>
                <c:pt idx="20">
                  <c:v>3.0013017631784229</c:v>
                </c:pt>
                <c:pt idx="21">
                  <c:v>3.0182023948853653</c:v>
                </c:pt>
                <c:pt idx="22">
                  <c:v>3.036298169120498</c:v>
                </c:pt>
                <c:pt idx="23">
                  <c:v>3.054798213716587</c:v>
                </c:pt>
                <c:pt idx="24">
                  <c:v>3.0728939879517196</c:v>
                </c:pt>
                <c:pt idx="25">
                  <c:v>3.0897946196586621</c:v>
                </c:pt>
                <c:pt idx="26">
                  <c:v>3.1047614701335924</c:v>
                </c:pt>
                <c:pt idx="27">
                  <c:v>3.1171404161918392</c:v>
                </c:pt>
                <c:pt idx="28">
                  <c:v>3.1263904384898837</c:v>
                </c:pt>
                <c:pt idx="29">
                  <c:v>3.1321072666667695</c:v>
                </c:pt>
                <c:pt idx="30">
                  <c:v>3.1340410478987817</c:v>
                </c:pt>
              </c:numCache>
            </c:numRef>
          </c:xVal>
          <c:yVal>
            <c:numRef>
              <c:f>'D:\S_G_2011_April\[Valgu99_for M_m.xls]PlotDat6'!$AH$1:$AH$31</c:f>
              <c:numCache>
                <c:formatCode>General</c:formatCode>
                <c:ptCount val="31"/>
                <c:pt idx="0">
                  <c:v>0.11626986286761602</c:v>
                </c:pt>
                <c:pt idx="1">
                  <c:v>0.11639723695739963</c:v>
                </c:pt>
                <c:pt idx="2">
                  <c:v>0.116519044188251</c:v>
                </c:pt>
                <c:pt idx="3">
                  <c:v>0.11662996099968598</c:v>
                </c:pt>
                <c:pt idx="4">
                  <c:v>0.11672513979480695</c:v>
                </c:pt>
                <c:pt idx="5">
                  <c:v>0.11680042080354859</c:v>
                </c:pt>
                <c:pt idx="6">
                  <c:v>0.11685251388459056</c:v>
                </c:pt>
                <c:pt idx="7">
                  <c:v>0.11687914232032094</c:v>
                </c:pt>
                <c:pt idx="8">
                  <c:v>0.11687914232032094</c:v>
                </c:pt>
                <c:pt idx="9">
                  <c:v>0.11685251388459054</c:v>
                </c:pt>
                <c:pt idx="10">
                  <c:v>0.11680042080354859</c:v>
                </c:pt>
                <c:pt idx="11">
                  <c:v>0.11672513979480695</c:v>
                </c:pt>
                <c:pt idx="12">
                  <c:v>0.11662996099968598</c:v>
                </c:pt>
                <c:pt idx="13">
                  <c:v>0.11651904418825099</c:v>
                </c:pt>
                <c:pt idx="14">
                  <c:v>0.11639723695739962</c:v>
                </c:pt>
                <c:pt idx="15">
                  <c:v>0.11626986286761602</c:v>
                </c:pt>
                <c:pt idx="16">
                  <c:v>0.11614248877783241</c:v>
                </c:pt>
                <c:pt idx="17">
                  <c:v>0.11602068154698104</c:v>
                </c:pt>
                <c:pt idx="18">
                  <c:v>0.11590976473554607</c:v>
                </c:pt>
                <c:pt idx="19">
                  <c:v>0.1158145859404251</c:v>
                </c:pt>
                <c:pt idx="20">
                  <c:v>0.11573930493168345</c:v>
                </c:pt>
                <c:pt idx="21">
                  <c:v>0.11568721185064149</c:v>
                </c:pt>
                <c:pt idx="22">
                  <c:v>0.1156605834149111</c:v>
                </c:pt>
                <c:pt idx="23">
                  <c:v>0.1156605834149111</c:v>
                </c:pt>
                <c:pt idx="24">
                  <c:v>0.1156872118506415</c:v>
                </c:pt>
                <c:pt idx="25">
                  <c:v>0.11573930493168345</c:v>
                </c:pt>
                <c:pt idx="26">
                  <c:v>0.1158145859404251</c:v>
                </c:pt>
                <c:pt idx="27">
                  <c:v>0.11590976473554607</c:v>
                </c:pt>
                <c:pt idx="28">
                  <c:v>0.11602068154698106</c:v>
                </c:pt>
                <c:pt idx="29">
                  <c:v>0.11614248877783243</c:v>
                </c:pt>
                <c:pt idx="30">
                  <c:v>0.11626986286761602</c:v>
                </c:pt>
              </c:numCache>
            </c:numRef>
          </c:yVal>
          <c:smooth val="1"/>
          <c:extLst>
            <c:ext xmlns:c16="http://schemas.microsoft.com/office/drawing/2014/chart" uri="{C3380CC4-5D6E-409C-BE32-E72D297353CC}">
              <c16:uniqueId val="{00000016-8550-4B17-B5D6-9A60C5CEB2E3}"/>
            </c:ext>
          </c:extLst>
        </c:ser>
        <c:ser>
          <c:idx val="16"/>
          <c:order val="16"/>
          <c:spPr>
            <a:ln w="12700">
              <a:solidFill>
                <a:srgbClr val="000000"/>
              </a:solidFill>
              <a:prstDash val="solid"/>
            </a:ln>
          </c:spPr>
          <c:marker>
            <c:symbol val="none"/>
          </c:marker>
          <c:xVal>
            <c:numRef>
              <c:f>'D:\S_G_2011_April\[Valgu99_for M_m.xls]PlotDat6'!$AI$1:$AI$31</c:f>
              <c:numCache>
                <c:formatCode>General</c:formatCode>
                <c:ptCount val="31"/>
                <c:pt idx="0">
                  <c:v>3.1542791766824672</c:v>
                </c:pt>
                <c:pt idx="1">
                  <c:v>3.1523779741884654</c:v>
                </c:pt>
                <c:pt idx="2">
                  <c:v>3.146757458378429</c:v>
                </c:pt>
                <c:pt idx="3">
                  <c:v>3.1376632727634846</c:v>
                </c:pt>
                <c:pt idx="4">
                  <c:v>3.1254928768937491</c:v>
                </c:pt>
                <c:pt idx="5">
                  <c:v>3.1107781754687682</c:v>
                </c:pt>
                <c:pt idx="6">
                  <c:v>3.0941622715497856</c:v>
                </c:pt>
                <c:pt idx="7">
                  <c:v>3.0763713598700138</c:v>
                </c:pt>
                <c:pt idx="8">
                  <c:v>3.0581829886401248</c:v>
                </c:pt>
                <c:pt idx="9">
                  <c:v>3.040392076960353</c:v>
                </c:pt>
                <c:pt idx="10">
                  <c:v>3.0237761730413704</c:v>
                </c:pt>
                <c:pt idx="11">
                  <c:v>3.0090614716163895</c:v>
                </c:pt>
                <c:pt idx="12">
                  <c:v>2.996891075746654</c:v>
                </c:pt>
                <c:pt idx="13">
                  <c:v>2.9877968901317096</c:v>
                </c:pt>
                <c:pt idx="14">
                  <c:v>2.9821763743216732</c:v>
                </c:pt>
                <c:pt idx="15">
                  <c:v>2.9802751718276714</c:v>
                </c:pt>
                <c:pt idx="16">
                  <c:v>2.9821763743216732</c:v>
                </c:pt>
                <c:pt idx="17">
                  <c:v>2.9877968901317096</c:v>
                </c:pt>
                <c:pt idx="18">
                  <c:v>2.996891075746654</c:v>
                </c:pt>
                <c:pt idx="19">
                  <c:v>3.0090614716163895</c:v>
                </c:pt>
                <c:pt idx="20">
                  <c:v>3.0237761730413704</c:v>
                </c:pt>
                <c:pt idx="21">
                  <c:v>3.040392076960353</c:v>
                </c:pt>
                <c:pt idx="22">
                  <c:v>3.0581829886401248</c:v>
                </c:pt>
                <c:pt idx="23">
                  <c:v>3.0763713598700138</c:v>
                </c:pt>
                <c:pt idx="24">
                  <c:v>3.0941622715497856</c:v>
                </c:pt>
                <c:pt idx="25">
                  <c:v>3.1107781754687682</c:v>
                </c:pt>
                <c:pt idx="26">
                  <c:v>3.1254928768937487</c:v>
                </c:pt>
                <c:pt idx="27">
                  <c:v>3.1376632727634846</c:v>
                </c:pt>
                <c:pt idx="28">
                  <c:v>3.146757458378429</c:v>
                </c:pt>
                <c:pt idx="29">
                  <c:v>3.1523779741884654</c:v>
                </c:pt>
                <c:pt idx="30">
                  <c:v>3.1542791766824672</c:v>
                </c:pt>
              </c:numCache>
            </c:numRef>
          </c:xVal>
          <c:yVal>
            <c:numRef>
              <c:f>'D:\S_G_2011_April\[Valgu99_for M_m.xls]PlotDat6'!$AJ$1:$AJ$31</c:f>
              <c:numCache>
                <c:formatCode>General</c:formatCode>
                <c:ptCount val="31"/>
                <c:pt idx="0">
                  <c:v>0.11634514911069116</c:v>
                </c:pt>
                <c:pt idx="1">
                  <c:v>0.11643362226195057</c:v>
                </c:pt>
                <c:pt idx="2">
                  <c:v>0.11651822871195866</c:v>
                </c:pt>
                <c:pt idx="3">
                  <c:v>0.11659527075286329</c:v>
                </c:pt>
                <c:pt idx="4">
                  <c:v>0.1166613812777882</c:v>
                </c:pt>
                <c:pt idx="5">
                  <c:v>0.11671367093956067</c:v>
                </c:pt>
                <c:pt idx="6">
                  <c:v>0.1167498544290476</c:v>
                </c:pt>
                <c:pt idx="7">
                  <c:v>0.11676835035413079</c:v>
                </c:pt>
                <c:pt idx="8">
                  <c:v>0.11676835035413079</c:v>
                </c:pt>
                <c:pt idx="9">
                  <c:v>0.1167498544290476</c:v>
                </c:pt>
                <c:pt idx="10">
                  <c:v>0.11671367093956067</c:v>
                </c:pt>
                <c:pt idx="11">
                  <c:v>0.1166613812777882</c:v>
                </c:pt>
                <c:pt idx="12">
                  <c:v>0.11659527075286329</c:v>
                </c:pt>
                <c:pt idx="13">
                  <c:v>0.11651822871195866</c:v>
                </c:pt>
                <c:pt idx="14">
                  <c:v>0.11643362226195057</c:v>
                </c:pt>
                <c:pt idx="15">
                  <c:v>0.11634514911069116</c:v>
                </c:pt>
                <c:pt idx="16">
                  <c:v>0.11625667595943175</c:v>
                </c:pt>
                <c:pt idx="17">
                  <c:v>0.11617206950942366</c:v>
                </c:pt>
                <c:pt idx="18">
                  <c:v>0.11609502746851903</c:v>
                </c:pt>
                <c:pt idx="19">
                  <c:v>0.11602891694359412</c:v>
                </c:pt>
                <c:pt idx="20">
                  <c:v>0.11597662728182165</c:v>
                </c:pt>
                <c:pt idx="21">
                  <c:v>0.11594044379233472</c:v>
                </c:pt>
                <c:pt idx="22">
                  <c:v>0.11592194786725153</c:v>
                </c:pt>
                <c:pt idx="23">
                  <c:v>0.11592194786725153</c:v>
                </c:pt>
                <c:pt idx="24">
                  <c:v>0.11594044379233472</c:v>
                </c:pt>
                <c:pt idx="25">
                  <c:v>0.11597662728182165</c:v>
                </c:pt>
                <c:pt idx="26">
                  <c:v>0.11602891694359412</c:v>
                </c:pt>
                <c:pt idx="27">
                  <c:v>0.11609502746851903</c:v>
                </c:pt>
                <c:pt idx="28">
                  <c:v>0.11617206950942366</c:v>
                </c:pt>
                <c:pt idx="29">
                  <c:v>0.11625667595943175</c:v>
                </c:pt>
                <c:pt idx="30">
                  <c:v>0.11634514911069116</c:v>
                </c:pt>
              </c:numCache>
            </c:numRef>
          </c:yVal>
          <c:smooth val="1"/>
          <c:extLst>
            <c:ext xmlns:c16="http://schemas.microsoft.com/office/drawing/2014/chart" uri="{C3380CC4-5D6E-409C-BE32-E72D297353CC}">
              <c16:uniqueId val="{00000017-8550-4B17-B5D6-9A60C5CEB2E3}"/>
            </c:ext>
          </c:extLst>
        </c:ser>
        <c:ser>
          <c:idx val="17"/>
          <c:order val="17"/>
          <c:spPr>
            <a:ln w="12700">
              <a:solidFill>
                <a:srgbClr val="000000"/>
              </a:solidFill>
              <a:prstDash val="solid"/>
            </a:ln>
          </c:spPr>
          <c:marker>
            <c:symbol val="none"/>
          </c:marker>
          <c:xVal>
            <c:numRef>
              <c:f>'D:\S_G_2011_April\[Valgu99_for M_m.xls]PlotDat6'!$AK$1:$AK$23</c:f>
              <c:numCache>
                <c:formatCode>General</c:formatCode>
                <c:ptCount val="23"/>
                <c:pt idx="0">
                  <c:v>3.1857249717004801</c:v>
                </c:pt>
                <c:pt idx="1">
                  <c:v>3.1821763893673864</c:v>
                </c:pt>
                <c:pt idx="2">
                  <c:v>3.1718181274045008</c:v>
                </c:pt>
                <c:pt idx="3">
                  <c:v>3.1554893505931005</c:v>
                </c:pt>
                <c:pt idx="4">
                  <c:v>3.1345129193194703</c:v>
                </c:pt>
                <c:pt idx="5">
                  <c:v>3.1105882192937595</c:v>
                </c:pt>
                <c:pt idx="6">
                  <c:v>3.0856534874263812</c:v>
                </c:pt>
                <c:pt idx="7">
                  <c:v>3.0617287874006704</c:v>
                </c:pt>
                <c:pt idx="8">
                  <c:v>3.0407523561270402</c:v>
                </c:pt>
                <c:pt idx="9">
                  <c:v>3.02442357931564</c:v>
                </c:pt>
                <c:pt idx="10">
                  <c:v>3.0140653173527543</c:v>
                </c:pt>
                <c:pt idx="11">
                  <c:v>3.0105167350196607</c:v>
                </c:pt>
                <c:pt idx="12">
                  <c:v>3.0140653173527547</c:v>
                </c:pt>
                <c:pt idx="13">
                  <c:v>3.02442357931564</c:v>
                </c:pt>
                <c:pt idx="14">
                  <c:v>3.0407523561270402</c:v>
                </c:pt>
                <c:pt idx="15">
                  <c:v>3.0617287874006704</c:v>
                </c:pt>
                <c:pt idx="16">
                  <c:v>3.0856534874263812</c:v>
                </c:pt>
                <c:pt idx="17">
                  <c:v>3.1105882192937595</c:v>
                </c:pt>
                <c:pt idx="18">
                  <c:v>3.1345129193194703</c:v>
                </c:pt>
                <c:pt idx="19">
                  <c:v>3.1554893505931005</c:v>
                </c:pt>
                <c:pt idx="20">
                  <c:v>3.1718181274045008</c:v>
                </c:pt>
                <c:pt idx="21">
                  <c:v>3.1821763893673864</c:v>
                </c:pt>
                <c:pt idx="22">
                  <c:v>3.1857249717004801</c:v>
                </c:pt>
              </c:numCache>
            </c:numRef>
          </c:xVal>
          <c:yVal>
            <c:numRef>
              <c:f>'D:\S_G_2011_April\[Valgu99_for M_m.xls]PlotDat6'!$AL$1:$AL$23</c:f>
              <c:numCache>
                <c:formatCode>General</c:formatCode>
                <c:ptCount val="23"/>
                <c:pt idx="0">
                  <c:v>0.11593513701580406</c:v>
                </c:pt>
                <c:pt idx="1">
                  <c:v>0.11602761532835054</c:v>
                </c:pt>
                <c:pt idx="2">
                  <c:v>0.11611260159800421</c:v>
                </c:pt>
                <c:pt idx="3">
                  <c:v>0.11618321074263054</c:v>
                </c:pt>
                <c:pt idx="4">
                  <c:v>0.11623372242926064</c:v>
                </c:pt>
                <c:pt idx="5">
                  <c:v>0.11626004450144832</c:v>
                </c:pt>
                <c:pt idx="6">
                  <c:v>0.11626004450144832</c:v>
                </c:pt>
                <c:pt idx="7">
                  <c:v>0.11623372242926064</c:v>
                </c:pt>
                <c:pt idx="8">
                  <c:v>0.11618321074263054</c:v>
                </c:pt>
                <c:pt idx="9">
                  <c:v>0.11611260159800421</c:v>
                </c:pt>
                <c:pt idx="10">
                  <c:v>0.11602761532835054</c:v>
                </c:pt>
                <c:pt idx="11">
                  <c:v>0.11593513701580406</c:v>
                </c:pt>
                <c:pt idx="12">
                  <c:v>0.11584265870325758</c:v>
                </c:pt>
                <c:pt idx="13">
                  <c:v>0.11575767243360391</c:v>
                </c:pt>
                <c:pt idx="14">
                  <c:v>0.11568706328897758</c:v>
                </c:pt>
                <c:pt idx="15">
                  <c:v>0.11563655160234748</c:v>
                </c:pt>
                <c:pt idx="16">
                  <c:v>0.1156102295301598</c:v>
                </c:pt>
                <c:pt idx="17">
                  <c:v>0.1156102295301598</c:v>
                </c:pt>
                <c:pt idx="18">
                  <c:v>0.11563655160234748</c:v>
                </c:pt>
                <c:pt idx="19">
                  <c:v>0.11568706328897758</c:v>
                </c:pt>
                <c:pt idx="20">
                  <c:v>0.11575767243360391</c:v>
                </c:pt>
                <c:pt idx="21">
                  <c:v>0.11584265870325758</c:v>
                </c:pt>
                <c:pt idx="22">
                  <c:v>0.11593513701580406</c:v>
                </c:pt>
              </c:numCache>
            </c:numRef>
          </c:yVal>
          <c:smooth val="1"/>
          <c:extLst>
            <c:ext xmlns:c16="http://schemas.microsoft.com/office/drawing/2014/chart" uri="{C3380CC4-5D6E-409C-BE32-E72D297353CC}">
              <c16:uniqueId val="{00000018-8550-4B17-B5D6-9A60C5CEB2E3}"/>
            </c:ext>
          </c:extLst>
        </c:ser>
        <c:ser>
          <c:idx val="18"/>
          <c:order val="18"/>
          <c:spPr>
            <a:ln w="12700">
              <a:solidFill>
                <a:srgbClr val="000000"/>
              </a:solidFill>
              <a:prstDash val="solid"/>
            </a:ln>
          </c:spPr>
          <c:marker>
            <c:symbol val="none"/>
          </c:marker>
          <c:xVal>
            <c:numRef>
              <c:f>'D:\S_G_2011_April\[Valgu99_for M_m.xls]PlotDat6'!$AM$1:$AM$23</c:f>
              <c:numCache>
                <c:formatCode>General</c:formatCode>
                <c:ptCount val="23"/>
                <c:pt idx="0">
                  <c:v>3.076728863339016</c:v>
                </c:pt>
                <c:pt idx="1">
                  <c:v>3.0733102536768415</c:v>
                </c:pt>
                <c:pt idx="2">
                  <c:v>3.0633313801138944</c:v>
                </c:pt>
                <c:pt idx="3">
                  <c:v>3.0476006716395969</c:v>
                </c:pt>
                <c:pt idx="4">
                  <c:v>3.0273925367004124</c:v>
                </c:pt>
                <c:pt idx="5">
                  <c:v>3.0043441182067068</c:v>
                </c:pt>
                <c:pt idx="6">
                  <c:v>2.9803226619506176</c:v>
                </c:pt>
                <c:pt idx="7">
                  <c:v>2.9572742434569119</c:v>
                </c:pt>
                <c:pt idx="8">
                  <c:v>2.9370661085177274</c:v>
                </c:pt>
                <c:pt idx="9">
                  <c:v>2.92133540004343</c:v>
                </c:pt>
                <c:pt idx="10">
                  <c:v>2.9113565264804828</c:v>
                </c:pt>
                <c:pt idx="11">
                  <c:v>2.9079379168183084</c:v>
                </c:pt>
                <c:pt idx="12">
                  <c:v>2.9113565264804828</c:v>
                </c:pt>
                <c:pt idx="13">
                  <c:v>2.9213354000434304</c:v>
                </c:pt>
                <c:pt idx="14">
                  <c:v>2.9370661085177274</c:v>
                </c:pt>
                <c:pt idx="15">
                  <c:v>2.9572742434569119</c:v>
                </c:pt>
                <c:pt idx="16">
                  <c:v>2.9803226619506176</c:v>
                </c:pt>
                <c:pt idx="17">
                  <c:v>3.0043441182067068</c:v>
                </c:pt>
                <c:pt idx="18">
                  <c:v>3.0273925367004124</c:v>
                </c:pt>
                <c:pt idx="19">
                  <c:v>3.0476006716395969</c:v>
                </c:pt>
                <c:pt idx="20">
                  <c:v>3.0633313801138944</c:v>
                </c:pt>
                <c:pt idx="21">
                  <c:v>3.073310253676842</c:v>
                </c:pt>
                <c:pt idx="22">
                  <c:v>3.076728863339016</c:v>
                </c:pt>
              </c:numCache>
            </c:numRef>
          </c:xVal>
          <c:yVal>
            <c:numRef>
              <c:f>'D:\S_G_2011_April\[Valgu99_for M_m.xls]PlotDat6'!$AN$1:$AN$23</c:f>
              <c:numCache>
                <c:formatCode>General</c:formatCode>
                <c:ptCount val="23"/>
                <c:pt idx="0">
                  <c:v>0.11001918888930712</c:v>
                </c:pt>
                <c:pt idx="1">
                  <c:v>0.11011358723874183</c:v>
                </c:pt>
                <c:pt idx="2">
                  <c:v>0.11020033799531394</c:v>
                </c:pt>
                <c:pt idx="3">
                  <c:v>0.11027241312865259</c:v>
                </c:pt>
                <c:pt idx="4">
                  <c:v>0.11032397354010201</c:v>
                </c:pt>
                <c:pt idx="5">
                  <c:v>0.11035084211176814</c:v>
                </c:pt>
                <c:pt idx="6">
                  <c:v>0.11035084211176814</c:v>
                </c:pt>
                <c:pt idx="7">
                  <c:v>0.11032397354010201</c:v>
                </c:pt>
                <c:pt idx="8">
                  <c:v>0.11027241312865259</c:v>
                </c:pt>
                <c:pt idx="9">
                  <c:v>0.11020033799531394</c:v>
                </c:pt>
                <c:pt idx="10">
                  <c:v>0.11011358723874183</c:v>
                </c:pt>
                <c:pt idx="11">
                  <c:v>0.11001918888930712</c:v>
                </c:pt>
                <c:pt idx="12">
                  <c:v>0.10992479053987241</c:v>
                </c:pt>
                <c:pt idx="13">
                  <c:v>0.1098380397833003</c:v>
                </c:pt>
                <c:pt idx="14">
                  <c:v>0.10976596464996165</c:v>
                </c:pt>
                <c:pt idx="15">
                  <c:v>0.10971440423851223</c:v>
                </c:pt>
                <c:pt idx="16">
                  <c:v>0.10968753566684609</c:v>
                </c:pt>
                <c:pt idx="17">
                  <c:v>0.10968753566684609</c:v>
                </c:pt>
                <c:pt idx="18">
                  <c:v>0.10971440423851223</c:v>
                </c:pt>
                <c:pt idx="19">
                  <c:v>0.10976596464996165</c:v>
                </c:pt>
                <c:pt idx="20">
                  <c:v>0.1098380397833003</c:v>
                </c:pt>
                <c:pt idx="21">
                  <c:v>0.10992479053987241</c:v>
                </c:pt>
                <c:pt idx="22">
                  <c:v>0.11001918888930712</c:v>
                </c:pt>
              </c:numCache>
            </c:numRef>
          </c:yVal>
          <c:smooth val="1"/>
          <c:extLst>
            <c:ext xmlns:c16="http://schemas.microsoft.com/office/drawing/2014/chart" uri="{C3380CC4-5D6E-409C-BE32-E72D297353CC}">
              <c16:uniqueId val="{00000019-8550-4B17-B5D6-9A60C5CEB2E3}"/>
            </c:ext>
          </c:extLst>
        </c:ser>
        <c:ser>
          <c:idx val="19"/>
          <c:order val="19"/>
          <c:spPr>
            <a:ln w="12700">
              <a:solidFill>
                <a:srgbClr val="000000"/>
              </a:solidFill>
              <a:prstDash val="solid"/>
            </a:ln>
          </c:spPr>
          <c:marker>
            <c:symbol val="none"/>
          </c:marker>
          <c:xVal>
            <c:numRef>
              <c:f>'D:\S_G_2011_April\[Valgu99_for M_m.xls]PlotDat6'!$AO$1:$AO$39</c:f>
              <c:numCache>
                <c:formatCode>General</c:formatCode>
                <c:ptCount val="39"/>
                <c:pt idx="0">
                  <c:v>3.2464922397576976</c:v>
                </c:pt>
                <c:pt idx="1">
                  <c:v>3.245276217217568</c:v>
                </c:pt>
                <c:pt idx="2">
                  <c:v>3.2416613195221404</c:v>
                </c:pt>
                <c:pt idx="3">
                  <c:v>3.2357461516572106</c:v>
                </c:pt>
                <c:pt idx="4">
                  <c:v>3.2276920639824427</c:v>
                </c:pt>
                <c:pt idx="5">
                  <c:v>3.2177187510141638</c:v>
                </c:pt>
                <c:pt idx="6">
                  <c:v>3.2060982587316631</c:v>
                </c:pt>
                <c:pt idx="7">
                  <c:v>3.1931475638720435</c:v>
                </c:pt>
                <c:pt idx="8">
                  <c:v>3.1792199276311348</c:v>
                </c:pt>
                <c:pt idx="9">
                  <c:v>3.1646952596189499</c:v>
                </c:pt>
                <c:pt idx="10">
                  <c:v>3.1499697549158783</c:v>
                </c:pt>
                <c:pt idx="11">
                  <c:v>3.1354450869036934</c:v>
                </c:pt>
                <c:pt idx="12">
                  <c:v>3.1215174506627847</c:v>
                </c:pt>
                <c:pt idx="13">
                  <c:v>3.1085667558031651</c:v>
                </c:pt>
                <c:pt idx="14">
                  <c:v>3.0969462635206644</c:v>
                </c:pt>
                <c:pt idx="15">
                  <c:v>3.0869729505523855</c:v>
                </c:pt>
                <c:pt idx="16">
                  <c:v>3.0789188628776176</c:v>
                </c:pt>
                <c:pt idx="17">
                  <c:v>3.0730036950126878</c:v>
                </c:pt>
                <c:pt idx="18">
                  <c:v>3.0693887973172602</c:v>
                </c:pt>
                <c:pt idx="19">
                  <c:v>3.0681727747771306</c:v>
                </c:pt>
                <c:pt idx="20">
                  <c:v>3.0693887973172602</c:v>
                </c:pt>
                <c:pt idx="21">
                  <c:v>3.0730036950126878</c:v>
                </c:pt>
                <c:pt idx="22">
                  <c:v>3.0789188628776172</c:v>
                </c:pt>
                <c:pt idx="23">
                  <c:v>3.0869729505523855</c:v>
                </c:pt>
                <c:pt idx="24">
                  <c:v>3.0969462635206639</c:v>
                </c:pt>
                <c:pt idx="25">
                  <c:v>3.1085667558031651</c:v>
                </c:pt>
                <c:pt idx="26">
                  <c:v>3.1215174506627843</c:v>
                </c:pt>
                <c:pt idx="27">
                  <c:v>3.1354450869036934</c:v>
                </c:pt>
                <c:pt idx="28">
                  <c:v>3.1499697549158778</c:v>
                </c:pt>
                <c:pt idx="29">
                  <c:v>3.1646952596189495</c:v>
                </c:pt>
                <c:pt idx="30">
                  <c:v>3.1792199276311344</c:v>
                </c:pt>
                <c:pt idx="31">
                  <c:v>3.1931475638720435</c:v>
                </c:pt>
                <c:pt idx="32">
                  <c:v>3.2060982587316627</c:v>
                </c:pt>
                <c:pt idx="33">
                  <c:v>3.2177187510141634</c:v>
                </c:pt>
                <c:pt idx="34">
                  <c:v>3.2276920639824422</c:v>
                </c:pt>
                <c:pt idx="35">
                  <c:v>3.2357461516572106</c:v>
                </c:pt>
                <c:pt idx="36">
                  <c:v>3.2416613195221404</c:v>
                </c:pt>
                <c:pt idx="37">
                  <c:v>3.245276217217568</c:v>
                </c:pt>
                <c:pt idx="38">
                  <c:v>3.2464922397576976</c:v>
                </c:pt>
              </c:numCache>
            </c:numRef>
          </c:xVal>
          <c:yVal>
            <c:numRef>
              <c:f>'D:\S_G_2011_April\[Valgu99_for M_m.xls]PlotDat6'!$AP$1:$AP$39</c:f>
              <c:numCache>
                <c:formatCode>General</c:formatCode>
                <c:ptCount val="39"/>
                <c:pt idx="0">
                  <c:v>0.11548351801891867</c:v>
                </c:pt>
                <c:pt idx="1">
                  <c:v>0.11573188590765919</c:v>
                </c:pt>
                <c:pt idx="2">
                  <c:v>0.11597347896784163</c:v>
                </c:pt>
                <c:pt idx="3">
                  <c:v>0.11620170717057032</c:v>
                </c:pt>
                <c:pt idx="4">
                  <c:v>0.11641034504542135</c:v>
                </c:pt>
                <c:pt idx="5">
                  <c:v>0.11659370149504712</c:v>
                </c:pt>
                <c:pt idx="6">
                  <c:v>0.11674677503347644</c:v>
                </c:pt>
                <c:pt idx="7">
                  <c:v>0.11686539021361388</c:v>
                </c:pt>
                <c:pt idx="8">
                  <c:v>0.116946311522552</c:v>
                </c:pt>
                <c:pt idx="9">
                  <c:v>0.11698733163792907</c:v>
                </c:pt>
                <c:pt idx="10">
                  <c:v>0.11698733163792907</c:v>
                </c:pt>
                <c:pt idx="11">
                  <c:v>0.116946311522552</c:v>
                </c:pt>
                <c:pt idx="12">
                  <c:v>0.11686539021361388</c:v>
                </c:pt>
                <c:pt idx="13">
                  <c:v>0.11674677503347643</c:v>
                </c:pt>
                <c:pt idx="14">
                  <c:v>0.11659370149504712</c:v>
                </c:pt>
                <c:pt idx="15">
                  <c:v>0.11641034504542135</c:v>
                </c:pt>
                <c:pt idx="16">
                  <c:v>0.11620170717057032</c:v>
                </c:pt>
                <c:pt idx="17">
                  <c:v>0.11597347896784163</c:v>
                </c:pt>
                <c:pt idx="18">
                  <c:v>0.11573188590765919</c:v>
                </c:pt>
                <c:pt idx="19">
                  <c:v>0.11548351801891867</c:v>
                </c:pt>
                <c:pt idx="20">
                  <c:v>0.11523515013017815</c:v>
                </c:pt>
                <c:pt idx="21">
                  <c:v>0.11499355706999571</c:v>
                </c:pt>
                <c:pt idx="22">
                  <c:v>0.11476532886726701</c:v>
                </c:pt>
                <c:pt idx="23">
                  <c:v>0.11455669099241599</c:v>
                </c:pt>
                <c:pt idx="24">
                  <c:v>0.11437333454279022</c:v>
                </c:pt>
                <c:pt idx="25">
                  <c:v>0.1142202610043609</c:v>
                </c:pt>
                <c:pt idx="26">
                  <c:v>0.11410164582422345</c:v>
                </c:pt>
                <c:pt idx="27">
                  <c:v>0.11402072451528533</c:v>
                </c:pt>
                <c:pt idx="28">
                  <c:v>0.11397970439990826</c:v>
                </c:pt>
                <c:pt idx="29">
                  <c:v>0.11397970439990826</c:v>
                </c:pt>
                <c:pt idx="30">
                  <c:v>0.11402072451528533</c:v>
                </c:pt>
                <c:pt idx="31">
                  <c:v>0.11410164582422345</c:v>
                </c:pt>
                <c:pt idx="32">
                  <c:v>0.11422026100436089</c:v>
                </c:pt>
                <c:pt idx="33">
                  <c:v>0.11437333454279021</c:v>
                </c:pt>
                <c:pt idx="34">
                  <c:v>0.11455669099241599</c:v>
                </c:pt>
                <c:pt idx="35">
                  <c:v>0.11476532886726701</c:v>
                </c:pt>
                <c:pt idx="36">
                  <c:v>0.1149935570699957</c:v>
                </c:pt>
                <c:pt idx="37">
                  <c:v>0.11523515013017814</c:v>
                </c:pt>
                <c:pt idx="38">
                  <c:v>0.11548351801891867</c:v>
                </c:pt>
              </c:numCache>
            </c:numRef>
          </c:yVal>
          <c:smooth val="1"/>
          <c:extLst>
            <c:ext xmlns:c16="http://schemas.microsoft.com/office/drawing/2014/chart" uri="{C3380CC4-5D6E-409C-BE32-E72D297353CC}">
              <c16:uniqueId val="{0000001A-8550-4B17-B5D6-9A60C5CEB2E3}"/>
            </c:ext>
          </c:extLst>
        </c:ser>
        <c:ser>
          <c:idx val="20"/>
          <c:order val="20"/>
          <c:spPr>
            <a:ln w="12700">
              <a:solidFill>
                <a:srgbClr val="000000"/>
              </a:solidFill>
              <a:prstDash val="solid"/>
            </a:ln>
          </c:spPr>
          <c:marker>
            <c:symbol val="none"/>
          </c:marker>
          <c:xVal>
            <c:numRef>
              <c:f>'D:\S_G_2011_April\[Valgu99_for M_m.xls]PlotDat6'!$AQ$1:$AQ$31</c:f>
              <c:numCache>
                <c:formatCode>General</c:formatCode>
                <c:ptCount val="31"/>
                <c:pt idx="0">
                  <c:v>3.1728804599315676</c:v>
                </c:pt>
                <c:pt idx="1">
                  <c:v>3.1709684608928752</c:v>
                </c:pt>
                <c:pt idx="2">
                  <c:v>3.1653160273095771</c:v>
                </c:pt>
                <c:pt idx="3">
                  <c:v>3.1561701976526493</c:v>
                </c:pt>
                <c:pt idx="4">
                  <c:v>3.1439306885646601</c:v>
                </c:pt>
                <c:pt idx="5">
                  <c:v>3.1291324253244346</c:v>
                </c:pt>
                <c:pt idx="6">
                  <c:v>3.1124221630455162</c:v>
                </c:pt>
                <c:pt idx="7">
                  <c:v>3.0945302203742284</c:v>
                </c:pt>
                <c:pt idx="8">
                  <c:v>3.0762385610603737</c:v>
                </c:pt>
                <c:pt idx="9">
                  <c:v>3.0583466183890859</c:v>
                </c:pt>
                <c:pt idx="10">
                  <c:v>3.0416363561101676</c:v>
                </c:pt>
                <c:pt idx="11">
                  <c:v>3.0268380928699421</c:v>
                </c:pt>
                <c:pt idx="12">
                  <c:v>3.0145985837819529</c:v>
                </c:pt>
                <c:pt idx="13">
                  <c:v>3.0054527541250251</c:v>
                </c:pt>
                <c:pt idx="14">
                  <c:v>2.999800320541727</c:v>
                </c:pt>
                <c:pt idx="15">
                  <c:v>2.9978883215030345</c:v>
                </c:pt>
                <c:pt idx="16">
                  <c:v>2.999800320541727</c:v>
                </c:pt>
                <c:pt idx="17">
                  <c:v>3.0054527541250251</c:v>
                </c:pt>
                <c:pt idx="18">
                  <c:v>3.0145985837819529</c:v>
                </c:pt>
                <c:pt idx="19">
                  <c:v>3.0268380928699421</c:v>
                </c:pt>
                <c:pt idx="20">
                  <c:v>3.0416363561101676</c:v>
                </c:pt>
                <c:pt idx="21">
                  <c:v>3.0583466183890859</c:v>
                </c:pt>
                <c:pt idx="22">
                  <c:v>3.0762385610603737</c:v>
                </c:pt>
                <c:pt idx="23">
                  <c:v>3.0945302203742284</c:v>
                </c:pt>
                <c:pt idx="24">
                  <c:v>3.1124221630455162</c:v>
                </c:pt>
                <c:pt idx="25">
                  <c:v>3.1291324253244346</c:v>
                </c:pt>
                <c:pt idx="26">
                  <c:v>3.1439306885646601</c:v>
                </c:pt>
                <c:pt idx="27">
                  <c:v>3.1561701976526493</c:v>
                </c:pt>
                <c:pt idx="28">
                  <c:v>3.1653160273095771</c:v>
                </c:pt>
                <c:pt idx="29">
                  <c:v>3.1709684608928752</c:v>
                </c:pt>
                <c:pt idx="30">
                  <c:v>3.1728804599315676</c:v>
                </c:pt>
              </c:numCache>
            </c:numRef>
          </c:xVal>
          <c:yVal>
            <c:numRef>
              <c:f>'D:\S_G_2011_April\[Valgu99_for M_m.xls]PlotDat6'!$AR$1:$AR$31</c:f>
              <c:numCache>
                <c:formatCode>General</c:formatCode>
                <c:ptCount val="31"/>
                <c:pt idx="0">
                  <c:v>0.11615483437999874</c:v>
                </c:pt>
                <c:pt idx="1">
                  <c:v>0.11625616246524902</c:v>
                </c:pt>
                <c:pt idx="2">
                  <c:v>0.11635306202694774</c:v>
                </c:pt>
                <c:pt idx="3">
                  <c:v>0.11644129808927303</c:v>
                </c:pt>
                <c:pt idx="4">
                  <c:v>0.11651701431289764</c:v>
                </c:pt>
                <c:pt idx="5">
                  <c:v>0.11657690153552243</c:v>
                </c:pt>
                <c:pt idx="6">
                  <c:v>0.1166183423981479</c:v>
                </c:pt>
                <c:pt idx="7">
                  <c:v>0.11663952573622204</c:v>
                </c:pt>
                <c:pt idx="8">
                  <c:v>0.11663952573622204</c:v>
                </c:pt>
                <c:pt idx="9">
                  <c:v>0.11661834239814792</c:v>
                </c:pt>
                <c:pt idx="10">
                  <c:v>0.11657690153552243</c:v>
                </c:pt>
                <c:pt idx="11">
                  <c:v>0.11651701431289764</c:v>
                </c:pt>
                <c:pt idx="12">
                  <c:v>0.11644129808927303</c:v>
                </c:pt>
                <c:pt idx="13">
                  <c:v>0.11635306202694776</c:v>
                </c:pt>
                <c:pt idx="14">
                  <c:v>0.11625616246524902</c:v>
                </c:pt>
                <c:pt idx="15">
                  <c:v>0.11615483437999874</c:v>
                </c:pt>
                <c:pt idx="16">
                  <c:v>0.11605350629474846</c:v>
                </c:pt>
                <c:pt idx="17">
                  <c:v>0.11595660673304974</c:v>
                </c:pt>
                <c:pt idx="18">
                  <c:v>0.11586837067072445</c:v>
                </c:pt>
                <c:pt idx="19">
                  <c:v>0.11579265444709984</c:v>
                </c:pt>
                <c:pt idx="20">
                  <c:v>0.11573276722447505</c:v>
                </c:pt>
                <c:pt idx="21">
                  <c:v>0.11569132636184958</c:v>
                </c:pt>
                <c:pt idx="22">
                  <c:v>0.11567014302377544</c:v>
                </c:pt>
                <c:pt idx="23">
                  <c:v>0.11567014302377544</c:v>
                </c:pt>
                <c:pt idx="24">
                  <c:v>0.11569132636184956</c:v>
                </c:pt>
                <c:pt idx="25">
                  <c:v>0.11573276722447505</c:v>
                </c:pt>
                <c:pt idx="26">
                  <c:v>0.11579265444709984</c:v>
                </c:pt>
                <c:pt idx="27">
                  <c:v>0.11586837067072445</c:v>
                </c:pt>
                <c:pt idx="28">
                  <c:v>0.11595660673304974</c:v>
                </c:pt>
                <c:pt idx="29">
                  <c:v>0.11605350629474846</c:v>
                </c:pt>
                <c:pt idx="30">
                  <c:v>0.11615483437999874</c:v>
                </c:pt>
              </c:numCache>
            </c:numRef>
          </c:yVal>
          <c:smooth val="1"/>
          <c:extLst>
            <c:ext xmlns:c16="http://schemas.microsoft.com/office/drawing/2014/chart" uri="{C3380CC4-5D6E-409C-BE32-E72D297353CC}">
              <c16:uniqueId val="{0000001B-8550-4B17-B5D6-9A60C5CEB2E3}"/>
            </c:ext>
          </c:extLst>
        </c:ser>
        <c:ser>
          <c:idx val="21"/>
          <c:order val="21"/>
          <c:spPr>
            <a:ln w="12700">
              <a:solidFill>
                <a:srgbClr val="000000"/>
              </a:solidFill>
              <a:prstDash val="solid"/>
            </a:ln>
          </c:spPr>
          <c:marker>
            <c:symbol val="none"/>
          </c:marker>
          <c:xVal>
            <c:numRef>
              <c:f>'D:\S_G_2011_April\[Valgu99_for M_m.xls]PlotDat6'!$AS$1:$AS$31</c:f>
              <c:numCache>
                <c:formatCode>General</c:formatCode>
                <c:ptCount val="31"/>
                <c:pt idx="0">
                  <c:v>3.0003481174787354</c:v>
                </c:pt>
                <c:pt idx="1">
                  <c:v>2.9985323009085598</c:v>
                </c:pt>
                <c:pt idx="2">
                  <c:v>2.9931642110954044</c:v>
                </c:pt>
                <c:pt idx="3">
                  <c:v>2.9844784593230571</c:v>
                </c:pt>
                <c:pt idx="4">
                  <c:v>2.9728546546228305</c:v>
                </c:pt>
                <c:pt idx="5">
                  <c:v>2.9588008130373273</c:v>
                </c:pt>
                <c:pt idx="6">
                  <c:v>2.942931154881649</c:v>
                </c:pt>
                <c:pt idx="7">
                  <c:v>2.925939260368267</c:v>
                </c:pt>
                <c:pt idx="8">
                  <c:v>2.9085677568235724</c:v>
                </c:pt>
                <c:pt idx="9">
                  <c:v>2.8915758623101904</c:v>
                </c:pt>
                <c:pt idx="10">
                  <c:v>2.8757062041545121</c:v>
                </c:pt>
                <c:pt idx="11">
                  <c:v>2.8616523625690089</c:v>
                </c:pt>
                <c:pt idx="12">
                  <c:v>2.8500285578687823</c:v>
                </c:pt>
                <c:pt idx="13">
                  <c:v>2.841342806096435</c:v>
                </c:pt>
                <c:pt idx="14">
                  <c:v>2.8359747162832796</c:v>
                </c:pt>
                <c:pt idx="15">
                  <c:v>2.834158899713104</c:v>
                </c:pt>
                <c:pt idx="16">
                  <c:v>2.8359747162832796</c:v>
                </c:pt>
                <c:pt idx="17">
                  <c:v>2.841342806096435</c:v>
                </c:pt>
                <c:pt idx="18">
                  <c:v>2.8500285578687823</c:v>
                </c:pt>
                <c:pt idx="19">
                  <c:v>2.8616523625690089</c:v>
                </c:pt>
                <c:pt idx="20">
                  <c:v>2.8757062041545116</c:v>
                </c:pt>
                <c:pt idx="21">
                  <c:v>2.8915758623101904</c:v>
                </c:pt>
                <c:pt idx="22">
                  <c:v>2.9085677568235724</c:v>
                </c:pt>
                <c:pt idx="23">
                  <c:v>2.925939260368267</c:v>
                </c:pt>
                <c:pt idx="24">
                  <c:v>2.942931154881649</c:v>
                </c:pt>
                <c:pt idx="25">
                  <c:v>2.9588008130373273</c:v>
                </c:pt>
                <c:pt idx="26">
                  <c:v>2.9728546546228305</c:v>
                </c:pt>
                <c:pt idx="27">
                  <c:v>2.9844784593230571</c:v>
                </c:pt>
                <c:pt idx="28">
                  <c:v>2.9931642110954044</c:v>
                </c:pt>
                <c:pt idx="29">
                  <c:v>2.9985323009085598</c:v>
                </c:pt>
                <c:pt idx="30">
                  <c:v>3.0003481174787354</c:v>
                </c:pt>
              </c:numCache>
            </c:numRef>
          </c:xVal>
          <c:yVal>
            <c:numRef>
              <c:f>'D:\S_G_2011_April\[Valgu99_for M_m.xls]PlotDat6'!$AT$1:$AT$31</c:f>
              <c:numCache>
                <c:formatCode>General</c:formatCode>
                <c:ptCount val="31"/>
                <c:pt idx="0">
                  <c:v>0.11930411899958686</c:v>
                </c:pt>
                <c:pt idx="1">
                  <c:v>0.11943201464727082</c:v>
                </c:pt>
                <c:pt idx="2">
                  <c:v>0.1195543206414396</c:v>
                </c:pt>
                <c:pt idx="3">
                  <c:v>0.11966569162325873</c:v>
                </c:pt>
                <c:pt idx="4">
                  <c:v>0.11976126014640545</c:v>
                </c:pt>
                <c:pt idx="5">
                  <c:v>0.1198368494078296</c:v>
                </c:pt>
                <c:pt idx="6">
                  <c:v>0.11988915579408942</c:v>
                </c:pt>
                <c:pt idx="7">
                  <c:v>0.11991589326511147</c:v>
                </c:pt>
                <c:pt idx="8">
                  <c:v>0.11991589326511147</c:v>
                </c:pt>
                <c:pt idx="9">
                  <c:v>0.11988915579408942</c:v>
                </c:pt>
                <c:pt idx="10">
                  <c:v>0.1198368494078296</c:v>
                </c:pt>
                <c:pt idx="11">
                  <c:v>0.11976126014640545</c:v>
                </c:pt>
                <c:pt idx="12">
                  <c:v>0.11966569162325873</c:v>
                </c:pt>
                <c:pt idx="13">
                  <c:v>0.1195543206414396</c:v>
                </c:pt>
                <c:pt idx="14">
                  <c:v>0.11943201464727082</c:v>
                </c:pt>
                <c:pt idx="15">
                  <c:v>0.11930411899958686</c:v>
                </c:pt>
                <c:pt idx="16">
                  <c:v>0.11917622335190289</c:v>
                </c:pt>
                <c:pt idx="17">
                  <c:v>0.11905391735773412</c:v>
                </c:pt>
                <c:pt idx="18">
                  <c:v>0.11894254637591499</c:v>
                </c:pt>
                <c:pt idx="19">
                  <c:v>0.11884697785276827</c:v>
                </c:pt>
                <c:pt idx="20">
                  <c:v>0.11877138859134412</c:v>
                </c:pt>
                <c:pt idx="21">
                  <c:v>0.1187190822050843</c:v>
                </c:pt>
                <c:pt idx="22">
                  <c:v>0.11869234473406225</c:v>
                </c:pt>
                <c:pt idx="23">
                  <c:v>0.11869234473406225</c:v>
                </c:pt>
                <c:pt idx="24">
                  <c:v>0.1187190822050843</c:v>
                </c:pt>
                <c:pt idx="25">
                  <c:v>0.11877138859134412</c:v>
                </c:pt>
                <c:pt idx="26">
                  <c:v>0.11884697785276827</c:v>
                </c:pt>
                <c:pt idx="27">
                  <c:v>0.11894254637591499</c:v>
                </c:pt>
                <c:pt idx="28">
                  <c:v>0.11905391735773412</c:v>
                </c:pt>
                <c:pt idx="29">
                  <c:v>0.11917622335190289</c:v>
                </c:pt>
                <c:pt idx="30">
                  <c:v>0.11930411899958686</c:v>
                </c:pt>
              </c:numCache>
            </c:numRef>
          </c:yVal>
          <c:smooth val="1"/>
          <c:extLst>
            <c:ext xmlns:c16="http://schemas.microsoft.com/office/drawing/2014/chart" uri="{C3380CC4-5D6E-409C-BE32-E72D297353CC}">
              <c16:uniqueId val="{0000001C-8550-4B17-B5D6-9A60C5CEB2E3}"/>
            </c:ext>
          </c:extLst>
        </c:ser>
        <c:ser>
          <c:idx val="22"/>
          <c:order val="22"/>
          <c:spPr>
            <a:ln w="12700">
              <a:solidFill>
                <a:srgbClr val="000000"/>
              </a:solidFill>
              <a:prstDash val="solid"/>
            </a:ln>
          </c:spPr>
          <c:marker>
            <c:symbol val="none"/>
          </c:marker>
          <c:xVal>
            <c:numRef>
              <c:f>'D:\S_G_2011_April\[Valgu99_for M_m.xls]PlotDat6'!$AU$1:$AU$31</c:f>
              <c:numCache>
                <c:formatCode>General</c:formatCode>
                <c:ptCount val="31"/>
                <c:pt idx="0">
                  <c:v>3.3578146815493199</c:v>
                </c:pt>
                <c:pt idx="1">
                  <c:v>3.3557924268040562</c:v>
                </c:pt>
                <c:pt idx="2">
                  <c:v>3.3498140448044893</c:v>
                </c:pt>
                <c:pt idx="3">
                  <c:v>3.3401408195314586</c:v>
                </c:pt>
                <c:pt idx="4">
                  <c:v>3.3271955173466812</c:v>
                </c:pt>
                <c:pt idx="5">
                  <c:v>3.3115439100740836</c:v>
                </c:pt>
                <c:pt idx="6">
                  <c:v>3.2938700480562226</c:v>
                </c:pt>
                <c:pt idx="7">
                  <c:v>3.2749463638718779</c:v>
                </c:pt>
                <c:pt idx="8">
                  <c:v>3.2555999133258173</c:v>
                </c:pt>
                <c:pt idx="9">
                  <c:v>3.2366762291414726</c:v>
                </c:pt>
                <c:pt idx="10">
                  <c:v>3.2190023671236117</c:v>
                </c:pt>
                <c:pt idx="11">
                  <c:v>3.203350759851014</c:v>
                </c:pt>
                <c:pt idx="12">
                  <c:v>3.1904054576662366</c:v>
                </c:pt>
                <c:pt idx="13">
                  <c:v>3.1807322323932059</c:v>
                </c:pt>
                <c:pt idx="14">
                  <c:v>3.174753850393639</c:v>
                </c:pt>
                <c:pt idx="15">
                  <c:v>3.1727315956483753</c:v>
                </c:pt>
                <c:pt idx="16">
                  <c:v>3.174753850393639</c:v>
                </c:pt>
                <c:pt idx="17">
                  <c:v>3.1807322323932059</c:v>
                </c:pt>
                <c:pt idx="18">
                  <c:v>3.1904054576662366</c:v>
                </c:pt>
                <c:pt idx="19">
                  <c:v>3.203350759851014</c:v>
                </c:pt>
                <c:pt idx="20">
                  <c:v>3.2190023671236117</c:v>
                </c:pt>
                <c:pt idx="21">
                  <c:v>3.2366762291414726</c:v>
                </c:pt>
                <c:pt idx="22">
                  <c:v>3.2555999133258173</c:v>
                </c:pt>
                <c:pt idx="23">
                  <c:v>3.2749463638718779</c:v>
                </c:pt>
                <c:pt idx="24">
                  <c:v>3.2938700480562226</c:v>
                </c:pt>
                <c:pt idx="25">
                  <c:v>3.3115439100740836</c:v>
                </c:pt>
                <c:pt idx="26">
                  <c:v>3.3271955173466812</c:v>
                </c:pt>
                <c:pt idx="27">
                  <c:v>3.3401408195314586</c:v>
                </c:pt>
                <c:pt idx="28">
                  <c:v>3.3498140448044893</c:v>
                </c:pt>
                <c:pt idx="29">
                  <c:v>3.3557924268040562</c:v>
                </c:pt>
                <c:pt idx="30">
                  <c:v>3.3578146815493199</c:v>
                </c:pt>
              </c:numCache>
            </c:numRef>
          </c:xVal>
          <c:yVal>
            <c:numRef>
              <c:f>'D:\S_G_2011_April\[Valgu99_for M_m.xls]PlotDat6'!$AV$1:$AV$31</c:f>
              <c:numCache>
                <c:formatCode>General</c:formatCode>
                <c:ptCount val="31"/>
                <c:pt idx="0">
                  <c:v>0.11031958886836474</c:v>
                </c:pt>
                <c:pt idx="1">
                  <c:v>0.11040977360471091</c:v>
                </c:pt>
                <c:pt idx="2">
                  <c:v>0.11049601683532438</c:v>
                </c:pt>
                <c:pt idx="3">
                  <c:v>0.1105745493171864</c:v>
                </c:pt>
                <c:pt idx="4">
                  <c:v>0.11064193880399893</c:v>
                </c:pt>
                <c:pt idx="5">
                  <c:v>0.11069524005181766</c:v>
                </c:pt>
                <c:pt idx="6">
                  <c:v>0.1107321235403451</c:v>
                </c:pt>
                <c:pt idx="7">
                  <c:v>0.11075097728414604</c:v>
                </c:pt>
                <c:pt idx="8">
                  <c:v>0.11075097728414604</c:v>
                </c:pt>
                <c:pt idx="9">
                  <c:v>0.1107321235403451</c:v>
                </c:pt>
                <c:pt idx="10">
                  <c:v>0.11069524005181765</c:v>
                </c:pt>
                <c:pt idx="11">
                  <c:v>0.11064193880399893</c:v>
                </c:pt>
                <c:pt idx="12">
                  <c:v>0.1105745493171864</c:v>
                </c:pt>
                <c:pt idx="13">
                  <c:v>0.11049601683532438</c:v>
                </c:pt>
                <c:pt idx="14">
                  <c:v>0.11040977360471091</c:v>
                </c:pt>
                <c:pt idx="15">
                  <c:v>0.11031958886836474</c:v>
                </c:pt>
                <c:pt idx="16">
                  <c:v>0.11022940413201857</c:v>
                </c:pt>
                <c:pt idx="17">
                  <c:v>0.11014316090140509</c:v>
                </c:pt>
                <c:pt idx="18">
                  <c:v>0.11006462841954308</c:v>
                </c:pt>
                <c:pt idx="19">
                  <c:v>0.10999723893273054</c:v>
                </c:pt>
                <c:pt idx="20">
                  <c:v>0.10994393768491181</c:v>
                </c:pt>
                <c:pt idx="21">
                  <c:v>0.10990705419638437</c:v>
                </c:pt>
                <c:pt idx="22">
                  <c:v>0.10988820045258343</c:v>
                </c:pt>
                <c:pt idx="23">
                  <c:v>0.10988820045258343</c:v>
                </c:pt>
                <c:pt idx="24">
                  <c:v>0.10990705419638437</c:v>
                </c:pt>
                <c:pt idx="25">
                  <c:v>0.10994393768491183</c:v>
                </c:pt>
                <c:pt idx="26">
                  <c:v>0.10999723893273054</c:v>
                </c:pt>
                <c:pt idx="27">
                  <c:v>0.11006462841954308</c:v>
                </c:pt>
                <c:pt idx="28">
                  <c:v>0.11014316090140509</c:v>
                </c:pt>
                <c:pt idx="29">
                  <c:v>0.11022940413201857</c:v>
                </c:pt>
                <c:pt idx="30">
                  <c:v>0.11031958886836474</c:v>
                </c:pt>
              </c:numCache>
            </c:numRef>
          </c:yVal>
          <c:smooth val="1"/>
          <c:extLst>
            <c:ext xmlns:c16="http://schemas.microsoft.com/office/drawing/2014/chart" uri="{C3380CC4-5D6E-409C-BE32-E72D297353CC}">
              <c16:uniqueId val="{0000001D-8550-4B17-B5D6-9A60C5CEB2E3}"/>
            </c:ext>
          </c:extLst>
        </c:ser>
        <c:ser>
          <c:idx val="23"/>
          <c:order val="23"/>
          <c:spPr>
            <a:ln w="12700">
              <a:solidFill>
                <a:srgbClr val="000000"/>
              </a:solidFill>
              <a:prstDash val="solid"/>
            </a:ln>
          </c:spPr>
          <c:marker>
            <c:symbol val="none"/>
          </c:marker>
          <c:xVal>
            <c:numRef>
              <c:f>'D:\S_G_2011_April\[Valgu99_for M_m.xls]PlotDat6'!$AW$1:$AW$31</c:f>
              <c:numCache>
                <c:formatCode>General</c:formatCode>
                <c:ptCount val="31"/>
                <c:pt idx="0">
                  <c:v>3.4889253736438692</c:v>
                </c:pt>
                <c:pt idx="1">
                  <c:v>3.4868195916080644</c:v>
                </c:pt>
                <c:pt idx="2">
                  <c:v>3.4805942782802792</c:v>
                </c:pt>
                <c:pt idx="3">
                  <c:v>3.4705215097253053</c:v>
                </c:pt>
                <c:pt idx="4">
                  <c:v>3.4570415142635005</c:v>
                </c:pt>
                <c:pt idx="5">
                  <c:v>3.4407434323807413</c:v>
                </c:pt>
                <c:pt idx="6">
                  <c:v>3.4223395684621774</c:v>
                </c:pt>
                <c:pt idx="7">
                  <c:v>3.4026342596725874</c:v>
                </c:pt>
                <c:pt idx="8">
                  <c:v>3.382488722562639</c:v>
                </c:pt>
                <c:pt idx="9">
                  <c:v>3.3627834137730495</c:v>
                </c:pt>
                <c:pt idx="10">
                  <c:v>3.3443795498544855</c:v>
                </c:pt>
                <c:pt idx="11">
                  <c:v>3.3280814679717263</c:v>
                </c:pt>
                <c:pt idx="12">
                  <c:v>3.3146014725099215</c:v>
                </c:pt>
                <c:pt idx="13">
                  <c:v>3.3045287039549476</c:v>
                </c:pt>
                <c:pt idx="14">
                  <c:v>3.2983033906271624</c:v>
                </c:pt>
                <c:pt idx="15">
                  <c:v>3.2961976085913576</c:v>
                </c:pt>
                <c:pt idx="16">
                  <c:v>3.2983033906271624</c:v>
                </c:pt>
                <c:pt idx="17">
                  <c:v>3.3045287039549476</c:v>
                </c:pt>
                <c:pt idx="18">
                  <c:v>3.3146014725099215</c:v>
                </c:pt>
                <c:pt idx="19">
                  <c:v>3.3280814679717263</c:v>
                </c:pt>
                <c:pt idx="20">
                  <c:v>3.3443795498544855</c:v>
                </c:pt>
                <c:pt idx="21">
                  <c:v>3.3627834137730495</c:v>
                </c:pt>
                <c:pt idx="22">
                  <c:v>3.3824887225626394</c:v>
                </c:pt>
                <c:pt idx="23">
                  <c:v>3.4026342596725874</c:v>
                </c:pt>
                <c:pt idx="24">
                  <c:v>3.4223395684621774</c:v>
                </c:pt>
                <c:pt idx="25">
                  <c:v>3.4407434323807413</c:v>
                </c:pt>
                <c:pt idx="26">
                  <c:v>3.4570415142635005</c:v>
                </c:pt>
                <c:pt idx="27">
                  <c:v>3.4705215097253053</c:v>
                </c:pt>
                <c:pt idx="28">
                  <c:v>3.4805942782802792</c:v>
                </c:pt>
                <c:pt idx="29">
                  <c:v>3.4868195916080644</c:v>
                </c:pt>
                <c:pt idx="30">
                  <c:v>3.4889253736438692</c:v>
                </c:pt>
              </c:numCache>
            </c:numRef>
          </c:xVal>
          <c:yVal>
            <c:numRef>
              <c:f>'D:\S_G_2011_April\[Valgu99_for M_m.xls]PlotDat6'!$AX$1:$AX$31</c:f>
              <c:numCache>
                <c:formatCode>General</c:formatCode>
                <c:ptCount val="31"/>
                <c:pt idx="0">
                  <c:v>0.11556358872612932</c:v>
                </c:pt>
                <c:pt idx="1">
                  <c:v>0.11565729690455814</c:v>
                </c:pt>
                <c:pt idx="2">
                  <c:v>0.1157469095859279</c:v>
                </c:pt>
                <c:pt idx="3">
                  <c:v>0.11582851026605338</c:v>
                </c:pt>
                <c:pt idx="4">
                  <c:v>0.11589853260364959</c:v>
                </c:pt>
                <c:pt idx="5">
                  <c:v>0.11595391628655911</c:v>
                </c:pt>
                <c:pt idx="6">
                  <c:v>0.11599224078207841</c:v>
                </c:pt>
                <c:pt idx="7">
                  <c:v>0.11601183112585196</c:v>
                </c:pt>
                <c:pt idx="8">
                  <c:v>0.11601183112585196</c:v>
                </c:pt>
                <c:pt idx="9">
                  <c:v>0.11599224078207841</c:v>
                </c:pt>
                <c:pt idx="10">
                  <c:v>0.11595391628655911</c:v>
                </c:pt>
                <c:pt idx="11">
                  <c:v>0.11589853260364959</c:v>
                </c:pt>
                <c:pt idx="12">
                  <c:v>0.11582851026605338</c:v>
                </c:pt>
                <c:pt idx="13">
                  <c:v>0.11574690958592791</c:v>
                </c:pt>
                <c:pt idx="14">
                  <c:v>0.11565729690455814</c:v>
                </c:pt>
                <c:pt idx="15">
                  <c:v>0.11556358872612932</c:v>
                </c:pt>
                <c:pt idx="16">
                  <c:v>0.11546988054770049</c:v>
                </c:pt>
                <c:pt idx="17">
                  <c:v>0.11538026786633074</c:v>
                </c:pt>
                <c:pt idx="18">
                  <c:v>0.11529866718620525</c:v>
                </c:pt>
                <c:pt idx="19">
                  <c:v>0.11522864484860905</c:v>
                </c:pt>
                <c:pt idx="20">
                  <c:v>0.11517326116569952</c:v>
                </c:pt>
                <c:pt idx="21">
                  <c:v>0.11513493667018022</c:v>
                </c:pt>
                <c:pt idx="22">
                  <c:v>0.11511534632640667</c:v>
                </c:pt>
                <c:pt idx="23">
                  <c:v>0.11511534632640667</c:v>
                </c:pt>
                <c:pt idx="24">
                  <c:v>0.11513493667018022</c:v>
                </c:pt>
                <c:pt idx="25">
                  <c:v>0.11517326116569952</c:v>
                </c:pt>
                <c:pt idx="26">
                  <c:v>0.11522864484860905</c:v>
                </c:pt>
                <c:pt idx="27">
                  <c:v>0.11529866718620525</c:v>
                </c:pt>
                <c:pt idx="28">
                  <c:v>0.11538026786633072</c:v>
                </c:pt>
                <c:pt idx="29">
                  <c:v>0.11546988054770049</c:v>
                </c:pt>
                <c:pt idx="30">
                  <c:v>0.11556358872612932</c:v>
                </c:pt>
              </c:numCache>
            </c:numRef>
          </c:yVal>
          <c:smooth val="1"/>
          <c:extLst>
            <c:ext xmlns:c16="http://schemas.microsoft.com/office/drawing/2014/chart" uri="{C3380CC4-5D6E-409C-BE32-E72D297353CC}">
              <c16:uniqueId val="{0000001E-8550-4B17-B5D6-9A60C5CEB2E3}"/>
            </c:ext>
          </c:extLst>
        </c:ser>
        <c:ser>
          <c:idx val="24"/>
          <c:order val="24"/>
          <c:spPr>
            <a:ln w="12700">
              <a:solidFill>
                <a:srgbClr val="000000"/>
              </a:solidFill>
              <a:prstDash val="solid"/>
            </a:ln>
          </c:spPr>
          <c:marker>
            <c:symbol val="none"/>
          </c:marker>
          <c:xVal>
            <c:numRef>
              <c:f>'D:\S_G_2011_April\[Valgu99_for M_m.xls]PlotDat6'!$AY$1:$AY$31</c:f>
              <c:numCache>
                <c:formatCode>General</c:formatCode>
                <c:ptCount val="31"/>
                <c:pt idx="0">
                  <c:v>3.8060501841256618</c:v>
                </c:pt>
                <c:pt idx="1">
                  <c:v>3.8032612792107008</c:v>
                </c:pt>
                <c:pt idx="2">
                  <c:v>3.7950164529932526</c:v>
                </c:pt>
                <c:pt idx="3">
                  <c:v>3.7816760439420847</c:v>
                </c:pt>
                <c:pt idx="4">
                  <c:v>3.7638230919471187</c:v>
                </c:pt>
                <c:pt idx="5">
                  <c:v>3.7422378566785022</c:v>
                </c:pt>
                <c:pt idx="6">
                  <c:v>3.7178637164949251</c:v>
                </c:pt>
                <c:pt idx="7">
                  <c:v>3.6917659382825105</c:v>
                </c:pt>
                <c:pt idx="8">
                  <c:v>3.6650851201801746</c:v>
                </c:pt>
                <c:pt idx="9">
                  <c:v>3.6389873419677601</c:v>
                </c:pt>
                <c:pt idx="10">
                  <c:v>3.614613201784183</c:v>
                </c:pt>
                <c:pt idx="11">
                  <c:v>3.5930279665155664</c:v>
                </c:pt>
                <c:pt idx="12">
                  <c:v>3.5751750145206005</c:v>
                </c:pt>
                <c:pt idx="13">
                  <c:v>3.5618346054694325</c:v>
                </c:pt>
                <c:pt idx="14">
                  <c:v>3.5535897792519844</c:v>
                </c:pt>
                <c:pt idx="15">
                  <c:v>3.5508008743370234</c:v>
                </c:pt>
                <c:pt idx="16">
                  <c:v>3.5535897792519844</c:v>
                </c:pt>
                <c:pt idx="17">
                  <c:v>3.5618346054694325</c:v>
                </c:pt>
                <c:pt idx="18">
                  <c:v>3.5751750145206005</c:v>
                </c:pt>
                <c:pt idx="19">
                  <c:v>3.5930279665155664</c:v>
                </c:pt>
                <c:pt idx="20">
                  <c:v>3.614613201784183</c:v>
                </c:pt>
                <c:pt idx="21">
                  <c:v>3.6389873419677601</c:v>
                </c:pt>
                <c:pt idx="22">
                  <c:v>3.6650851201801746</c:v>
                </c:pt>
                <c:pt idx="23">
                  <c:v>3.6917659382825105</c:v>
                </c:pt>
                <c:pt idx="24">
                  <c:v>3.7178637164949251</c:v>
                </c:pt>
                <c:pt idx="25">
                  <c:v>3.7422378566785022</c:v>
                </c:pt>
                <c:pt idx="26">
                  <c:v>3.7638230919471183</c:v>
                </c:pt>
                <c:pt idx="27">
                  <c:v>3.7816760439420847</c:v>
                </c:pt>
                <c:pt idx="28">
                  <c:v>3.7950164529932526</c:v>
                </c:pt>
                <c:pt idx="29">
                  <c:v>3.8032612792107008</c:v>
                </c:pt>
                <c:pt idx="30">
                  <c:v>3.8060501841256618</c:v>
                </c:pt>
              </c:numCache>
            </c:numRef>
          </c:xVal>
          <c:yVal>
            <c:numRef>
              <c:f>'D:\S_G_2011_April\[Valgu99_for M_m.xls]PlotDat6'!$AZ$1:$AZ$31</c:f>
              <c:numCache>
                <c:formatCode>General</c:formatCode>
                <c:ptCount val="31"/>
                <c:pt idx="0">
                  <c:v>0.10988979991424928</c:v>
                </c:pt>
                <c:pt idx="1">
                  <c:v>0.11007443810292133</c:v>
                </c:pt>
                <c:pt idx="2">
                  <c:v>0.11025100671675608</c:v>
                </c:pt>
                <c:pt idx="3">
                  <c:v>0.11041178886005874</c:v>
                </c:pt>
                <c:pt idx="4">
                  <c:v>0.11054975758164867</c:v>
                </c:pt>
                <c:pt idx="5">
                  <c:v>0.11065888298634501</c:v>
                </c:pt>
                <c:pt idx="6">
                  <c:v>0.11073439577032072</c:v>
                </c:pt>
                <c:pt idx="7">
                  <c:v>0.11077299566256554</c:v>
                </c:pt>
                <c:pt idx="8">
                  <c:v>0.11077299566256554</c:v>
                </c:pt>
                <c:pt idx="9">
                  <c:v>0.11073439577032072</c:v>
                </c:pt>
                <c:pt idx="10">
                  <c:v>0.11065888298634501</c:v>
                </c:pt>
                <c:pt idx="11">
                  <c:v>0.11054975758164867</c:v>
                </c:pt>
                <c:pt idx="12">
                  <c:v>0.11041178886005874</c:v>
                </c:pt>
                <c:pt idx="13">
                  <c:v>0.11025100671675608</c:v>
                </c:pt>
                <c:pt idx="14">
                  <c:v>0.11007443810292133</c:v>
                </c:pt>
                <c:pt idx="15">
                  <c:v>0.10988979991424928</c:v>
                </c:pt>
                <c:pt idx="16">
                  <c:v>0.10970516172557723</c:v>
                </c:pt>
                <c:pt idx="17">
                  <c:v>0.10952859311174248</c:v>
                </c:pt>
                <c:pt idx="18">
                  <c:v>0.10936781096843982</c:v>
                </c:pt>
                <c:pt idx="19">
                  <c:v>0.1092298422468499</c:v>
                </c:pt>
                <c:pt idx="20">
                  <c:v>0.10912071684215356</c:v>
                </c:pt>
                <c:pt idx="21">
                  <c:v>0.10904520405817784</c:v>
                </c:pt>
                <c:pt idx="22">
                  <c:v>0.10900660416593302</c:v>
                </c:pt>
                <c:pt idx="23">
                  <c:v>0.10900660416593302</c:v>
                </c:pt>
                <c:pt idx="24">
                  <c:v>0.10904520405817784</c:v>
                </c:pt>
                <c:pt idx="25">
                  <c:v>0.10912071684215356</c:v>
                </c:pt>
                <c:pt idx="26">
                  <c:v>0.1092298422468499</c:v>
                </c:pt>
                <c:pt idx="27">
                  <c:v>0.10936781096843982</c:v>
                </c:pt>
                <c:pt idx="28">
                  <c:v>0.10952859311174248</c:v>
                </c:pt>
                <c:pt idx="29">
                  <c:v>0.10970516172557723</c:v>
                </c:pt>
                <c:pt idx="30">
                  <c:v>0.10988979991424928</c:v>
                </c:pt>
              </c:numCache>
            </c:numRef>
          </c:yVal>
          <c:smooth val="1"/>
          <c:extLst>
            <c:ext xmlns:c16="http://schemas.microsoft.com/office/drawing/2014/chart" uri="{C3380CC4-5D6E-409C-BE32-E72D297353CC}">
              <c16:uniqueId val="{0000001F-8550-4B17-B5D6-9A60C5CEB2E3}"/>
            </c:ext>
          </c:extLst>
        </c:ser>
        <c:ser>
          <c:idx val="25"/>
          <c:order val="25"/>
          <c:spPr>
            <a:ln w="12700">
              <a:solidFill>
                <a:srgbClr val="000000"/>
              </a:solidFill>
              <a:prstDash val="solid"/>
            </a:ln>
          </c:spPr>
          <c:marker>
            <c:symbol val="none"/>
          </c:marker>
          <c:xVal>
            <c:numRef>
              <c:f>'D:\S_G_2011_April\[Valgu99_for M_m.xls]PlotDat6'!$BA$1:$BA$31</c:f>
              <c:numCache>
                <c:formatCode>General</c:formatCode>
                <c:ptCount val="31"/>
                <c:pt idx="0">
                  <c:v>3.3549966300495586</c:v>
                </c:pt>
                <c:pt idx="1">
                  <c:v>3.3529461814743899</c:v>
                </c:pt>
                <c:pt idx="2">
                  <c:v>3.3468844501907622</c:v>
                </c:pt>
                <c:pt idx="3">
                  <c:v>3.3370763629431845</c:v>
                </c:pt>
                <c:pt idx="4">
                  <c:v>3.3239505802088001</c:v>
                </c:pt>
                <c:pt idx="5">
                  <c:v>3.3080807616775951</c:v>
                </c:pt>
                <c:pt idx="6">
                  <c:v>3.2901604945712211</c:v>
                </c:pt>
                <c:pt idx="7">
                  <c:v>3.2709729805532088</c:v>
                </c:pt>
                <c:pt idx="8">
                  <c:v>3.2513568060580536</c:v>
                </c:pt>
                <c:pt idx="9">
                  <c:v>3.2321692920400413</c:v>
                </c:pt>
                <c:pt idx="10">
                  <c:v>3.2142490249336677</c:v>
                </c:pt>
                <c:pt idx="11">
                  <c:v>3.1983792064024623</c:v>
                </c:pt>
                <c:pt idx="12">
                  <c:v>3.1852534236680778</c:v>
                </c:pt>
                <c:pt idx="13">
                  <c:v>3.1754453364205002</c:v>
                </c:pt>
                <c:pt idx="14">
                  <c:v>3.1693836051368725</c:v>
                </c:pt>
                <c:pt idx="15">
                  <c:v>3.1673331565617038</c:v>
                </c:pt>
                <c:pt idx="16">
                  <c:v>3.1693836051368725</c:v>
                </c:pt>
                <c:pt idx="17">
                  <c:v>3.1754453364205002</c:v>
                </c:pt>
                <c:pt idx="18">
                  <c:v>3.1852534236680778</c:v>
                </c:pt>
                <c:pt idx="19">
                  <c:v>3.1983792064024623</c:v>
                </c:pt>
                <c:pt idx="20">
                  <c:v>3.2142490249336673</c:v>
                </c:pt>
                <c:pt idx="21">
                  <c:v>3.2321692920400413</c:v>
                </c:pt>
                <c:pt idx="22">
                  <c:v>3.2513568060580536</c:v>
                </c:pt>
                <c:pt idx="23">
                  <c:v>3.2709729805532088</c:v>
                </c:pt>
                <c:pt idx="24">
                  <c:v>3.2901604945712211</c:v>
                </c:pt>
                <c:pt idx="25">
                  <c:v>3.3080807616775951</c:v>
                </c:pt>
                <c:pt idx="26">
                  <c:v>3.3239505802088001</c:v>
                </c:pt>
                <c:pt idx="27">
                  <c:v>3.3370763629431845</c:v>
                </c:pt>
                <c:pt idx="28">
                  <c:v>3.3468844501907622</c:v>
                </c:pt>
                <c:pt idx="29">
                  <c:v>3.3529461814743899</c:v>
                </c:pt>
                <c:pt idx="30">
                  <c:v>3.3549966300495586</c:v>
                </c:pt>
              </c:numCache>
            </c:numRef>
          </c:xVal>
          <c:yVal>
            <c:numRef>
              <c:f>'D:\S_G_2011_April\[Valgu99_for M_m.xls]PlotDat6'!$BB$1:$BB$31</c:f>
              <c:numCache>
                <c:formatCode>General</c:formatCode>
                <c:ptCount val="31"/>
                <c:pt idx="0">
                  <c:v>0.11667249750578602</c:v>
                </c:pt>
                <c:pt idx="1">
                  <c:v>0.11679688216788973</c:v>
                </c:pt>
                <c:pt idx="2">
                  <c:v>0.11691583062339569</c:v>
                </c:pt>
                <c:pt idx="3">
                  <c:v>0.11702414425402026</c:v>
                </c:pt>
                <c:pt idx="4">
                  <c:v>0.11711708923435868</c:v>
                </c:pt>
                <c:pt idx="5">
                  <c:v>0.11719060342277066</c:v>
                </c:pt>
                <c:pt idx="6">
                  <c:v>0.11724147389646239</c:v>
                </c:pt>
                <c:pt idx="7">
                  <c:v>0.11726747737162993</c:v>
                </c:pt>
                <c:pt idx="8">
                  <c:v>0.11726747737162993</c:v>
                </c:pt>
                <c:pt idx="9">
                  <c:v>0.11724147389646239</c:v>
                </c:pt>
                <c:pt idx="10">
                  <c:v>0.11719060342277066</c:v>
                </c:pt>
                <c:pt idx="11">
                  <c:v>0.11711708923435868</c:v>
                </c:pt>
                <c:pt idx="12">
                  <c:v>0.11702414425402026</c:v>
                </c:pt>
                <c:pt idx="13">
                  <c:v>0.11691583062339569</c:v>
                </c:pt>
                <c:pt idx="14">
                  <c:v>0.11679688216788973</c:v>
                </c:pt>
                <c:pt idx="15">
                  <c:v>0.11667249750578602</c:v>
                </c:pt>
                <c:pt idx="16">
                  <c:v>0.11654811284368231</c:v>
                </c:pt>
                <c:pt idx="17">
                  <c:v>0.11642916438817635</c:v>
                </c:pt>
                <c:pt idx="18">
                  <c:v>0.11632085075755179</c:v>
                </c:pt>
                <c:pt idx="19">
                  <c:v>0.11622790577721337</c:v>
                </c:pt>
                <c:pt idx="20">
                  <c:v>0.11615439158880139</c:v>
                </c:pt>
                <c:pt idx="21">
                  <c:v>0.11610352111510966</c:v>
                </c:pt>
                <c:pt idx="22">
                  <c:v>0.11607751763994212</c:v>
                </c:pt>
                <c:pt idx="23">
                  <c:v>0.11607751763994212</c:v>
                </c:pt>
                <c:pt idx="24">
                  <c:v>0.11610352111510966</c:v>
                </c:pt>
                <c:pt idx="25">
                  <c:v>0.11615439158880139</c:v>
                </c:pt>
                <c:pt idx="26">
                  <c:v>0.11622790577721337</c:v>
                </c:pt>
                <c:pt idx="27">
                  <c:v>0.11632085075755179</c:v>
                </c:pt>
                <c:pt idx="28">
                  <c:v>0.11642916438817635</c:v>
                </c:pt>
                <c:pt idx="29">
                  <c:v>0.11654811284368231</c:v>
                </c:pt>
                <c:pt idx="30">
                  <c:v>0.11667249750578602</c:v>
                </c:pt>
              </c:numCache>
            </c:numRef>
          </c:yVal>
          <c:smooth val="1"/>
          <c:extLst>
            <c:ext xmlns:c16="http://schemas.microsoft.com/office/drawing/2014/chart" uri="{C3380CC4-5D6E-409C-BE32-E72D297353CC}">
              <c16:uniqueId val="{00000020-8550-4B17-B5D6-9A60C5CEB2E3}"/>
            </c:ext>
          </c:extLst>
        </c:ser>
        <c:ser>
          <c:idx val="26"/>
          <c:order val="26"/>
          <c:spPr>
            <a:ln w="12700">
              <a:solidFill>
                <a:srgbClr val="000000"/>
              </a:solidFill>
              <a:prstDash val="solid"/>
            </a:ln>
          </c:spPr>
          <c:marker>
            <c:symbol val="none"/>
          </c:marker>
          <c:xVal>
            <c:numRef>
              <c:f>'D:\S_G_2011_April\[Valgu99_for M_m.xls]PlotDat6'!$BC$1:$BC$31</c:f>
              <c:numCache>
                <c:formatCode>General</c:formatCode>
                <c:ptCount val="31"/>
                <c:pt idx="0">
                  <c:v>3.0643133972226342</c:v>
                </c:pt>
                <c:pt idx="1">
                  <c:v>3.0624591908270844</c:v>
                </c:pt>
                <c:pt idx="2">
                  <c:v>3.0569776093573893</c:v>
                </c:pt>
                <c:pt idx="3">
                  <c:v>3.0481082242273212</c:v>
                </c:pt>
                <c:pt idx="4">
                  <c:v>3.036238670127096</c:v>
                </c:pt>
                <c:pt idx="5">
                  <c:v>3.0218877035273328</c:v>
                </c:pt>
                <c:pt idx="6">
                  <c:v>3.0056825305320198</c:v>
                </c:pt>
                <c:pt idx="7">
                  <c:v>2.9883313949620995</c:v>
                </c:pt>
                <c:pt idx="8">
                  <c:v>2.9705926247019634</c:v>
                </c:pt>
                <c:pt idx="9">
                  <c:v>2.9532414891320431</c:v>
                </c:pt>
                <c:pt idx="10">
                  <c:v>2.9370363161367301</c:v>
                </c:pt>
                <c:pt idx="11">
                  <c:v>2.9226853495369669</c:v>
                </c:pt>
                <c:pt idx="12">
                  <c:v>2.9108157954367417</c:v>
                </c:pt>
                <c:pt idx="13">
                  <c:v>2.9019464103066737</c:v>
                </c:pt>
                <c:pt idx="14">
                  <c:v>2.8964648288369785</c:v>
                </c:pt>
                <c:pt idx="15">
                  <c:v>2.8946106224414287</c:v>
                </c:pt>
                <c:pt idx="16">
                  <c:v>2.8964648288369785</c:v>
                </c:pt>
                <c:pt idx="17">
                  <c:v>2.9019464103066737</c:v>
                </c:pt>
                <c:pt idx="18">
                  <c:v>2.9108157954367417</c:v>
                </c:pt>
                <c:pt idx="19">
                  <c:v>2.9226853495369669</c:v>
                </c:pt>
                <c:pt idx="20">
                  <c:v>2.9370363161367301</c:v>
                </c:pt>
                <c:pt idx="21">
                  <c:v>2.9532414891320431</c:v>
                </c:pt>
                <c:pt idx="22">
                  <c:v>2.9705926247019634</c:v>
                </c:pt>
                <c:pt idx="23">
                  <c:v>2.9883313949620995</c:v>
                </c:pt>
                <c:pt idx="24">
                  <c:v>3.0056825305320198</c:v>
                </c:pt>
                <c:pt idx="25">
                  <c:v>3.0218877035273328</c:v>
                </c:pt>
                <c:pt idx="26">
                  <c:v>3.036238670127096</c:v>
                </c:pt>
                <c:pt idx="27">
                  <c:v>3.0481082242273212</c:v>
                </c:pt>
                <c:pt idx="28">
                  <c:v>3.0569776093573893</c:v>
                </c:pt>
                <c:pt idx="29">
                  <c:v>3.0624591908270844</c:v>
                </c:pt>
                <c:pt idx="30">
                  <c:v>3.0643133972226342</c:v>
                </c:pt>
              </c:numCache>
            </c:numRef>
          </c:xVal>
          <c:yVal>
            <c:numRef>
              <c:f>'D:\S_G_2011_April\[Valgu99_for M_m.xls]PlotDat6'!$BD$1:$BD$31</c:f>
              <c:numCache>
                <c:formatCode>General</c:formatCode>
                <c:ptCount val="31"/>
                <c:pt idx="0">
                  <c:v>0.11235513652583382</c:v>
                </c:pt>
                <c:pt idx="1">
                  <c:v>0.1124489398383966</c:v>
                </c:pt>
                <c:pt idx="2">
                  <c:v>0.11253864349608217</c:v>
                </c:pt>
                <c:pt idx="3">
                  <c:v>0.11262032701860374</c:v>
                </c:pt>
                <c:pt idx="4">
                  <c:v>0.11269042044406609</c:v>
                </c:pt>
                <c:pt idx="5">
                  <c:v>0.11274586035343095</c:v>
                </c:pt>
                <c:pt idx="6">
                  <c:v>0.11278422375662887</c:v>
                </c:pt>
                <c:pt idx="7">
                  <c:v>0.11280383398885208</c:v>
                </c:pt>
                <c:pt idx="8">
                  <c:v>0.11280383398885208</c:v>
                </c:pt>
                <c:pt idx="9">
                  <c:v>0.11278422375662887</c:v>
                </c:pt>
                <c:pt idx="10">
                  <c:v>0.11274586035343095</c:v>
                </c:pt>
                <c:pt idx="11">
                  <c:v>0.11269042044406609</c:v>
                </c:pt>
                <c:pt idx="12">
                  <c:v>0.11262032701860374</c:v>
                </c:pt>
                <c:pt idx="13">
                  <c:v>0.11253864349608217</c:v>
                </c:pt>
                <c:pt idx="14">
                  <c:v>0.1124489398383966</c:v>
                </c:pt>
                <c:pt idx="15">
                  <c:v>0.11235513652583382</c:v>
                </c:pt>
                <c:pt idx="16">
                  <c:v>0.11226133321327103</c:v>
                </c:pt>
                <c:pt idx="17">
                  <c:v>0.11217162955558546</c:v>
                </c:pt>
                <c:pt idx="18">
                  <c:v>0.11208994603306389</c:v>
                </c:pt>
                <c:pt idx="19">
                  <c:v>0.11201985260760154</c:v>
                </c:pt>
                <c:pt idx="20">
                  <c:v>0.11196441269823668</c:v>
                </c:pt>
                <c:pt idx="21">
                  <c:v>0.11192604929503876</c:v>
                </c:pt>
                <c:pt idx="22">
                  <c:v>0.11190643906281555</c:v>
                </c:pt>
                <c:pt idx="23">
                  <c:v>0.11190643906281555</c:v>
                </c:pt>
                <c:pt idx="24">
                  <c:v>0.11192604929503876</c:v>
                </c:pt>
                <c:pt idx="25">
                  <c:v>0.11196441269823668</c:v>
                </c:pt>
                <c:pt idx="26">
                  <c:v>0.11201985260760154</c:v>
                </c:pt>
                <c:pt idx="27">
                  <c:v>0.11208994603306389</c:v>
                </c:pt>
                <c:pt idx="28">
                  <c:v>0.11217162955558546</c:v>
                </c:pt>
                <c:pt idx="29">
                  <c:v>0.11226133321327103</c:v>
                </c:pt>
                <c:pt idx="30">
                  <c:v>0.11235513652583382</c:v>
                </c:pt>
              </c:numCache>
            </c:numRef>
          </c:yVal>
          <c:smooth val="1"/>
          <c:extLst>
            <c:ext xmlns:c16="http://schemas.microsoft.com/office/drawing/2014/chart" uri="{C3380CC4-5D6E-409C-BE32-E72D297353CC}">
              <c16:uniqueId val="{00000021-8550-4B17-B5D6-9A60C5CEB2E3}"/>
            </c:ext>
          </c:extLst>
        </c:ser>
        <c:ser>
          <c:idx val="27"/>
          <c:order val="27"/>
          <c:spPr>
            <a:ln w="12700">
              <a:solidFill>
                <a:srgbClr val="000000"/>
              </a:solidFill>
              <a:prstDash val="solid"/>
            </a:ln>
          </c:spPr>
          <c:marker>
            <c:symbol val="none"/>
          </c:marker>
          <c:xVal>
            <c:numRef>
              <c:f>'D:\S_G_2011_April\[Valgu99_for M_m.xls]PlotDat6'!$BE$1:$BE$31</c:f>
              <c:numCache>
                <c:formatCode>General</c:formatCode>
                <c:ptCount val="31"/>
                <c:pt idx="0">
                  <c:v>3.049256264679264</c:v>
                </c:pt>
                <c:pt idx="1">
                  <c:v>3.0474179352354045</c:v>
                </c:pt>
                <c:pt idx="2">
                  <c:v>3.0419832907218054</c:v>
                </c:pt>
                <c:pt idx="3">
                  <c:v>3.0331898511820294</c:v>
                </c:pt>
                <c:pt idx="4">
                  <c:v>3.0214219321195683</c:v>
                </c:pt>
                <c:pt idx="5">
                  <c:v>3.0071938480661933</c:v>
                </c:pt>
                <c:pt idx="6">
                  <c:v>2.9911274345689587</c:v>
                </c:pt>
                <c:pt idx="7">
                  <c:v>2.9739248709928989</c:v>
                </c:pt>
                <c:pt idx="8">
                  <c:v>2.9563379919133461</c:v>
                </c:pt>
                <c:pt idx="9">
                  <c:v>2.9391354283372864</c:v>
                </c:pt>
                <c:pt idx="10">
                  <c:v>2.9230690148400518</c:v>
                </c:pt>
                <c:pt idx="11">
                  <c:v>2.9088409307866767</c:v>
                </c:pt>
                <c:pt idx="12">
                  <c:v>2.8970730117242156</c:v>
                </c:pt>
                <c:pt idx="13">
                  <c:v>2.8882795721844396</c:v>
                </c:pt>
                <c:pt idx="14">
                  <c:v>2.8828449276708406</c:v>
                </c:pt>
                <c:pt idx="15">
                  <c:v>2.881006598226981</c:v>
                </c:pt>
                <c:pt idx="16">
                  <c:v>2.8828449276708406</c:v>
                </c:pt>
                <c:pt idx="17">
                  <c:v>2.8882795721844396</c:v>
                </c:pt>
                <c:pt idx="18">
                  <c:v>2.8970730117242156</c:v>
                </c:pt>
                <c:pt idx="19">
                  <c:v>2.9088409307866767</c:v>
                </c:pt>
                <c:pt idx="20">
                  <c:v>2.9230690148400518</c:v>
                </c:pt>
                <c:pt idx="21">
                  <c:v>2.9391354283372864</c:v>
                </c:pt>
                <c:pt idx="22">
                  <c:v>2.9563379919133461</c:v>
                </c:pt>
                <c:pt idx="23">
                  <c:v>2.9739248709928985</c:v>
                </c:pt>
                <c:pt idx="24">
                  <c:v>2.9911274345689587</c:v>
                </c:pt>
                <c:pt idx="25">
                  <c:v>3.0071938480661933</c:v>
                </c:pt>
                <c:pt idx="26">
                  <c:v>3.0214219321195683</c:v>
                </c:pt>
                <c:pt idx="27">
                  <c:v>3.0331898511820294</c:v>
                </c:pt>
                <c:pt idx="28">
                  <c:v>3.0419832907218054</c:v>
                </c:pt>
                <c:pt idx="29">
                  <c:v>3.0474179352354045</c:v>
                </c:pt>
                <c:pt idx="30">
                  <c:v>3.049256264679264</c:v>
                </c:pt>
              </c:numCache>
            </c:numRef>
          </c:xVal>
          <c:yVal>
            <c:numRef>
              <c:f>'D:\S_G_2011_April\[Valgu99_for M_m.xls]PlotDat6'!$BF$1:$BF$31</c:f>
              <c:numCache>
                <c:formatCode>General</c:formatCode>
                <c:ptCount val="31"/>
                <c:pt idx="0">
                  <c:v>0.11633908878029829</c:v>
                </c:pt>
                <c:pt idx="1">
                  <c:v>0.11646223952719831</c:v>
                </c:pt>
                <c:pt idx="2">
                  <c:v>0.11658000799551596</c:v>
                </c:pt>
                <c:pt idx="3">
                  <c:v>0.11668724713806992</c:v>
                </c:pt>
                <c:pt idx="4">
                  <c:v>0.11677927008974012</c:v>
                </c:pt>
                <c:pt idx="5">
                  <c:v>0.11685205500596345</c:v>
                </c:pt>
                <c:pt idx="6">
                  <c:v>0.11690242083664015</c:v>
                </c:pt>
                <c:pt idx="7">
                  <c:v>0.11692816635328759</c:v>
                </c:pt>
                <c:pt idx="8">
                  <c:v>0.11692816635328759</c:v>
                </c:pt>
                <c:pt idx="9">
                  <c:v>0.11690242083664015</c:v>
                </c:pt>
                <c:pt idx="10">
                  <c:v>0.11685205500596345</c:v>
                </c:pt>
                <c:pt idx="11">
                  <c:v>0.11677927008974012</c:v>
                </c:pt>
                <c:pt idx="12">
                  <c:v>0.11668724713806992</c:v>
                </c:pt>
                <c:pt idx="13">
                  <c:v>0.11658000799551596</c:v>
                </c:pt>
                <c:pt idx="14">
                  <c:v>0.11646223952719831</c:v>
                </c:pt>
                <c:pt idx="15">
                  <c:v>0.11633908878029829</c:v>
                </c:pt>
                <c:pt idx="16">
                  <c:v>0.11621593803339827</c:v>
                </c:pt>
                <c:pt idx="17">
                  <c:v>0.11609816956508062</c:v>
                </c:pt>
                <c:pt idx="18">
                  <c:v>0.11599093042252666</c:v>
                </c:pt>
                <c:pt idx="19">
                  <c:v>0.11589890747085646</c:v>
                </c:pt>
                <c:pt idx="20">
                  <c:v>0.11582612255463313</c:v>
                </c:pt>
                <c:pt idx="21">
                  <c:v>0.11577575672395643</c:v>
                </c:pt>
                <c:pt idx="22">
                  <c:v>0.11575001120730899</c:v>
                </c:pt>
                <c:pt idx="23">
                  <c:v>0.11575001120730899</c:v>
                </c:pt>
                <c:pt idx="24">
                  <c:v>0.11577575672395643</c:v>
                </c:pt>
                <c:pt idx="25">
                  <c:v>0.11582612255463313</c:v>
                </c:pt>
                <c:pt idx="26">
                  <c:v>0.11589890747085646</c:v>
                </c:pt>
                <c:pt idx="27">
                  <c:v>0.11599093042252666</c:v>
                </c:pt>
                <c:pt idx="28">
                  <c:v>0.11609816956508062</c:v>
                </c:pt>
                <c:pt idx="29">
                  <c:v>0.11621593803339827</c:v>
                </c:pt>
                <c:pt idx="30">
                  <c:v>0.11633908878029829</c:v>
                </c:pt>
              </c:numCache>
            </c:numRef>
          </c:yVal>
          <c:smooth val="1"/>
          <c:extLst>
            <c:ext xmlns:c16="http://schemas.microsoft.com/office/drawing/2014/chart" uri="{C3380CC4-5D6E-409C-BE32-E72D297353CC}">
              <c16:uniqueId val="{00000022-8550-4B17-B5D6-9A60C5CEB2E3}"/>
            </c:ext>
          </c:extLst>
        </c:ser>
        <c:ser>
          <c:idx val="28"/>
          <c:order val="28"/>
          <c:spPr>
            <a:ln w="12700">
              <a:solidFill>
                <a:srgbClr val="000000"/>
              </a:solidFill>
              <a:prstDash val="solid"/>
            </a:ln>
          </c:spPr>
          <c:marker>
            <c:symbol val="none"/>
          </c:marker>
          <c:xVal>
            <c:numRef>
              <c:f>'D:\S_G_2011_April\[Valgu99_for M_m.xls]PlotDat6'!$BG$1:$BG$31</c:f>
              <c:numCache>
                <c:formatCode>General</c:formatCode>
                <c:ptCount val="31"/>
                <c:pt idx="0">
                  <c:v>2.9931960644900681</c:v>
                </c:pt>
                <c:pt idx="1">
                  <c:v>2.9913722784991594</c:v>
                </c:pt>
                <c:pt idx="2">
                  <c:v>2.9859806287257324</c:v>
                </c:pt>
                <c:pt idx="3">
                  <c:v>2.9772567561368919</c:v>
                </c:pt>
                <c:pt idx="4">
                  <c:v>2.9655819358265556</c:v>
                </c:pt>
                <c:pt idx="5">
                  <c:v>2.9514664134642881</c:v>
                </c:pt>
                <c:pt idx="6">
                  <c:v>2.9355271051111118</c:v>
                </c:pt>
                <c:pt idx="7">
                  <c:v>2.9184606350273485</c:v>
                </c:pt>
                <c:pt idx="8">
                  <c:v>2.9010128898496674</c:v>
                </c:pt>
                <c:pt idx="9">
                  <c:v>2.8839464197659042</c:v>
                </c:pt>
                <c:pt idx="10">
                  <c:v>2.8680071114127279</c:v>
                </c:pt>
                <c:pt idx="11">
                  <c:v>2.8538915890504604</c:v>
                </c:pt>
                <c:pt idx="12">
                  <c:v>2.8422167687401241</c:v>
                </c:pt>
                <c:pt idx="13">
                  <c:v>2.8334928961512835</c:v>
                </c:pt>
                <c:pt idx="14">
                  <c:v>2.8281012463778565</c:v>
                </c:pt>
                <c:pt idx="15">
                  <c:v>2.8262774603869478</c:v>
                </c:pt>
                <c:pt idx="16">
                  <c:v>2.8281012463778565</c:v>
                </c:pt>
                <c:pt idx="17">
                  <c:v>2.8334928961512835</c:v>
                </c:pt>
                <c:pt idx="18">
                  <c:v>2.8422167687401241</c:v>
                </c:pt>
                <c:pt idx="19">
                  <c:v>2.8538915890504604</c:v>
                </c:pt>
                <c:pt idx="20">
                  <c:v>2.8680071114127279</c:v>
                </c:pt>
                <c:pt idx="21">
                  <c:v>2.8839464197659042</c:v>
                </c:pt>
                <c:pt idx="22">
                  <c:v>2.9010128898496674</c:v>
                </c:pt>
                <c:pt idx="23">
                  <c:v>2.9184606350273485</c:v>
                </c:pt>
                <c:pt idx="24">
                  <c:v>2.9355271051111118</c:v>
                </c:pt>
                <c:pt idx="25">
                  <c:v>2.9514664134642881</c:v>
                </c:pt>
                <c:pt idx="26">
                  <c:v>2.9655819358265556</c:v>
                </c:pt>
                <c:pt idx="27">
                  <c:v>2.9772567561368919</c:v>
                </c:pt>
                <c:pt idx="28">
                  <c:v>2.9859806287257324</c:v>
                </c:pt>
                <c:pt idx="29">
                  <c:v>2.9913722784991594</c:v>
                </c:pt>
                <c:pt idx="30">
                  <c:v>2.9931960644900681</c:v>
                </c:pt>
              </c:numCache>
            </c:numRef>
          </c:xVal>
          <c:yVal>
            <c:numRef>
              <c:f>'D:\S_G_2011_April\[Valgu99_for M_m.xls]PlotDat6'!$BH$1:$BH$31</c:f>
              <c:numCache>
                <c:formatCode>General</c:formatCode>
                <c:ptCount val="31"/>
                <c:pt idx="0">
                  <c:v>0.11926202006914623</c:v>
                </c:pt>
                <c:pt idx="1">
                  <c:v>0.11939981361629468</c:v>
                </c:pt>
                <c:pt idx="2">
                  <c:v>0.11953158492422596</c:v>
                </c:pt>
                <c:pt idx="3">
                  <c:v>0.11965157495447455</c:v>
                </c:pt>
                <c:pt idx="4">
                  <c:v>0.11975453956694257</c:v>
                </c:pt>
                <c:pt idx="5">
                  <c:v>0.11983597871398612</c:v>
                </c:pt>
                <c:pt idx="6">
                  <c:v>0.11989233311409102</c:v>
                </c:pt>
                <c:pt idx="7">
                  <c:v>0.11992113980955427</c:v>
                </c:pt>
                <c:pt idx="8">
                  <c:v>0.11992113980955427</c:v>
                </c:pt>
                <c:pt idx="9">
                  <c:v>0.11989233311409102</c:v>
                </c:pt>
                <c:pt idx="10">
                  <c:v>0.11983597871398612</c:v>
                </c:pt>
                <c:pt idx="11">
                  <c:v>0.11975453956694257</c:v>
                </c:pt>
                <c:pt idx="12">
                  <c:v>0.11965157495447455</c:v>
                </c:pt>
                <c:pt idx="13">
                  <c:v>0.11953158492422596</c:v>
                </c:pt>
                <c:pt idx="14">
                  <c:v>0.11939981361629469</c:v>
                </c:pt>
                <c:pt idx="15">
                  <c:v>0.11926202006914623</c:v>
                </c:pt>
                <c:pt idx="16">
                  <c:v>0.11912422652199778</c:v>
                </c:pt>
                <c:pt idx="17">
                  <c:v>0.1189924552140665</c:v>
                </c:pt>
                <c:pt idx="18">
                  <c:v>0.1188724651838179</c:v>
                </c:pt>
                <c:pt idx="19">
                  <c:v>0.11876950057134988</c:v>
                </c:pt>
                <c:pt idx="20">
                  <c:v>0.11868806142430634</c:v>
                </c:pt>
                <c:pt idx="21">
                  <c:v>0.11863170702420144</c:v>
                </c:pt>
                <c:pt idx="22">
                  <c:v>0.11860290032873819</c:v>
                </c:pt>
                <c:pt idx="23">
                  <c:v>0.11860290032873819</c:v>
                </c:pt>
                <c:pt idx="24">
                  <c:v>0.11863170702420144</c:v>
                </c:pt>
                <c:pt idx="25">
                  <c:v>0.11868806142430634</c:v>
                </c:pt>
                <c:pt idx="26">
                  <c:v>0.11876950057134988</c:v>
                </c:pt>
                <c:pt idx="27">
                  <c:v>0.1188724651838179</c:v>
                </c:pt>
                <c:pt idx="28">
                  <c:v>0.1189924552140665</c:v>
                </c:pt>
                <c:pt idx="29">
                  <c:v>0.11912422652199776</c:v>
                </c:pt>
                <c:pt idx="30">
                  <c:v>0.11926202006914623</c:v>
                </c:pt>
              </c:numCache>
            </c:numRef>
          </c:yVal>
          <c:smooth val="1"/>
          <c:extLst>
            <c:ext xmlns:c16="http://schemas.microsoft.com/office/drawing/2014/chart" uri="{C3380CC4-5D6E-409C-BE32-E72D297353CC}">
              <c16:uniqueId val="{00000023-8550-4B17-B5D6-9A60C5CEB2E3}"/>
            </c:ext>
          </c:extLst>
        </c:ser>
        <c:dLbls>
          <c:showLegendKey val="0"/>
          <c:showVal val="0"/>
          <c:showCatName val="0"/>
          <c:showSerName val="0"/>
          <c:showPercent val="0"/>
          <c:showBubbleSize val="0"/>
        </c:dLbls>
        <c:axId val="850660088"/>
        <c:axId val="1"/>
      </c:scatterChart>
      <c:valAx>
        <c:axId val="850660088"/>
        <c:scaling>
          <c:orientation val="minMax"/>
          <c:max val="4"/>
          <c:min val="2.6"/>
        </c:scaling>
        <c:delete val="0"/>
        <c:axPos val="b"/>
        <c:title>
          <c:tx>
            <c:rich>
              <a:bodyPr/>
              <a:lstStyle/>
              <a:p>
                <a:pPr>
                  <a:defRPr sz="1075" b="1" i="0" u="none" strike="noStrike" baseline="30000">
                    <a:solidFill>
                      <a:srgbClr val="000000"/>
                    </a:solidFill>
                    <a:latin typeface="Arial"/>
                    <a:ea typeface="Arial"/>
                    <a:cs typeface="Arial"/>
                  </a:defRPr>
                </a:pPr>
                <a:r>
                  <a:rPr lang="en-US" sz="1075" b="1" i="0" u="none" strike="noStrike" baseline="30000">
                    <a:solidFill>
                      <a:srgbClr val="000000"/>
                    </a:solidFill>
                    <a:latin typeface="Arial"/>
                    <a:cs typeface="Arial"/>
                  </a:rPr>
                  <a:t>238</a:t>
                </a:r>
                <a:r>
                  <a:rPr lang="en-US" sz="1075" b="1" i="0" u="none" strike="noStrike" baseline="0">
                    <a:solidFill>
                      <a:srgbClr val="000000"/>
                    </a:solidFill>
                    <a:latin typeface="Arial"/>
                    <a:cs typeface="Arial"/>
                  </a:rPr>
                  <a:t>U/</a:t>
                </a:r>
                <a:r>
                  <a:rPr lang="en-US" sz="1075" b="1" i="0" u="none" strike="noStrike" baseline="30000">
                    <a:solidFill>
                      <a:srgbClr val="000000"/>
                    </a:solidFill>
                    <a:latin typeface="Arial"/>
                    <a:cs typeface="Arial"/>
                  </a:rPr>
                  <a:t>206</a:t>
                </a:r>
                <a:r>
                  <a:rPr lang="en-US" sz="1075" b="1" i="0" u="none" strike="noStrike" baseline="0">
                    <a:solidFill>
                      <a:srgbClr val="000000"/>
                    </a:solidFill>
                    <a:latin typeface="Arial"/>
                    <a:cs typeface="Arial"/>
                  </a:rPr>
                  <a:t>Pb</a:t>
                </a:r>
              </a:p>
            </c:rich>
          </c:tx>
          <c:layout>
            <c:manualLayout>
              <c:xMode val="edge"/>
              <c:yMode val="edge"/>
              <c:x val="0.500808149491485"/>
              <c:y val="0.90823529411764703"/>
            </c:manualLayout>
          </c:layout>
          <c:overlay val="0"/>
          <c:spPr>
            <a:noFill/>
            <a:ln w="25400">
              <a:noFill/>
            </a:ln>
          </c:spPr>
        </c:title>
        <c:numFmt formatCode="0.0" sourceLinked="0"/>
        <c:majorTickMark val="in"/>
        <c:minorTickMark val="in"/>
        <c:tickLblPos val="nextTo"/>
        <c:spPr>
          <a:ln w="12700">
            <a:solidFill>
              <a:srgbClr val="000000"/>
            </a:solidFill>
            <a:prstDash val="solid"/>
          </a:ln>
        </c:spPr>
        <c:txPr>
          <a:bodyPr rot="0" vert="horz"/>
          <a:lstStyle/>
          <a:p>
            <a:pPr>
              <a:defRPr sz="925" b="0" i="0" u="none" strike="noStrike" baseline="0">
                <a:solidFill>
                  <a:srgbClr val="000000"/>
                </a:solidFill>
                <a:latin typeface="Arial"/>
                <a:ea typeface="Arial"/>
                <a:cs typeface="Arial"/>
              </a:defRPr>
            </a:pPr>
            <a:endParaRPr lang="lt-LT"/>
          </a:p>
        </c:txPr>
        <c:crossAx val="1"/>
        <c:crosses val="autoZero"/>
        <c:crossBetween val="midCat"/>
        <c:majorUnit val="0.2"/>
        <c:minorUnit val="0.1"/>
      </c:valAx>
      <c:valAx>
        <c:axId val="1"/>
        <c:scaling>
          <c:orientation val="minMax"/>
          <c:max val="0.126"/>
          <c:min val="0.106"/>
        </c:scaling>
        <c:delete val="0"/>
        <c:axPos val="l"/>
        <c:title>
          <c:tx>
            <c:rich>
              <a:bodyPr/>
              <a:lstStyle/>
              <a:p>
                <a:pPr>
                  <a:defRPr sz="1075" b="1" i="0" u="none" strike="noStrike" baseline="30000">
                    <a:solidFill>
                      <a:srgbClr val="000000"/>
                    </a:solidFill>
                    <a:latin typeface="Arial"/>
                    <a:ea typeface="Arial"/>
                    <a:cs typeface="Arial"/>
                  </a:defRPr>
                </a:pPr>
                <a:r>
                  <a:rPr lang="en-US" sz="1075" b="1" i="0" u="none" strike="noStrike" baseline="30000">
                    <a:solidFill>
                      <a:srgbClr val="000000"/>
                    </a:solidFill>
                    <a:latin typeface="Arial"/>
                    <a:cs typeface="Arial"/>
                  </a:rPr>
                  <a:t>207</a:t>
                </a:r>
                <a:r>
                  <a:rPr lang="en-US" sz="1075" b="1" i="0" u="none" strike="noStrike" baseline="0">
                    <a:solidFill>
                      <a:srgbClr val="000000"/>
                    </a:solidFill>
                    <a:latin typeface="Arial"/>
                    <a:cs typeface="Arial"/>
                  </a:rPr>
                  <a:t>Pb/</a:t>
                </a:r>
                <a:r>
                  <a:rPr lang="en-US" sz="1075" b="1" i="0" u="none" strike="noStrike" baseline="30000">
                    <a:solidFill>
                      <a:srgbClr val="000000"/>
                    </a:solidFill>
                    <a:latin typeface="Arial"/>
                    <a:cs typeface="Arial"/>
                  </a:rPr>
                  <a:t>206</a:t>
                </a:r>
                <a:r>
                  <a:rPr lang="en-US" sz="1075" b="1" i="0" u="none" strike="noStrike" baseline="0">
                    <a:solidFill>
                      <a:srgbClr val="000000"/>
                    </a:solidFill>
                    <a:latin typeface="Arial"/>
                    <a:cs typeface="Arial"/>
                  </a:rPr>
                  <a:t>Pb</a:t>
                </a:r>
              </a:p>
            </c:rich>
          </c:tx>
          <c:layout>
            <c:manualLayout>
              <c:xMode val="edge"/>
              <c:yMode val="edge"/>
              <c:x val="0.17770611756149468"/>
              <c:y val="0.39058823529411762"/>
            </c:manualLayout>
          </c:layout>
          <c:overlay val="0"/>
          <c:spPr>
            <a:noFill/>
            <a:ln w="25400">
              <a:noFill/>
            </a:ln>
          </c:spPr>
        </c:title>
        <c:numFmt formatCode="0.000" sourceLinked="0"/>
        <c:majorTickMark val="in"/>
        <c:minorTickMark val="in"/>
        <c:tickLblPos val="nextTo"/>
        <c:spPr>
          <a:ln w="12700">
            <a:solidFill>
              <a:srgbClr val="000000"/>
            </a:solidFill>
            <a:prstDash val="solid"/>
          </a:ln>
        </c:spPr>
        <c:txPr>
          <a:bodyPr rot="0" vert="horz"/>
          <a:lstStyle/>
          <a:p>
            <a:pPr>
              <a:defRPr sz="925" b="0" i="0" u="none" strike="noStrike" baseline="0">
                <a:solidFill>
                  <a:srgbClr val="000000"/>
                </a:solidFill>
                <a:latin typeface="Arial"/>
                <a:ea typeface="Arial"/>
                <a:cs typeface="Arial"/>
              </a:defRPr>
            </a:pPr>
            <a:endParaRPr lang="lt-LT"/>
          </a:p>
        </c:txPr>
        <c:crossAx val="850660088"/>
        <c:crosses val="autoZero"/>
        <c:crossBetween val="midCat"/>
        <c:majorUnit val="4.0000000000000001E-3"/>
        <c:minorUnit val="2E-3"/>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800"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540567647497424"/>
          <c:y val="0.14655203258021404"/>
          <c:w val="0.56756831657558671"/>
          <c:h val="0.61207025371736457"/>
        </c:manualLayout>
      </c:layout>
      <c:scatterChart>
        <c:scatterStyle val="smoothMarker"/>
        <c:varyColors val="0"/>
        <c:ser>
          <c:idx val="0"/>
          <c:order val="0"/>
          <c:spPr>
            <a:ln w="38100">
              <a:noFill/>
            </a:ln>
          </c:spPr>
          <c:marker>
            <c:symbol val="none"/>
          </c:marker>
          <c:xVal>
            <c:numRef>
              <c:f>'D:\S_G_2011_April\[Valgu99_for M_m.xls]PlotDat10'!$G$1:$G$2</c:f>
              <c:numCache>
                <c:formatCode>General</c:formatCode>
                <c:ptCount val="2"/>
                <c:pt idx="0">
                  <c:v>1820</c:v>
                </c:pt>
                <c:pt idx="1">
                  <c:v>1999.91</c:v>
                </c:pt>
              </c:numCache>
            </c:numRef>
          </c:xVal>
          <c:yVal>
            <c:numRef>
              <c:f>'D:\S_G_2011_April\[Valgu99_for M_m.xls]PlotDat10'!$H$1:$H$2</c:f>
              <c:numCache>
                <c:formatCode>General</c:formatCode>
                <c:ptCount val="2"/>
                <c:pt idx="0">
                  <c:v>0</c:v>
                </c:pt>
                <c:pt idx="1">
                  <c:v>0</c:v>
                </c:pt>
              </c:numCache>
            </c:numRef>
          </c:yVal>
          <c:smooth val="1"/>
          <c:extLst>
            <c:ext xmlns:c16="http://schemas.microsoft.com/office/drawing/2014/chart" uri="{C3380CC4-5D6E-409C-BE32-E72D297353CC}">
              <c16:uniqueId val="{00000000-4CF6-48F6-9B42-794A8D96334D}"/>
            </c:ext>
          </c:extLst>
        </c:ser>
        <c:ser>
          <c:idx val="2"/>
          <c:order val="2"/>
          <c:spPr>
            <a:ln w="38100">
              <a:solidFill>
                <a:srgbClr val="808080"/>
              </a:solidFill>
              <a:prstDash val="solid"/>
            </a:ln>
          </c:spPr>
          <c:marker>
            <c:symbol val="none"/>
          </c:marker>
          <c:xVal>
            <c:numRef>
              <c:f>'D:\S_G_2011_April\[Valgu99_for M_m.xls]PlotDat10'!$I$1:$I$2</c:f>
              <c:numCache>
                <c:formatCode>General</c:formatCode>
                <c:ptCount val="2"/>
                <c:pt idx="0">
                  <c:v>1896.4519011484983</c:v>
                </c:pt>
                <c:pt idx="1">
                  <c:v>1896.4519011484983</c:v>
                </c:pt>
              </c:numCache>
            </c:numRef>
          </c:xVal>
          <c:yVal>
            <c:numRef>
              <c:f>'D:\S_G_2011_April\[Valgu99_for M_m.xls]PlotDat10'!$J$1:$J$2</c:f>
              <c:numCache>
                <c:formatCode>General</c:formatCode>
                <c:ptCount val="2"/>
                <c:pt idx="0">
                  <c:v>0</c:v>
                </c:pt>
                <c:pt idx="1">
                  <c:v>4.9000000953674316</c:v>
                </c:pt>
              </c:numCache>
            </c:numRef>
          </c:yVal>
          <c:smooth val="1"/>
          <c:extLst>
            <c:ext xmlns:c16="http://schemas.microsoft.com/office/drawing/2014/chart" uri="{C3380CC4-5D6E-409C-BE32-E72D297353CC}">
              <c16:uniqueId val="{00000001-4CF6-48F6-9B42-794A8D96334D}"/>
            </c:ext>
          </c:extLst>
        </c:ser>
        <c:ser>
          <c:idx val="3"/>
          <c:order val="3"/>
          <c:spPr>
            <a:ln w="38100">
              <a:solidFill>
                <a:srgbClr val="808080"/>
              </a:solidFill>
              <a:prstDash val="solid"/>
            </a:ln>
          </c:spPr>
          <c:marker>
            <c:symbol val="none"/>
          </c:marker>
          <c:xVal>
            <c:numRef>
              <c:f>'D:\S_G_2011_April\[Valgu99_for M_m.xls]PlotDat10'!$K$1:$K$2</c:f>
              <c:numCache>
                <c:formatCode>General</c:formatCode>
                <c:ptCount val="2"/>
                <c:pt idx="0">
                  <c:v>1930.3860100675504</c:v>
                </c:pt>
                <c:pt idx="1">
                  <c:v>1930.3860100675504</c:v>
                </c:pt>
              </c:numCache>
            </c:numRef>
          </c:xVal>
          <c:yVal>
            <c:numRef>
              <c:f>'D:\S_G_2011_April\[Valgu99_for M_m.xls]PlotDat10'!$L$1:$L$2</c:f>
              <c:numCache>
                <c:formatCode>General</c:formatCode>
                <c:ptCount val="2"/>
                <c:pt idx="0">
                  <c:v>0</c:v>
                </c:pt>
                <c:pt idx="1">
                  <c:v>4.9000000953674316</c:v>
                </c:pt>
              </c:numCache>
            </c:numRef>
          </c:yVal>
          <c:smooth val="1"/>
          <c:extLst>
            <c:ext xmlns:c16="http://schemas.microsoft.com/office/drawing/2014/chart" uri="{C3380CC4-5D6E-409C-BE32-E72D297353CC}">
              <c16:uniqueId val="{00000002-4CF6-48F6-9B42-794A8D96334D}"/>
            </c:ext>
          </c:extLst>
        </c:ser>
        <c:ser>
          <c:idx val="4"/>
          <c:order val="4"/>
          <c:spPr>
            <a:ln w="38100">
              <a:solidFill>
                <a:srgbClr val="808080"/>
              </a:solidFill>
              <a:prstDash val="solid"/>
            </a:ln>
          </c:spPr>
          <c:marker>
            <c:symbol val="none"/>
          </c:marker>
          <c:xVal>
            <c:numRef>
              <c:f>'D:\S_G_2011_April\[Valgu99_for M_m.xls]PlotDat10'!$M$1:$M$2</c:f>
              <c:numCache>
                <c:formatCode>General</c:formatCode>
                <c:ptCount val="2"/>
                <c:pt idx="0">
                  <c:v>1945.0027286001707</c:v>
                </c:pt>
                <c:pt idx="1">
                  <c:v>1945.0027286001707</c:v>
                </c:pt>
              </c:numCache>
            </c:numRef>
          </c:xVal>
          <c:yVal>
            <c:numRef>
              <c:f>'D:\S_G_2011_April\[Valgu99_for M_m.xls]PlotDat10'!$N$1:$N$2</c:f>
              <c:numCache>
                <c:formatCode>General</c:formatCode>
                <c:ptCount val="2"/>
                <c:pt idx="0">
                  <c:v>0</c:v>
                </c:pt>
                <c:pt idx="1">
                  <c:v>4.9000000953674316</c:v>
                </c:pt>
              </c:numCache>
            </c:numRef>
          </c:yVal>
          <c:smooth val="1"/>
          <c:extLst>
            <c:ext xmlns:c16="http://schemas.microsoft.com/office/drawing/2014/chart" uri="{C3380CC4-5D6E-409C-BE32-E72D297353CC}">
              <c16:uniqueId val="{00000003-4CF6-48F6-9B42-794A8D96334D}"/>
            </c:ext>
          </c:extLst>
        </c:ser>
        <c:ser>
          <c:idx val="5"/>
          <c:order val="5"/>
          <c:spPr>
            <a:ln w="38100">
              <a:solidFill>
                <a:srgbClr val="808080"/>
              </a:solidFill>
              <a:prstDash val="solid"/>
            </a:ln>
          </c:spPr>
          <c:marker>
            <c:symbol val="none"/>
          </c:marker>
          <c:xVal>
            <c:numRef>
              <c:f>'D:\S_G_2011_April\[Valgu99_for M_m.xls]PlotDat10'!$O$1:$O$2</c:f>
              <c:numCache>
                <c:formatCode>General</c:formatCode>
                <c:ptCount val="2"/>
                <c:pt idx="0">
                  <c:v>1972.6097481628831</c:v>
                </c:pt>
                <c:pt idx="1">
                  <c:v>1972.6097481628831</c:v>
                </c:pt>
              </c:numCache>
            </c:numRef>
          </c:xVal>
          <c:yVal>
            <c:numRef>
              <c:f>'D:\S_G_2011_April\[Valgu99_for M_m.xls]PlotDat10'!$P$1:$P$2</c:f>
              <c:numCache>
                <c:formatCode>General</c:formatCode>
                <c:ptCount val="2"/>
                <c:pt idx="0">
                  <c:v>0</c:v>
                </c:pt>
                <c:pt idx="1">
                  <c:v>4.9000000953674316</c:v>
                </c:pt>
              </c:numCache>
            </c:numRef>
          </c:yVal>
          <c:smooth val="1"/>
          <c:extLst>
            <c:ext xmlns:c16="http://schemas.microsoft.com/office/drawing/2014/chart" uri="{C3380CC4-5D6E-409C-BE32-E72D297353CC}">
              <c16:uniqueId val="{00000004-4CF6-48F6-9B42-794A8D96334D}"/>
            </c:ext>
          </c:extLst>
        </c:ser>
        <c:dLbls>
          <c:showLegendKey val="0"/>
          <c:showVal val="0"/>
          <c:showCatName val="0"/>
          <c:showSerName val="0"/>
          <c:showPercent val="0"/>
          <c:showBubbleSize val="0"/>
        </c:dLbls>
        <c:axId val="857805960"/>
        <c:axId val="1"/>
      </c:scatterChart>
      <c:scatterChart>
        <c:scatterStyle val="lineMarker"/>
        <c:varyColors val="0"/>
        <c:ser>
          <c:idx val="1"/>
          <c:order val="1"/>
          <c:spPr>
            <a:ln w="25400">
              <a:solidFill>
                <a:srgbClr val="000000"/>
              </a:solidFill>
              <a:prstDash val="solid"/>
            </a:ln>
          </c:spPr>
          <c:marker>
            <c:symbol val="none"/>
          </c:marker>
          <c:xVal>
            <c:numRef>
              <c:f>'D:\S_G_2011_April\[Valgu99_for M_m.xls]PlotDat10'!$C$1:$C$2000</c:f>
              <c:numCache>
                <c:formatCode>General</c:formatCode>
                <c:ptCount val="2000"/>
                <c:pt idx="0">
                  <c:v>1820</c:v>
                </c:pt>
                <c:pt idx="1">
                  <c:v>1820.09</c:v>
                </c:pt>
                <c:pt idx="2">
                  <c:v>1820.18</c:v>
                </c:pt>
                <c:pt idx="3">
                  <c:v>1820.27</c:v>
                </c:pt>
                <c:pt idx="4">
                  <c:v>1820.36</c:v>
                </c:pt>
                <c:pt idx="5">
                  <c:v>1820.45</c:v>
                </c:pt>
                <c:pt idx="6">
                  <c:v>1820.54</c:v>
                </c:pt>
                <c:pt idx="7">
                  <c:v>1820.63</c:v>
                </c:pt>
                <c:pt idx="8">
                  <c:v>1820.72</c:v>
                </c:pt>
                <c:pt idx="9">
                  <c:v>1820.81</c:v>
                </c:pt>
                <c:pt idx="10">
                  <c:v>1820.9</c:v>
                </c:pt>
                <c:pt idx="11">
                  <c:v>1820.99</c:v>
                </c:pt>
                <c:pt idx="12">
                  <c:v>1821.08</c:v>
                </c:pt>
                <c:pt idx="13">
                  <c:v>1821.17</c:v>
                </c:pt>
                <c:pt idx="14">
                  <c:v>1821.26</c:v>
                </c:pt>
                <c:pt idx="15">
                  <c:v>1821.35</c:v>
                </c:pt>
                <c:pt idx="16">
                  <c:v>1821.44</c:v>
                </c:pt>
                <c:pt idx="17">
                  <c:v>1821.53</c:v>
                </c:pt>
                <c:pt idx="18">
                  <c:v>1821.62</c:v>
                </c:pt>
                <c:pt idx="19">
                  <c:v>1821.71</c:v>
                </c:pt>
                <c:pt idx="20">
                  <c:v>1821.8</c:v>
                </c:pt>
                <c:pt idx="21">
                  <c:v>1821.89</c:v>
                </c:pt>
                <c:pt idx="22">
                  <c:v>1821.98</c:v>
                </c:pt>
                <c:pt idx="23">
                  <c:v>1822.07</c:v>
                </c:pt>
                <c:pt idx="24">
                  <c:v>1822.16</c:v>
                </c:pt>
                <c:pt idx="25">
                  <c:v>1822.25</c:v>
                </c:pt>
                <c:pt idx="26">
                  <c:v>1822.34</c:v>
                </c:pt>
                <c:pt idx="27">
                  <c:v>1822.43</c:v>
                </c:pt>
                <c:pt idx="28">
                  <c:v>1822.52</c:v>
                </c:pt>
                <c:pt idx="29">
                  <c:v>1822.61</c:v>
                </c:pt>
                <c:pt idx="30">
                  <c:v>1822.7</c:v>
                </c:pt>
                <c:pt idx="31">
                  <c:v>1822.79</c:v>
                </c:pt>
                <c:pt idx="32">
                  <c:v>1822.88</c:v>
                </c:pt>
                <c:pt idx="33">
                  <c:v>1822.97</c:v>
                </c:pt>
                <c:pt idx="34">
                  <c:v>1823.06</c:v>
                </c:pt>
                <c:pt idx="35">
                  <c:v>1823.15</c:v>
                </c:pt>
                <c:pt idx="36">
                  <c:v>1823.24</c:v>
                </c:pt>
                <c:pt idx="37">
                  <c:v>1823.33</c:v>
                </c:pt>
                <c:pt idx="38">
                  <c:v>1823.42</c:v>
                </c:pt>
                <c:pt idx="39">
                  <c:v>1823.51</c:v>
                </c:pt>
                <c:pt idx="40">
                  <c:v>1823.6</c:v>
                </c:pt>
                <c:pt idx="41">
                  <c:v>1823.69</c:v>
                </c:pt>
                <c:pt idx="42">
                  <c:v>1823.78</c:v>
                </c:pt>
                <c:pt idx="43">
                  <c:v>1823.87</c:v>
                </c:pt>
                <c:pt idx="44">
                  <c:v>1823.96</c:v>
                </c:pt>
                <c:pt idx="45">
                  <c:v>1824.05</c:v>
                </c:pt>
                <c:pt idx="46">
                  <c:v>1824.14</c:v>
                </c:pt>
                <c:pt idx="47">
                  <c:v>1824.23</c:v>
                </c:pt>
                <c:pt idx="48">
                  <c:v>1824.32</c:v>
                </c:pt>
                <c:pt idx="49">
                  <c:v>1824.41</c:v>
                </c:pt>
                <c:pt idx="50">
                  <c:v>1824.5</c:v>
                </c:pt>
                <c:pt idx="51">
                  <c:v>1824.59</c:v>
                </c:pt>
                <c:pt idx="52">
                  <c:v>1824.68</c:v>
                </c:pt>
                <c:pt idx="53">
                  <c:v>1824.77</c:v>
                </c:pt>
                <c:pt idx="54">
                  <c:v>1824.86</c:v>
                </c:pt>
                <c:pt idx="55">
                  <c:v>1824.95</c:v>
                </c:pt>
                <c:pt idx="56">
                  <c:v>1825.04</c:v>
                </c:pt>
                <c:pt idx="57">
                  <c:v>1825.13</c:v>
                </c:pt>
                <c:pt idx="58">
                  <c:v>1825.22</c:v>
                </c:pt>
                <c:pt idx="59">
                  <c:v>1825.31</c:v>
                </c:pt>
                <c:pt idx="60">
                  <c:v>1825.4</c:v>
                </c:pt>
                <c:pt idx="61">
                  <c:v>1825.49</c:v>
                </c:pt>
                <c:pt idx="62">
                  <c:v>1825.58</c:v>
                </c:pt>
                <c:pt idx="63">
                  <c:v>1825.67</c:v>
                </c:pt>
                <c:pt idx="64">
                  <c:v>1825.76</c:v>
                </c:pt>
                <c:pt idx="65">
                  <c:v>1825.85</c:v>
                </c:pt>
                <c:pt idx="66">
                  <c:v>1825.94</c:v>
                </c:pt>
                <c:pt idx="67">
                  <c:v>1826.03</c:v>
                </c:pt>
                <c:pt idx="68">
                  <c:v>1826.12</c:v>
                </c:pt>
                <c:pt idx="69">
                  <c:v>1826.21</c:v>
                </c:pt>
                <c:pt idx="70">
                  <c:v>1826.3</c:v>
                </c:pt>
                <c:pt idx="71">
                  <c:v>1826.39</c:v>
                </c:pt>
                <c:pt idx="72">
                  <c:v>1826.48</c:v>
                </c:pt>
                <c:pt idx="73">
                  <c:v>1826.57</c:v>
                </c:pt>
                <c:pt idx="74">
                  <c:v>1826.66</c:v>
                </c:pt>
                <c:pt idx="75">
                  <c:v>1826.75</c:v>
                </c:pt>
                <c:pt idx="76">
                  <c:v>1826.84</c:v>
                </c:pt>
                <c:pt idx="77">
                  <c:v>1826.93</c:v>
                </c:pt>
                <c:pt idx="78">
                  <c:v>1827.02</c:v>
                </c:pt>
                <c:pt idx="79">
                  <c:v>1827.11</c:v>
                </c:pt>
                <c:pt idx="80">
                  <c:v>1827.2</c:v>
                </c:pt>
                <c:pt idx="81">
                  <c:v>1827.29</c:v>
                </c:pt>
                <c:pt idx="82">
                  <c:v>1827.38</c:v>
                </c:pt>
                <c:pt idx="83">
                  <c:v>1827.47</c:v>
                </c:pt>
                <c:pt idx="84">
                  <c:v>1827.56</c:v>
                </c:pt>
                <c:pt idx="85">
                  <c:v>1827.65</c:v>
                </c:pt>
                <c:pt idx="86">
                  <c:v>1827.74</c:v>
                </c:pt>
                <c:pt idx="87">
                  <c:v>1827.83</c:v>
                </c:pt>
                <c:pt idx="88">
                  <c:v>1827.92</c:v>
                </c:pt>
                <c:pt idx="89">
                  <c:v>1828.01</c:v>
                </c:pt>
                <c:pt idx="90">
                  <c:v>1828.1</c:v>
                </c:pt>
                <c:pt idx="91">
                  <c:v>1828.19</c:v>
                </c:pt>
                <c:pt idx="92">
                  <c:v>1828.28</c:v>
                </c:pt>
                <c:pt idx="93">
                  <c:v>1828.37</c:v>
                </c:pt>
                <c:pt idx="94">
                  <c:v>1828.46</c:v>
                </c:pt>
                <c:pt idx="95">
                  <c:v>1828.55</c:v>
                </c:pt>
                <c:pt idx="96">
                  <c:v>1828.64</c:v>
                </c:pt>
                <c:pt idx="97">
                  <c:v>1828.73</c:v>
                </c:pt>
                <c:pt idx="98">
                  <c:v>1828.82</c:v>
                </c:pt>
                <c:pt idx="99">
                  <c:v>1828.91</c:v>
                </c:pt>
                <c:pt idx="100">
                  <c:v>1829</c:v>
                </c:pt>
                <c:pt idx="101">
                  <c:v>1829.09</c:v>
                </c:pt>
                <c:pt idx="102">
                  <c:v>1829.18</c:v>
                </c:pt>
                <c:pt idx="103">
                  <c:v>1829.27</c:v>
                </c:pt>
                <c:pt idx="104">
                  <c:v>1829.36</c:v>
                </c:pt>
                <c:pt idx="105">
                  <c:v>1829.45</c:v>
                </c:pt>
                <c:pt idx="106">
                  <c:v>1829.54</c:v>
                </c:pt>
                <c:pt idx="107">
                  <c:v>1829.63</c:v>
                </c:pt>
                <c:pt idx="108">
                  <c:v>1829.72</c:v>
                </c:pt>
                <c:pt idx="109">
                  <c:v>1829.81</c:v>
                </c:pt>
                <c:pt idx="110">
                  <c:v>1829.9</c:v>
                </c:pt>
                <c:pt idx="111">
                  <c:v>1829.99</c:v>
                </c:pt>
                <c:pt idx="112">
                  <c:v>1830.08</c:v>
                </c:pt>
                <c:pt idx="113">
                  <c:v>1830.17</c:v>
                </c:pt>
                <c:pt idx="114">
                  <c:v>1830.26</c:v>
                </c:pt>
                <c:pt idx="115">
                  <c:v>1830.35</c:v>
                </c:pt>
                <c:pt idx="116">
                  <c:v>1830.44</c:v>
                </c:pt>
                <c:pt idx="117">
                  <c:v>1830.53</c:v>
                </c:pt>
                <c:pt idx="118">
                  <c:v>1830.62</c:v>
                </c:pt>
                <c:pt idx="119">
                  <c:v>1830.71</c:v>
                </c:pt>
                <c:pt idx="120">
                  <c:v>1830.8</c:v>
                </c:pt>
                <c:pt idx="121">
                  <c:v>1830.89</c:v>
                </c:pt>
                <c:pt idx="122">
                  <c:v>1830.98</c:v>
                </c:pt>
                <c:pt idx="123">
                  <c:v>1831.07</c:v>
                </c:pt>
                <c:pt idx="124">
                  <c:v>1831.16</c:v>
                </c:pt>
                <c:pt idx="125">
                  <c:v>1831.25</c:v>
                </c:pt>
                <c:pt idx="126">
                  <c:v>1831.34</c:v>
                </c:pt>
                <c:pt idx="127">
                  <c:v>1831.43</c:v>
                </c:pt>
                <c:pt idx="128">
                  <c:v>1831.52</c:v>
                </c:pt>
                <c:pt idx="129">
                  <c:v>1831.61</c:v>
                </c:pt>
                <c:pt idx="130">
                  <c:v>1831.7</c:v>
                </c:pt>
                <c:pt idx="131">
                  <c:v>1831.79</c:v>
                </c:pt>
                <c:pt idx="132">
                  <c:v>1831.88</c:v>
                </c:pt>
                <c:pt idx="133">
                  <c:v>1831.97</c:v>
                </c:pt>
                <c:pt idx="134">
                  <c:v>1832.06</c:v>
                </c:pt>
                <c:pt idx="135">
                  <c:v>1832.15</c:v>
                </c:pt>
                <c:pt idx="136">
                  <c:v>1832.24</c:v>
                </c:pt>
                <c:pt idx="137">
                  <c:v>1832.33</c:v>
                </c:pt>
                <c:pt idx="138">
                  <c:v>1832.42</c:v>
                </c:pt>
                <c:pt idx="139">
                  <c:v>1832.51</c:v>
                </c:pt>
                <c:pt idx="140">
                  <c:v>1832.6</c:v>
                </c:pt>
                <c:pt idx="141">
                  <c:v>1832.69</c:v>
                </c:pt>
                <c:pt idx="142">
                  <c:v>1832.78</c:v>
                </c:pt>
                <c:pt idx="143">
                  <c:v>1832.87</c:v>
                </c:pt>
                <c:pt idx="144">
                  <c:v>1832.96</c:v>
                </c:pt>
                <c:pt idx="145">
                  <c:v>1833.05</c:v>
                </c:pt>
                <c:pt idx="146">
                  <c:v>1833.14</c:v>
                </c:pt>
                <c:pt idx="147">
                  <c:v>1833.23</c:v>
                </c:pt>
                <c:pt idx="148">
                  <c:v>1833.32</c:v>
                </c:pt>
                <c:pt idx="149">
                  <c:v>1833.41</c:v>
                </c:pt>
                <c:pt idx="150">
                  <c:v>1833.5</c:v>
                </c:pt>
                <c:pt idx="151">
                  <c:v>1833.59</c:v>
                </c:pt>
                <c:pt idx="152">
                  <c:v>1833.68</c:v>
                </c:pt>
                <c:pt idx="153">
                  <c:v>1833.77</c:v>
                </c:pt>
                <c:pt idx="154">
                  <c:v>1833.86</c:v>
                </c:pt>
                <c:pt idx="155">
                  <c:v>1833.95</c:v>
                </c:pt>
                <c:pt idx="156">
                  <c:v>1834.04</c:v>
                </c:pt>
                <c:pt idx="157">
                  <c:v>1834.13</c:v>
                </c:pt>
                <c:pt idx="158">
                  <c:v>1834.22</c:v>
                </c:pt>
                <c:pt idx="159">
                  <c:v>1834.31</c:v>
                </c:pt>
                <c:pt idx="160">
                  <c:v>1834.4</c:v>
                </c:pt>
                <c:pt idx="161">
                  <c:v>1834.49</c:v>
                </c:pt>
                <c:pt idx="162">
                  <c:v>1834.58</c:v>
                </c:pt>
                <c:pt idx="163">
                  <c:v>1834.67</c:v>
                </c:pt>
                <c:pt idx="164">
                  <c:v>1834.76</c:v>
                </c:pt>
                <c:pt idx="165">
                  <c:v>1834.85</c:v>
                </c:pt>
                <c:pt idx="166">
                  <c:v>1834.94</c:v>
                </c:pt>
                <c:pt idx="167">
                  <c:v>1835.03</c:v>
                </c:pt>
                <c:pt idx="168">
                  <c:v>1835.12</c:v>
                </c:pt>
                <c:pt idx="169">
                  <c:v>1835.21</c:v>
                </c:pt>
                <c:pt idx="170">
                  <c:v>1835.3</c:v>
                </c:pt>
                <c:pt idx="171">
                  <c:v>1835.39</c:v>
                </c:pt>
                <c:pt idx="172">
                  <c:v>1835.48</c:v>
                </c:pt>
                <c:pt idx="173">
                  <c:v>1835.57</c:v>
                </c:pt>
                <c:pt idx="174">
                  <c:v>1835.66</c:v>
                </c:pt>
                <c:pt idx="175">
                  <c:v>1835.75</c:v>
                </c:pt>
                <c:pt idx="176">
                  <c:v>1835.84</c:v>
                </c:pt>
                <c:pt idx="177">
                  <c:v>1835.93</c:v>
                </c:pt>
                <c:pt idx="178">
                  <c:v>1836.02</c:v>
                </c:pt>
                <c:pt idx="179">
                  <c:v>1836.11</c:v>
                </c:pt>
                <c:pt idx="180">
                  <c:v>1836.2</c:v>
                </c:pt>
                <c:pt idx="181">
                  <c:v>1836.29</c:v>
                </c:pt>
                <c:pt idx="182">
                  <c:v>1836.38</c:v>
                </c:pt>
                <c:pt idx="183">
                  <c:v>1836.47</c:v>
                </c:pt>
                <c:pt idx="184">
                  <c:v>1836.56</c:v>
                </c:pt>
                <c:pt idx="185">
                  <c:v>1836.65</c:v>
                </c:pt>
                <c:pt idx="186">
                  <c:v>1836.74</c:v>
                </c:pt>
                <c:pt idx="187">
                  <c:v>1836.83</c:v>
                </c:pt>
                <c:pt idx="188">
                  <c:v>1836.92</c:v>
                </c:pt>
                <c:pt idx="189">
                  <c:v>1837.01</c:v>
                </c:pt>
                <c:pt idx="190">
                  <c:v>1837.1</c:v>
                </c:pt>
                <c:pt idx="191">
                  <c:v>1837.19</c:v>
                </c:pt>
                <c:pt idx="192">
                  <c:v>1837.28</c:v>
                </c:pt>
                <c:pt idx="193">
                  <c:v>1837.37</c:v>
                </c:pt>
                <c:pt idx="194">
                  <c:v>1837.46</c:v>
                </c:pt>
                <c:pt idx="195">
                  <c:v>1837.55</c:v>
                </c:pt>
                <c:pt idx="196">
                  <c:v>1837.64</c:v>
                </c:pt>
                <c:pt idx="197">
                  <c:v>1837.73</c:v>
                </c:pt>
                <c:pt idx="198">
                  <c:v>1837.82</c:v>
                </c:pt>
                <c:pt idx="199">
                  <c:v>1837.91</c:v>
                </c:pt>
                <c:pt idx="200">
                  <c:v>1838</c:v>
                </c:pt>
                <c:pt idx="201">
                  <c:v>1838.09</c:v>
                </c:pt>
                <c:pt idx="202">
                  <c:v>1838.18</c:v>
                </c:pt>
                <c:pt idx="203">
                  <c:v>1838.27</c:v>
                </c:pt>
                <c:pt idx="204">
                  <c:v>1838.36</c:v>
                </c:pt>
                <c:pt idx="205">
                  <c:v>1838.45</c:v>
                </c:pt>
                <c:pt idx="206">
                  <c:v>1838.54</c:v>
                </c:pt>
                <c:pt idx="207">
                  <c:v>1838.63</c:v>
                </c:pt>
                <c:pt idx="208">
                  <c:v>1838.72</c:v>
                </c:pt>
                <c:pt idx="209">
                  <c:v>1838.81</c:v>
                </c:pt>
                <c:pt idx="210">
                  <c:v>1838.9</c:v>
                </c:pt>
                <c:pt idx="211">
                  <c:v>1838.99</c:v>
                </c:pt>
                <c:pt idx="212">
                  <c:v>1839.08</c:v>
                </c:pt>
                <c:pt idx="213">
                  <c:v>1839.17</c:v>
                </c:pt>
                <c:pt idx="214">
                  <c:v>1839.26</c:v>
                </c:pt>
                <c:pt idx="215">
                  <c:v>1839.35</c:v>
                </c:pt>
                <c:pt idx="216">
                  <c:v>1839.44</c:v>
                </c:pt>
                <c:pt idx="217">
                  <c:v>1839.53</c:v>
                </c:pt>
                <c:pt idx="218">
                  <c:v>1839.62</c:v>
                </c:pt>
                <c:pt idx="219">
                  <c:v>1839.71</c:v>
                </c:pt>
                <c:pt idx="220">
                  <c:v>1839.8</c:v>
                </c:pt>
                <c:pt idx="221">
                  <c:v>1839.89</c:v>
                </c:pt>
                <c:pt idx="222">
                  <c:v>1839.98</c:v>
                </c:pt>
                <c:pt idx="223">
                  <c:v>1840.07</c:v>
                </c:pt>
                <c:pt idx="224">
                  <c:v>1840.16</c:v>
                </c:pt>
                <c:pt idx="225">
                  <c:v>1840.25</c:v>
                </c:pt>
                <c:pt idx="226">
                  <c:v>1840.34</c:v>
                </c:pt>
                <c:pt idx="227">
                  <c:v>1840.43</c:v>
                </c:pt>
                <c:pt idx="228">
                  <c:v>1840.52</c:v>
                </c:pt>
                <c:pt idx="229">
                  <c:v>1840.61</c:v>
                </c:pt>
                <c:pt idx="230">
                  <c:v>1840.7</c:v>
                </c:pt>
                <c:pt idx="231">
                  <c:v>1840.79</c:v>
                </c:pt>
                <c:pt idx="232">
                  <c:v>1840.88</c:v>
                </c:pt>
                <c:pt idx="233">
                  <c:v>1840.97</c:v>
                </c:pt>
                <c:pt idx="234">
                  <c:v>1841.06</c:v>
                </c:pt>
                <c:pt idx="235">
                  <c:v>1841.15</c:v>
                </c:pt>
                <c:pt idx="236">
                  <c:v>1841.24</c:v>
                </c:pt>
                <c:pt idx="237">
                  <c:v>1841.33</c:v>
                </c:pt>
                <c:pt idx="238">
                  <c:v>1841.42</c:v>
                </c:pt>
                <c:pt idx="239">
                  <c:v>1841.51</c:v>
                </c:pt>
                <c:pt idx="240">
                  <c:v>1841.6</c:v>
                </c:pt>
                <c:pt idx="241">
                  <c:v>1841.69</c:v>
                </c:pt>
                <c:pt idx="242">
                  <c:v>1841.78</c:v>
                </c:pt>
                <c:pt idx="243">
                  <c:v>1841.87</c:v>
                </c:pt>
                <c:pt idx="244">
                  <c:v>1841.96</c:v>
                </c:pt>
                <c:pt idx="245">
                  <c:v>1842.05</c:v>
                </c:pt>
                <c:pt idx="246">
                  <c:v>1842.14</c:v>
                </c:pt>
                <c:pt idx="247">
                  <c:v>1842.23</c:v>
                </c:pt>
                <c:pt idx="248">
                  <c:v>1842.32</c:v>
                </c:pt>
                <c:pt idx="249">
                  <c:v>1842.41</c:v>
                </c:pt>
                <c:pt idx="250">
                  <c:v>1842.5</c:v>
                </c:pt>
                <c:pt idx="251">
                  <c:v>1842.59</c:v>
                </c:pt>
                <c:pt idx="252">
                  <c:v>1842.68</c:v>
                </c:pt>
                <c:pt idx="253">
                  <c:v>1842.77</c:v>
                </c:pt>
                <c:pt idx="254">
                  <c:v>1842.86</c:v>
                </c:pt>
                <c:pt idx="255">
                  <c:v>1842.95</c:v>
                </c:pt>
                <c:pt idx="256">
                  <c:v>1843.04</c:v>
                </c:pt>
                <c:pt idx="257">
                  <c:v>1843.13</c:v>
                </c:pt>
                <c:pt idx="258">
                  <c:v>1843.22</c:v>
                </c:pt>
                <c:pt idx="259">
                  <c:v>1843.31</c:v>
                </c:pt>
                <c:pt idx="260">
                  <c:v>1843.4</c:v>
                </c:pt>
                <c:pt idx="261">
                  <c:v>1843.49</c:v>
                </c:pt>
                <c:pt idx="262">
                  <c:v>1843.58</c:v>
                </c:pt>
                <c:pt idx="263">
                  <c:v>1843.67</c:v>
                </c:pt>
                <c:pt idx="264">
                  <c:v>1843.76</c:v>
                </c:pt>
                <c:pt idx="265">
                  <c:v>1843.85</c:v>
                </c:pt>
                <c:pt idx="266">
                  <c:v>1843.94</c:v>
                </c:pt>
                <c:pt idx="267">
                  <c:v>1844.03</c:v>
                </c:pt>
                <c:pt idx="268">
                  <c:v>1844.12</c:v>
                </c:pt>
                <c:pt idx="269">
                  <c:v>1844.21</c:v>
                </c:pt>
                <c:pt idx="270">
                  <c:v>1844.3</c:v>
                </c:pt>
                <c:pt idx="271">
                  <c:v>1844.39</c:v>
                </c:pt>
                <c:pt idx="272">
                  <c:v>1844.48</c:v>
                </c:pt>
                <c:pt idx="273">
                  <c:v>1844.57</c:v>
                </c:pt>
                <c:pt idx="274">
                  <c:v>1844.66</c:v>
                </c:pt>
                <c:pt idx="275">
                  <c:v>1844.75</c:v>
                </c:pt>
                <c:pt idx="276">
                  <c:v>1844.84</c:v>
                </c:pt>
                <c:pt idx="277">
                  <c:v>1844.93</c:v>
                </c:pt>
                <c:pt idx="278">
                  <c:v>1845.02</c:v>
                </c:pt>
                <c:pt idx="279">
                  <c:v>1845.11</c:v>
                </c:pt>
                <c:pt idx="280">
                  <c:v>1845.2</c:v>
                </c:pt>
                <c:pt idx="281">
                  <c:v>1845.29</c:v>
                </c:pt>
                <c:pt idx="282">
                  <c:v>1845.38</c:v>
                </c:pt>
                <c:pt idx="283">
                  <c:v>1845.47</c:v>
                </c:pt>
                <c:pt idx="284">
                  <c:v>1845.56</c:v>
                </c:pt>
                <c:pt idx="285">
                  <c:v>1845.65</c:v>
                </c:pt>
                <c:pt idx="286">
                  <c:v>1845.74</c:v>
                </c:pt>
                <c:pt idx="287">
                  <c:v>1845.83</c:v>
                </c:pt>
                <c:pt idx="288">
                  <c:v>1845.92</c:v>
                </c:pt>
                <c:pt idx="289">
                  <c:v>1846.01</c:v>
                </c:pt>
                <c:pt idx="290">
                  <c:v>1846.1</c:v>
                </c:pt>
                <c:pt idx="291">
                  <c:v>1846.19</c:v>
                </c:pt>
                <c:pt idx="292">
                  <c:v>1846.28</c:v>
                </c:pt>
                <c:pt idx="293">
                  <c:v>1846.37</c:v>
                </c:pt>
                <c:pt idx="294">
                  <c:v>1846.46</c:v>
                </c:pt>
                <c:pt idx="295">
                  <c:v>1846.55</c:v>
                </c:pt>
                <c:pt idx="296">
                  <c:v>1846.64</c:v>
                </c:pt>
                <c:pt idx="297">
                  <c:v>1846.73</c:v>
                </c:pt>
                <c:pt idx="298">
                  <c:v>1846.82</c:v>
                </c:pt>
                <c:pt idx="299">
                  <c:v>1846.91</c:v>
                </c:pt>
                <c:pt idx="300">
                  <c:v>1847</c:v>
                </c:pt>
                <c:pt idx="301">
                  <c:v>1847.09</c:v>
                </c:pt>
                <c:pt idx="302">
                  <c:v>1847.18</c:v>
                </c:pt>
                <c:pt idx="303">
                  <c:v>1847.27</c:v>
                </c:pt>
                <c:pt idx="304">
                  <c:v>1847.36</c:v>
                </c:pt>
                <c:pt idx="305">
                  <c:v>1847.45</c:v>
                </c:pt>
                <c:pt idx="306">
                  <c:v>1847.54</c:v>
                </c:pt>
                <c:pt idx="307">
                  <c:v>1847.63</c:v>
                </c:pt>
                <c:pt idx="308">
                  <c:v>1847.72</c:v>
                </c:pt>
                <c:pt idx="309">
                  <c:v>1847.81</c:v>
                </c:pt>
                <c:pt idx="310">
                  <c:v>1847.9</c:v>
                </c:pt>
                <c:pt idx="311">
                  <c:v>1847.99</c:v>
                </c:pt>
                <c:pt idx="312">
                  <c:v>1848.08</c:v>
                </c:pt>
                <c:pt idx="313">
                  <c:v>1848.17</c:v>
                </c:pt>
                <c:pt idx="314">
                  <c:v>1848.26</c:v>
                </c:pt>
                <c:pt idx="315">
                  <c:v>1848.35</c:v>
                </c:pt>
                <c:pt idx="316">
                  <c:v>1848.44</c:v>
                </c:pt>
                <c:pt idx="317">
                  <c:v>1848.53</c:v>
                </c:pt>
                <c:pt idx="318">
                  <c:v>1848.62</c:v>
                </c:pt>
                <c:pt idx="319">
                  <c:v>1848.71</c:v>
                </c:pt>
                <c:pt idx="320">
                  <c:v>1848.8</c:v>
                </c:pt>
                <c:pt idx="321">
                  <c:v>1848.89</c:v>
                </c:pt>
                <c:pt idx="322">
                  <c:v>1848.98</c:v>
                </c:pt>
                <c:pt idx="323">
                  <c:v>1849.07</c:v>
                </c:pt>
                <c:pt idx="324">
                  <c:v>1849.16</c:v>
                </c:pt>
                <c:pt idx="325">
                  <c:v>1849.25</c:v>
                </c:pt>
                <c:pt idx="326">
                  <c:v>1849.34</c:v>
                </c:pt>
                <c:pt idx="327">
                  <c:v>1849.43</c:v>
                </c:pt>
                <c:pt idx="328">
                  <c:v>1849.52</c:v>
                </c:pt>
                <c:pt idx="329">
                  <c:v>1849.61</c:v>
                </c:pt>
                <c:pt idx="330">
                  <c:v>1849.7</c:v>
                </c:pt>
                <c:pt idx="331">
                  <c:v>1849.79</c:v>
                </c:pt>
                <c:pt idx="332">
                  <c:v>1849.88</c:v>
                </c:pt>
                <c:pt idx="333">
                  <c:v>1849.97</c:v>
                </c:pt>
                <c:pt idx="334">
                  <c:v>1850.06</c:v>
                </c:pt>
                <c:pt idx="335">
                  <c:v>1850.15</c:v>
                </c:pt>
                <c:pt idx="336">
                  <c:v>1850.24</c:v>
                </c:pt>
                <c:pt idx="337">
                  <c:v>1850.33</c:v>
                </c:pt>
                <c:pt idx="338">
                  <c:v>1850.42</c:v>
                </c:pt>
                <c:pt idx="339">
                  <c:v>1850.51</c:v>
                </c:pt>
                <c:pt idx="340">
                  <c:v>1850.6</c:v>
                </c:pt>
                <c:pt idx="341">
                  <c:v>1850.69</c:v>
                </c:pt>
                <c:pt idx="342">
                  <c:v>1850.78</c:v>
                </c:pt>
                <c:pt idx="343">
                  <c:v>1850.87</c:v>
                </c:pt>
                <c:pt idx="344">
                  <c:v>1850.96</c:v>
                </c:pt>
                <c:pt idx="345">
                  <c:v>1851.05</c:v>
                </c:pt>
                <c:pt idx="346">
                  <c:v>1851.14</c:v>
                </c:pt>
                <c:pt idx="347">
                  <c:v>1851.23</c:v>
                </c:pt>
                <c:pt idx="348">
                  <c:v>1851.32</c:v>
                </c:pt>
                <c:pt idx="349">
                  <c:v>1851.41</c:v>
                </c:pt>
                <c:pt idx="350">
                  <c:v>1851.5</c:v>
                </c:pt>
                <c:pt idx="351">
                  <c:v>1851.59</c:v>
                </c:pt>
                <c:pt idx="352">
                  <c:v>1851.68</c:v>
                </c:pt>
                <c:pt idx="353">
                  <c:v>1851.77</c:v>
                </c:pt>
                <c:pt idx="354">
                  <c:v>1851.86</c:v>
                </c:pt>
                <c:pt idx="355">
                  <c:v>1851.95</c:v>
                </c:pt>
                <c:pt idx="356">
                  <c:v>1852.04</c:v>
                </c:pt>
                <c:pt idx="357">
                  <c:v>1852.13</c:v>
                </c:pt>
                <c:pt idx="358">
                  <c:v>1852.22</c:v>
                </c:pt>
                <c:pt idx="359">
                  <c:v>1852.31</c:v>
                </c:pt>
                <c:pt idx="360">
                  <c:v>1852.4</c:v>
                </c:pt>
                <c:pt idx="361">
                  <c:v>1852.49</c:v>
                </c:pt>
                <c:pt idx="362">
                  <c:v>1852.58</c:v>
                </c:pt>
                <c:pt idx="363">
                  <c:v>1852.67</c:v>
                </c:pt>
                <c:pt idx="364">
                  <c:v>1852.76</c:v>
                </c:pt>
                <c:pt idx="365">
                  <c:v>1852.85</c:v>
                </c:pt>
                <c:pt idx="366">
                  <c:v>1852.94</c:v>
                </c:pt>
                <c:pt idx="367">
                  <c:v>1853.03</c:v>
                </c:pt>
                <c:pt idx="368">
                  <c:v>1853.12</c:v>
                </c:pt>
                <c:pt idx="369">
                  <c:v>1853.21</c:v>
                </c:pt>
                <c:pt idx="370">
                  <c:v>1853.3</c:v>
                </c:pt>
                <c:pt idx="371">
                  <c:v>1853.39</c:v>
                </c:pt>
                <c:pt idx="372">
                  <c:v>1853.48</c:v>
                </c:pt>
                <c:pt idx="373">
                  <c:v>1853.57</c:v>
                </c:pt>
                <c:pt idx="374">
                  <c:v>1853.66</c:v>
                </c:pt>
                <c:pt idx="375">
                  <c:v>1853.75</c:v>
                </c:pt>
                <c:pt idx="376">
                  <c:v>1853.84</c:v>
                </c:pt>
                <c:pt idx="377">
                  <c:v>1853.93</c:v>
                </c:pt>
                <c:pt idx="378">
                  <c:v>1854.02</c:v>
                </c:pt>
                <c:pt idx="379">
                  <c:v>1854.11</c:v>
                </c:pt>
                <c:pt idx="380">
                  <c:v>1854.2</c:v>
                </c:pt>
                <c:pt idx="381">
                  <c:v>1854.29</c:v>
                </c:pt>
                <c:pt idx="382">
                  <c:v>1854.38</c:v>
                </c:pt>
                <c:pt idx="383">
                  <c:v>1854.47</c:v>
                </c:pt>
                <c:pt idx="384">
                  <c:v>1854.56</c:v>
                </c:pt>
                <c:pt idx="385">
                  <c:v>1854.65</c:v>
                </c:pt>
                <c:pt idx="386">
                  <c:v>1854.74</c:v>
                </c:pt>
                <c:pt idx="387">
                  <c:v>1854.83</c:v>
                </c:pt>
                <c:pt idx="388">
                  <c:v>1854.92</c:v>
                </c:pt>
                <c:pt idx="389">
                  <c:v>1855.01</c:v>
                </c:pt>
                <c:pt idx="390">
                  <c:v>1855.1</c:v>
                </c:pt>
                <c:pt idx="391">
                  <c:v>1855.19</c:v>
                </c:pt>
                <c:pt idx="392">
                  <c:v>1855.28</c:v>
                </c:pt>
                <c:pt idx="393">
                  <c:v>1855.37</c:v>
                </c:pt>
                <c:pt idx="394">
                  <c:v>1855.46</c:v>
                </c:pt>
                <c:pt idx="395">
                  <c:v>1855.55</c:v>
                </c:pt>
                <c:pt idx="396">
                  <c:v>1855.64</c:v>
                </c:pt>
                <c:pt idx="397">
                  <c:v>1855.73</c:v>
                </c:pt>
                <c:pt idx="398">
                  <c:v>1855.82</c:v>
                </c:pt>
                <c:pt idx="399">
                  <c:v>1855.91</c:v>
                </c:pt>
                <c:pt idx="400">
                  <c:v>1856</c:v>
                </c:pt>
                <c:pt idx="401">
                  <c:v>1856.09</c:v>
                </c:pt>
                <c:pt idx="402">
                  <c:v>1856.18</c:v>
                </c:pt>
                <c:pt idx="403">
                  <c:v>1856.27</c:v>
                </c:pt>
                <c:pt idx="404">
                  <c:v>1856.36</c:v>
                </c:pt>
                <c:pt idx="405">
                  <c:v>1856.45</c:v>
                </c:pt>
                <c:pt idx="406">
                  <c:v>1856.54</c:v>
                </c:pt>
                <c:pt idx="407">
                  <c:v>1856.63</c:v>
                </c:pt>
                <c:pt idx="408">
                  <c:v>1856.72</c:v>
                </c:pt>
                <c:pt idx="409">
                  <c:v>1856.81</c:v>
                </c:pt>
                <c:pt idx="410">
                  <c:v>1856.9</c:v>
                </c:pt>
                <c:pt idx="411">
                  <c:v>1856.99</c:v>
                </c:pt>
                <c:pt idx="412">
                  <c:v>1857.08</c:v>
                </c:pt>
                <c:pt idx="413">
                  <c:v>1857.17</c:v>
                </c:pt>
                <c:pt idx="414">
                  <c:v>1857.26</c:v>
                </c:pt>
                <c:pt idx="415">
                  <c:v>1857.35</c:v>
                </c:pt>
                <c:pt idx="416">
                  <c:v>1857.44</c:v>
                </c:pt>
                <c:pt idx="417">
                  <c:v>1857.53</c:v>
                </c:pt>
                <c:pt idx="418">
                  <c:v>1857.62</c:v>
                </c:pt>
                <c:pt idx="419">
                  <c:v>1857.71</c:v>
                </c:pt>
                <c:pt idx="420">
                  <c:v>1857.8</c:v>
                </c:pt>
                <c:pt idx="421">
                  <c:v>1857.89</c:v>
                </c:pt>
                <c:pt idx="422">
                  <c:v>1857.98</c:v>
                </c:pt>
                <c:pt idx="423">
                  <c:v>1858.07</c:v>
                </c:pt>
                <c:pt idx="424">
                  <c:v>1858.16</c:v>
                </c:pt>
                <c:pt idx="425">
                  <c:v>1858.25</c:v>
                </c:pt>
                <c:pt idx="426">
                  <c:v>1858.34</c:v>
                </c:pt>
                <c:pt idx="427">
                  <c:v>1858.43</c:v>
                </c:pt>
                <c:pt idx="428">
                  <c:v>1858.52</c:v>
                </c:pt>
                <c:pt idx="429">
                  <c:v>1858.61</c:v>
                </c:pt>
                <c:pt idx="430">
                  <c:v>1858.7</c:v>
                </c:pt>
                <c:pt idx="431">
                  <c:v>1858.79</c:v>
                </c:pt>
                <c:pt idx="432">
                  <c:v>1858.88</c:v>
                </c:pt>
                <c:pt idx="433">
                  <c:v>1858.97</c:v>
                </c:pt>
                <c:pt idx="434">
                  <c:v>1859.06</c:v>
                </c:pt>
                <c:pt idx="435">
                  <c:v>1859.15</c:v>
                </c:pt>
                <c:pt idx="436">
                  <c:v>1859.24</c:v>
                </c:pt>
                <c:pt idx="437">
                  <c:v>1859.33</c:v>
                </c:pt>
                <c:pt idx="438">
                  <c:v>1859.42</c:v>
                </c:pt>
                <c:pt idx="439">
                  <c:v>1859.51</c:v>
                </c:pt>
                <c:pt idx="440">
                  <c:v>1859.6</c:v>
                </c:pt>
                <c:pt idx="441">
                  <c:v>1859.69</c:v>
                </c:pt>
                <c:pt idx="442">
                  <c:v>1859.78</c:v>
                </c:pt>
                <c:pt idx="443">
                  <c:v>1859.87</c:v>
                </c:pt>
                <c:pt idx="444">
                  <c:v>1859.96</c:v>
                </c:pt>
                <c:pt idx="445">
                  <c:v>1860.05</c:v>
                </c:pt>
                <c:pt idx="446">
                  <c:v>1860.14</c:v>
                </c:pt>
                <c:pt idx="447">
                  <c:v>1860.23</c:v>
                </c:pt>
                <c:pt idx="448">
                  <c:v>1860.32</c:v>
                </c:pt>
                <c:pt idx="449">
                  <c:v>1860.41</c:v>
                </c:pt>
                <c:pt idx="450">
                  <c:v>1860.5</c:v>
                </c:pt>
                <c:pt idx="451">
                  <c:v>1860.59</c:v>
                </c:pt>
                <c:pt idx="452">
                  <c:v>1860.68</c:v>
                </c:pt>
                <c:pt idx="453">
                  <c:v>1860.77</c:v>
                </c:pt>
                <c:pt idx="454">
                  <c:v>1860.86</c:v>
                </c:pt>
                <c:pt idx="455">
                  <c:v>1860.95</c:v>
                </c:pt>
                <c:pt idx="456">
                  <c:v>1861.04</c:v>
                </c:pt>
                <c:pt idx="457">
                  <c:v>1861.13</c:v>
                </c:pt>
                <c:pt idx="458">
                  <c:v>1861.22</c:v>
                </c:pt>
                <c:pt idx="459">
                  <c:v>1861.31</c:v>
                </c:pt>
                <c:pt idx="460">
                  <c:v>1861.4</c:v>
                </c:pt>
                <c:pt idx="461">
                  <c:v>1861.49</c:v>
                </c:pt>
                <c:pt idx="462">
                  <c:v>1861.58</c:v>
                </c:pt>
                <c:pt idx="463">
                  <c:v>1861.67</c:v>
                </c:pt>
                <c:pt idx="464">
                  <c:v>1861.76</c:v>
                </c:pt>
                <c:pt idx="465">
                  <c:v>1861.85</c:v>
                </c:pt>
                <c:pt idx="466">
                  <c:v>1861.94</c:v>
                </c:pt>
                <c:pt idx="467">
                  <c:v>1862.03</c:v>
                </c:pt>
                <c:pt idx="468">
                  <c:v>1862.12</c:v>
                </c:pt>
                <c:pt idx="469">
                  <c:v>1862.21</c:v>
                </c:pt>
                <c:pt idx="470">
                  <c:v>1862.3</c:v>
                </c:pt>
                <c:pt idx="471">
                  <c:v>1862.39</c:v>
                </c:pt>
                <c:pt idx="472">
                  <c:v>1862.48</c:v>
                </c:pt>
                <c:pt idx="473">
                  <c:v>1862.57</c:v>
                </c:pt>
                <c:pt idx="474">
                  <c:v>1862.66</c:v>
                </c:pt>
                <c:pt idx="475">
                  <c:v>1862.75</c:v>
                </c:pt>
                <c:pt idx="476">
                  <c:v>1862.84</c:v>
                </c:pt>
                <c:pt idx="477">
                  <c:v>1862.93</c:v>
                </c:pt>
                <c:pt idx="478">
                  <c:v>1863.02</c:v>
                </c:pt>
                <c:pt idx="479">
                  <c:v>1863.11</c:v>
                </c:pt>
                <c:pt idx="480">
                  <c:v>1863.2</c:v>
                </c:pt>
                <c:pt idx="481">
                  <c:v>1863.29</c:v>
                </c:pt>
                <c:pt idx="482">
                  <c:v>1863.38</c:v>
                </c:pt>
                <c:pt idx="483">
                  <c:v>1863.47</c:v>
                </c:pt>
                <c:pt idx="484">
                  <c:v>1863.56</c:v>
                </c:pt>
                <c:pt idx="485">
                  <c:v>1863.65</c:v>
                </c:pt>
                <c:pt idx="486">
                  <c:v>1863.74</c:v>
                </c:pt>
                <c:pt idx="487">
                  <c:v>1863.83</c:v>
                </c:pt>
                <c:pt idx="488">
                  <c:v>1863.92</c:v>
                </c:pt>
                <c:pt idx="489">
                  <c:v>1864.01</c:v>
                </c:pt>
                <c:pt idx="490">
                  <c:v>1864.1</c:v>
                </c:pt>
                <c:pt idx="491">
                  <c:v>1864.19</c:v>
                </c:pt>
                <c:pt idx="492">
                  <c:v>1864.28</c:v>
                </c:pt>
                <c:pt idx="493">
                  <c:v>1864.37</c:v>
                </c:pt>
                <c:pt idx="494">
                  <c:v>1864.46</c:v>
                </c:pt>
                <c:pt idx="495">
                  <c:v>1864.55</c:v>
                </c:pt>
                <c:pt idx="496">
                  <c:v>1864.64</c:v>
                </c:pt>
                <c:pt idx="497">
                  <c:v>1864.73</c:v>
                </c:pt>
                <c:pt idx="498">
                  <c:v>1864.82</c:v>
                </c:pt>
                <c:pt idx="499">
                  <c:v>1864.91</c:v>
                </c:pt>
                <c:pt idx="500">
                  <c:v>1865</c:v>
                </c:pt>
                <c:pt idx="501">
                  <c:v>1865.09</c:v>
                </c:pt>
                <c:pt idx="502">
                  <c:v>1865.18</c:v>
                </c:pt>
                <c:pt idx="503">
                  <c:v>1865.27</c:v>
                </c:pt>
                <c:pt idx="504">
                  <c:v>1865.36</c:v>
                </c:pt>
                <c:pt idx="505">
                  <c:v>1865.45</c:v>
                </c:pt>
                <c:pt idx="506">
                  <c:v>1865.54</c:v>
                </c:pt>
                <c:pt idx="507">
                  <c:v>1865.63</c:v>
                </c:pt>
                <c:pt idx="508">
                  <c:v>1865.72</c:v>
                </c:pt>
                <c:pt idx="509">
                  <c:v>1865.81</c:v>
                </c:pt>
                <c:pt idx="510">
                  <c:v>1865.9</c:v>
                </c:pt>
                <c:pt idx="511">
                  <c:v>1865.99</c:v>
                </c:pt>
                <c:pt idx="512">
                  <c:v>1866.08</c:v>
                </c:pt>
                <c:pt idx="513">
                  <c:v>1866.17</c:v>
                </c:pt>
                <c:pt idx="514">
                  <c:v>1866.26</c:v>
                </c:pt>
                <c:pt idx="515">
                  <c:v>1866.35</c:v>
                </c:pt>
                <c:pt idx="516">
                  <c:v>1866.44</c:v>
                </c:pt>
                <c:pt idx="517">
                  <c:v>1866.53</c:v>
                </c:pt>
                <c:pt idx="518">
                  <c:v>1866.62</c:v>
                </c:pt>
                <c:pt idx="519">
                  <c:v>1866.71</c:v>
                </c:pt>
                <c:pt idx="520">
                  <c:v>1866.8</c:v>
                </c:pt>
                <c:pt idx="521">
                  <c:v>1866.89</c:v>
                </c:pt>
                <c:pt idx="522">
                  <c:v>1866.98</c:v>
                </c:pt>
                <c:pt idx="523">
                  <c:v>1867.07</c:v>
                </c:pt>
                <c:pt idx="524">
                  <c:v>1867.16</c:v>
                </c:pt>
                <c:pt idx="525">
                  <c:v>1867.25</c:v>
                </c:pt>
                <c:pt idx="526">
                  <c:v>1867.34</c:v>
                </c:pt>
                <c:pt idx="527">
                  <c:v>1867.43</c:v>
                </c:pt>
                <c:pt idx="528">
                  <c:v>1867.52</c:v>
                </c:pt>
                <c:pt idx="529">
                  <c:v>1867.61</c:v>
                </c:pt>
                <c:pt idx="530">
                  <c:v>1867.7</c:v>
                </c:pt>
                <c:pt idx="531">
                  <c:v>1867.79</c:v>
                </c:pt>
                <c:pt idx="532">
                  <c:v>1867.88</c:v>
                </c:pt>
                <c:pt idx="533">
                  <c:v>1867.97</c:v>
                </c:pt>
                <c:pt idx="534">
                  <c:v>1868.06</c:v>
                </c:pt>
                <c:pt idx="535">
                  <c:v>1868.15</c:v>
                </c:pt>
                <c:pt idx="536">
                  <c:v>1868.24</c:v>
                </c:pt>
                <c:pt idx="537">
                  <c:v>1868.33</c:v>
                </c:pt>
                <c:pt idx="538">
                  <c:v>1868.42</c:v>
                </c:pt>
                <c:pt idx="539">
                  <c:v>1868.51</c:v>
                </c:pt>
                <c:pt idx="540">
                  <c:v>1868.6</c:v>
                </c:pt>
                <c:pt idx="541">
                  <c:v>1868.69</c:v>
                </c:pt>
                <c:pt idx="542">
                  <c:v>1868.78</c:v>
                </c:pt>
                <c:pt idx="543">
                  <c:v>1868.87</c:v>
                </c:pt>
                <c:pt idx="544">
                  <c:v>1868.96</c:v>
                </c:pt>
                <c:pt idx="545">
                  <c:v>1869.05</c:v>
                </c:pt>
                <c:pt idx="546">
                  <c:v>1869.14</c:v>
                </c:pt>
                <c:pt idx="547">
                  <c:v>1869.23</c:v>
                </c:pt>
                <c:pt idx="548">
                  <c:v>1869.32</c:v>
                </c:pt>
                <c:pt idx="549">
                  <c:v>1869.41</c:v>
                </c:pt>
                <c:pt idx="550">
                  <c:v>1869.5</c:v>
                </c:pt>
                <c:pt idx="551">
                  <c:v>1869.59</c:v>
                </c:pt>
                <c:pt idx="552">
                  <c:v>1869.68</c:v>
                </c:pt>
                <c:pt idx="553">
                  <c:v>1869.77</c:v>
                </c:pt>
                <c:pt idx="554">
                  <c:v>1869.86</c:v>
                </c:pt>
                <c:pt idx="555">
                  <c:v>1869.95</c:v>
                </c:pt>
                <c:pt idx="556">
                  <c:v>1870.04</c:v>
                </c:pt>
                <c:pt idx="557">
                  <c:v>1870.13</c:v>
                </c:pt>
                <c:pt idx="558">
                  <c:v>1870.22</c:v>
                </c:pt>
                <c:pt idx="559">
                  <c:v>1870.31</c:v>
                </c:pt>
                <c:pt idx="560">
                  <c:v>1870.4</c:v>
                </c:pt>
                <c:pt idx="561">
                  <c:v>1870.49</c:v>
                </c:pt>
                <c:pt idx="562">
                  <c:v>1870.58</c:v>
                </c:pt>
                <c:pt idx="563">
                  <c:v>1870.67</c:v>
                </c:pt>
                <c:pt idx="564">
                  <c:v>1870.76</c:v>
                </c:pt>
                <c:pt idx="565">
                  <c:v>1870.85</c:v>
                </c:pt>
                <c:pt idx="566">
                  <c:v>1870.94</c:v>
                </c:pt>
                <c:pt idx="567">
                  <c:v>1871.03</c:v>
                </c:pt>
                <c:pt idx="568">
                  <c:v>1871.12</c:v>
                </c:pt>
                <c:pt idx="569">
                  <c:v>1871.21</c:v>
                </c:pt>
                <c:pt idx="570">
                  <c:v>1871.3</c:v>
                </c:pt>
                <c:pt idx="571">
                  <c:v>1871.39</c:v>
                </c:pt>
                <c:pt idx="572">
                  <c:v>1871.48</c:v>
                </c:pt>
                <c:pt idx="573">
                  <c:v>1871.57</c:v>
                </c:pt>
                <c:pt idx="574">
                  <c:v>1871.66</c:v>
                </c:pt>
                <c:pt idx="575">
                  <c:v>1871.75</c:v>
                </c:pt>
                <c:pt idx="576">
                  <c:v>1871.84</c:v>
                </c:pt>
                <c:pt idx="577">
                  <c:v>1871.93</c:v>
                </c:pt>
                <c:pt idx="578">
                  <c:v>1872.02</c:v>
                </c:pt>
                <c:pt idx="579">
                  <c:v>1872.11</c:v>
                </c:pt>
                <c:pt idx="580">
                  <c:v>1872.2</c:v>
                </c:pt>
                <c:pt idx="581">
                  <c:v>1872.29</c:v>
                </c:pt>
                <c:pt idx="582">
                  <c:v>1872.38</c:v>
                </c:pt>
                <c:pt idx="583">
                  <c:v>1872.47</c:v>
                </c:pt>
                <c:pt idx="584">
                  <c:v>1872.56</c:v>
                </c:pt>
                <c:pt idx="585">
                  <c:v>1872.65</c:v>
                </c:pt>
                <c:pt idx="586">
                  <c:v>1872.74</c:v>
                </c:pt>
                <c:pt idx="587">
                  <c:v>1872.83</c:v>
                </c:pt>
                <c:pt idx="588">
                  <c:v>1872.92</c:v>
                </c:pt>
                <c:pt idx="589">
                  <c:v>1873.01</c:v>
                </c:pt>
                <c:pt idx="590">
                  <c:v>1873.1</c:v>
                </c:pt>
                <c:pt idx="591">
                  <c:v>1873.19</c:v>
                </c:pt>
                <c:pt idx="592">
                  <c:v>1873.28</c:v>
                </c:pt>
                <c:pt idx="593">
                  <c:v>1873.37</c:v>
                </c:pt>
                <c:pt idx="594">
                  <c:v>1873.46</c:v>
                </c:pt>
                <c:pt idx="595">
                  <c:v>1873.55</c:v>
                </c:pt>
                <c:pt idx="596">
                  <c:v>1873.64</c:v>
                </c:pt>
                <c:pt idx="597">
                  <c:v>1873.73</c:v>
                </c:pt>
                <c:pt idx="598">
                  <c:v>1873.82</c:v>
                </c:pt>
                <c:pt idx="599">
                  <c:v>1873.91</c:v>
                </c:pt>
                <c:pt idx="600">
                  <c:v>1874</c:v>
                </c:pt>
                <c:pt idx="601">
                  <c:v>1874.09</c:v>
                </c:pt>
                <c:pt idx="602">
                  <c:v>1874.18</c:v>
                </c:pt>
                <c:pt idx="603">
                  <c:v>1874.27</c:v>
                </c:pt>
                <c:pt idx="604">
                  <c:v>1874.36</c:v>
                </c:pt>
                <c:pt idx="605">
                  <c:v>1874.45</c:v>
                </c:pt>
                <c:pt idx="606">
                  <c:v>1874.54</c:v>
                </c:pt>
                <c:pt idx="607">
                  <c:v>1874.63</c:v>
                </c:pt>
                <c:pt idx="608">
                  <c:v>1874.72</c:v>
                </c:pt>
                <c:pt idx="609">
                  <c:v>1874.81</c:v>
                </c:pt>
                <c:pt idx="610">
                  <c:v>1874.9</c:v>
                </c:pt>
                <c:pt idx="611">
                  <c:v>1874.99</c:v>
                </c:pt>
                <c:pt idx="612">
                  <c:v>1875.08</c:v>
                </c:pt>
                <c:pt idx="613">
                  <c:v>1875.17</c:v>
                </c:pt>
                <c:pt idx="614">
                  <c:v>1875.26</c:v>
                </c:pt>
                <c:pt idx="615">
                  <c:v>1875.35</c:v>
                </c:pt>
                <c:pt idx="616">
                  <c:v>1875.44</c:v>
                </c:pt>
                <c:pt idx="617">
                  <c:v>1875.53</c:v>
                </c:pt>
                <c:pt idx="618">
                  <c:v>1875.62</c:v>
                </c:pt>
                <c:pt idx="619">
                  <c:v>1875.71</c:v>
                </c:pt>
                <c:pt idx="620">
                  <c:v>1875.8</c:v>
                </c:pt>
                <c:pt idx="621">
                  <c:v>1875.89</c:v>
                </c:pt>
                <c:pt idx="622">
                  <c:v>1875.98</c:v>
                </c:pt>
                <c:pt idx="623">
                  <c:v>1876.07</c:v>
                </c:pt>
                <c:pt idx="624">
                  <c:v>1876.16</c:v>
                </c:pt>
                <c:pt idx="625">
                  <c:v>1876.25</c:v>
                </c:pt>
                <c:pt idx="626">
                  <c:v>1876.34</c:v>
                </c:pt>
                <c:pt idx="627">
                  <c:v>1876.43</c:v>
                </c:pt>
                <c:pt idx="628">
                  <c:v>1876.52</c:v>
                </c:pt>
                <c:pt idx="629">
                  <c:v>1876.61</c:v>
                </c:pt>
                <c:pt idx="630">
                  <c:v>1876.7</c:v>
                </c:pt>
                <c:pt idx="631">
                  <c:v>1876.79</c:v>
                </c:pt>
                <c:pt idx="632">
                  <c:v>1876.88</c:v>
                </c:pt>
                <c:pt idx="633">
                  <c:v>1876.97</c:v>
                </c:pt>
                <c:pt idx="634">
                  <c:v>1877.06</c:v>
                </c:pt>
                <c:pt idx="635">
                  <c:v>1877.15</c:v>
                </c:pt>
                <c:pt idx="636">
                  <c:v>1877.24</c:v>
                </c:pt>
                <c:pt idx="637">
                  <c:v>1877.33</c:v>
                </c:pt>
                <c:pt idx="638">
                  <c:v>1877.42</c:v>
                </c:pt>
                <c:pt idx="639">
                  <c:v>1877.51</c:v>
                </c:pt>
                <c:pt idx="640">
                  <c:v>1877.6</c:v>
                </c:pt>
                <c:pt idx="641">
                  <c:v>1877.69</c:v>
                </c:pt>
                <c:pt idx="642">
                  <c:v>1877.78</c:v>
                </c:pt>
                <c:pt idx="643">
                  <c:v>1877.87</c:v>
                </c:pt>
                <c:pt idx="644">
                  <c:v>1877.96</c:v>
                </c:pt>
                <c:pt idx="645">
                  <c:v>1878.05</c:v>
                </c:pt>
                <c:pt idx="646">
                  <c:v>1878.14</c:v>
                </c:pt>
                <c:pt idx="647">
                  <c:v>1878.23</c:v>
                </c:pt>
                <c:pt idx="648">
                  <c:v>1878.32</c:v>
                </c:pt>
                <c:pt idx="649">
                  <c:v>1878.41</c:v>
                </c:pt>
                <c:pt idx="650">
                  <c:v>1878.5</c:v>
                </c:pt>
                <c:pt idx="651">
                  <c:v>1878.59</c:v>
                </c:pt>
                <c:pt idx="652">
                  <c:v>1878.68</c:v>
                </c:pt>
                <c:pt idx="653">
                  <c:v>1878.77</c:v>
                </c:pt>
                <c:pt idx="654">
                  <c:v>1878.86</c:v>
                </c:pt>
                <c:pt idx="655">
                  <c:v>1878.95</c:v>
                </c:pt>
                <c:pt idx="656">
                  <c:v>1879.04</c:v>
                </c:pt>
                <c:pt idx="657">
                  <c:v>1879.13</c:v>
                </c:pt>
                <c:pt idx="658">
                  <c:v>1879.22</c:v>
                </c:pt>
                <c:pt idx="659">
                  <c:v>1879.31</c:v>
                </c:pt>
                <c:pt idx="660">
                  <c:v>1879.4</c:v>
                </c:pt>
                <c:pt idx="661">
                  <c:v>1879.49</c:v>
                </c:pt>
                <c:pt idx="662">
                  <c:v>1879.58</c:v>
                </c:pt>
                <c:pt idx="663">
                  <c:v>1879.67</c:v>
                </c:pt>
                <c:pt idx="664">
                  <c:v>1879.76</c:v>
                </c:pt>
                <c:pt idx="665">
                  <c:v>1879.85</c:v>
                </c:pt>
                <c:pt idx="666">
                  <c:v>1879.94</c:v>
                </c:pt>
                <c:pt idx="667">
                  <c:v>1880.03</c:v>
                </c:pt>
                <c:pt idx="668">
                  <c:v>1880.12</c:v>
                </c:pt>
                <c:pt idx="669">
                  <c:v>1880.21</c:v>
                </c:pt>
                <c:pt idx="670">
                  <c:v>1880.3</c:v>
                </c:pt>
                <c:pt idx="671">
                  <c:v>1880.39</c:v>
                </c:pt>
                <c:pt idx="672">
                  <c:v>1880.48</c:v>
                </c:pt>
                <c:pt idx="673">
                  <c:v>1880.57</c:v>
                </c:pt>
                <c:pt idx="674">
                  <c:v>1880.66</c:v>
                </c:pt>
                <c:pt idx="675">
                  <c:v>1880.75</c:v>
                </c:pt>
                <c:pt idx="676">
                  <c:v>1880.84</c:v>
                </c:pt>
                <c:pt idx="677">
                  <c:v>1880.93</c:v>
                </c:pt>
                <c:pt idx="678">
                  <c:v>1881.02</c:v>
                </c:pt>
                <c:pt idx="679">
                  <c:v>1881.11</c:v>
                </c:pt>
                <c:pt idx="680">
                  <c:v>1881.2</c:v>
                </c:pt>
                <c:pt idx="681">
                  <c:v>1881.29</c:v>
                </c:pt>
                <c:pt idx="682">
                  <c:v>1881.38</c:v>
                </c:pt>
                <c:pt idx="683">
                  <c:v>1881.47</c:v>
                </c:pt>
                <c:pt idx="684">
                  <c:v>1881.56</c:v>
                </c:pt>
                <c:pt idx="685">
                  <c:v>1881.65</c:v>
                </c:pt>
                <c:pt idx="686">
                  <c:v>1881.74</c:v>
                </c:pt>
                <c:pt idx="687">
                  <c:v>1881.83</c:v>
                </c:pt>
                <c:pt idx="688">
                  <c:v>1881.92</c:v>
                </c:pt>
                <c:pt idx="689">
                  <c:v>1882.01</c:v>
                </c:pt>
                <c:pt idx="690">
                  <c:v>1882.1</c:v>
                </c:pt>
                <c:pt idx="691">
                  <c:v>1882.19</c:v>
                </c:pt>
                <c:pt idx="692">
                  <c:v>1882.28</c:v>
                </c:pt>
                <c:pt idx="693">
                  <c:v>1882.37</c:v>
                </c:pt>
                <c:pt idx="694">
                  <c:v>1882.46</c:v>
                </c:pt>
                <c:pt idx="695">
                  <c:v>1882.55</c:v>
                </c:pt>
                <c:pt idx="696">
                  <c:v>1882.64</c:v>
                </c:pt>
                <c:pt idx="697">
                  <c:v>1882.73</c:v>
                </c:pt>
                <c:pt idx="698">
                  <c:v>1882.82</c:v>
                </c:pt>
                <c:pt idx="699">
                  <c:v>1882.91</c:v>
                </c:pt>
                <c:pt idx="700">
                  <c:v>1883</c:v>
                </c:pt>
                <c:pt idx="701">
                  <c:v>1883.09</c:v>
                </c:pt>
                <c:pt idx="702">
                  <c:v>1883.18</c:v>
                </c:pt>
                <c:pt idx="703">
                  <c:v>1883.27</c:v>
                </c:pt>
                <c:pt idx="704">
                  <c:v>1883.36</c:v>
                </c:pt>
                <c:pt idx="705">
                  <c:v>1883.45</c:v>
                </c:pt>
                <c:pt idx="706">
                  <c:v>1883.54</c:v>
                </c:pt>
                <c:pt idx="707">
                  <c:v>1883.63</c:v>
                </c:pt>
                <c:pt idx="708">
                  <c:v>1883.72</c:v>
                </c:pt>
                <c:pt idx="709">
                  <c:v>1883.81</c:v>
                </c:pt>
                <c:pt idx="710">
                  <c:v>1883.9</c:v>
                </c:pt>
                <c:pt idx="711">
                  <c:v>1883.99</c:v>
                </c:pt>
                <c:pt idx="712">
                  <c:v>1884.08</c:v>
                </c:pt>
                <c:pt idx="713">
                  <c:v>1884.17</c:v>
                </c:pt>
                <c:pt idx="714">
                  <c:v>1884.26</c:v>
                </c:pt>
                <c:pt idx="715">
                  <c:v>1884.35</c:v>
                </c:pt>
                <c:pt idx="716">
                  <c:v>1884.44</c:v>
                </c:pt>
                <c:pt idx="717">
                  <c:v>1884.53</c:v>
                </c:pt>
                <c:pt idx="718">
                  <c:v>1884.62</c:v>
                </c:pt>
                <c:pt idx="719">
                  <c:v>1884.71</c:v>
                </c:pt>
                <c:pt idx="720">
                  <c:v>1884.8</c:v>
                </c:pt>
                <c:pt idx="721">
                  <c:v>1884.89</c:v>
                </c:pt>
                <c:pt idx="722">
                  <c:v>1884.98</c:v>
                </c:pt>
                <c:pt idx="723">
                  <c:v>1885.07</c:v>
                </c:pt>
                <c:pt idx="724">
                  <c:v>1885.16</c:v>
                </c:pt>
                <c:pt idx="725">
                  <c:v>1885.25</c:v>
                </c:pt>
                <c:pt idx="726">
                  <c:v>1885.34</c:v>
                </c:pt>
                <c:pt idx="727">
                  <c:v>1885.43</c:v>
                </c:pt>
                <c:pt idx="728">
                  <c:v>1885.52</c:v>
                </c:pt>
                <c:pt idx="729">
                  <c:v>1885.61</c:v>
                </c:pt>
                <c:pt idx="730">
                  <c:v>1885.7</c:v>
                </c:pt>
                <c:pt idx="731">
                  <c:v>1885.79</c:v>
                </c:pt>
                <c:pt idx="732">
                  <c:v>1885.88</c:v>
                </c:pt>
                <c:pt idx="733">
                  <c:v>1885.97</c:v>
                </c:pt>
                <c:pt idx="734">
                  <c:v>1886.06</c:v>
                </c:pt>
                <c:pt idx="735">
                  <c:v>1886.15</c:v>
                </c:pt>
                <c:pt idx="736">
                  <c:v>1886.24</c:v>
                </c:pt>
                <c:pt idx="737">
                  <c:v>1886.33</c:v>
                </c:pt>
                <c:pt idx="738">
                  <c:v>1886.42</c:v>
                </c:pt>
                <c:pt idx="739">
                  <c:v>1886.51</c:v>
                </c:pt>
                <c:pt idx="740">
                  <c:v>1886.6</c:v>
                </c:pt>
                <c:pt idx="741">
                  <c:v>1886.69</c:v>
                </c:pt>
                <c:pt idx="742">
                  <c:v>1886.78</c:v>
                </c:pt>
                <c:pt idx="743">
                  <c:v>1886.87</c:v>
                </c:pt>
                <c:pt idx="744">
                  <c:v>1886.96</c:v>
                </c:pt>
                <c:pt idx="745">
                  <c:v>1887.05</c:v>
                </c:pt>
                <c:pt idx="746">
                  <c:v>1887.14</c:v>
                </c:pt>
                <c:pt idx="747">
                  <c:v>1887.23</c:v>
                </c:pt>
                <c:pt idx="748">
                  <c:v>1887.32</c:v>
                </c:pt>
                <c:pt idx="749">
                  <c:v>1887.41</c:v>
                </c:pt>
                <c:pt idx="750">
                  <c:v>1887.5</c:v>
                </c:pt>
                <c:pt idx="751">
                  <c:v>1887.59</c:v>
                </c:pt>
                <c:pt idx="752">
                  <c:v>1887.68</c:v>
                </c:pt>
                <c:pt idx="753">
                  <c:v>1887.77</c:v>
                </c:pt>
                <c:pt idx="754">
                  <c:v>1887.86</c:v>
                </c:pt>
                <c:pt idx="755">
                  <c:v>1887.95</c:v>
                </c:pt>
                <c:pt idx="756">
                  <c:v>1888.04</c:v>
                </c:pt>
                <c:pt idx="757">
                  <c:v>1888.13</c:v>
                </c:pt>
                <c:pt idx="758">
                  <c:v>1888.22</c:v>
                </c:pt>
                <c:pt idx="759">
                  <c:v>1888.31</c:v>
                </c:pt>
                <c:pt idx="760">
                  <c:v>1888.4</c:v>
                </c:pt>
                <c:pt idx="761">
                  <c:v>1888.49</c:v>
                </c:pt>
                <c:pt idx="762">
                  <c:v>1888.58</c:v>
                </c:pt>
                <c:pt idx="763">
                  <c:v>1888.67</c:v>
                </c:pt>
                <c:pt idx="764">
                  <c:v>1888.76</c:v>
                </c:pt>
                <c:pt idx="765">
                  <c:v>1888.85</c:v>
                </c:pt>
                <c:pt idx="766">
                  <c:v>1888.94</c:v>
                </c:pt>
                <c:pt idx="767">
                  <c:v>1889.03</c:v>
                </c:pt>
                <c:pt idx="768">
                  <c:v>1889.12</c:v>
                </c:pt>
                <c:pt idx="769">
                  <c:v>1889.21</c:v>
                </c:pt>
                <c:pt idx="770">
                  <c:v>1889.3</c:v>
                </c:pt>
                <c:pt idx="771">
                  <c:v>1889.39</c:v>
                </c:pt>
                <c:pt idx="772">
                  <c:v>1889.48</c:v>
                </c:pt>
                <c:pt idx="773">
                  <c:v>1889.57</c:v>
                </c:pt>
                <c:pt idx="774">
                  <c:v>1889.66</c:v>
                </c:pt>
                <c:pt idx="775">
                  <c:v>1889.75</c:v>
                </c:pt>
                <c:pt idx="776">
                  <c:v>1889.84</c:v>
                </c:pt>
                <c:pt idx="777">
                  <c:v>1889.93</c:v>
                </c:pt>
                <c:pt idx="778">
                  <c:v>1890.02</c:v>
                </c:pt>
                <c:pt idx="779">
                  <c:v>1890.11</c:v>
                </c:pt>
                <c:pt idx="780">
                  <c:v>1890.2</c:v>
                </c:pt>
                <c:pt idx="781">
                  <c:v>1890.29</c:v>
                </c:pt>
                <c:pt idx="782">
                  <c:v>1890.38</c:v>
                </c:pt>
                <c:pt idx="783">
                  <c:v>1890.47</c:v>
                </c:pt>
                <c:pt idx="784">
                  <c:v>1890.56</c:v>
                </c:pt>
                <c:pt idx="785">
                  <c:v>1890.65</c:v>
                </c:pt>
                <c:pt idx="786">
                  <c:v>1890.74</c:v>
                </c:pt>
                <c:pt idx="787">
                  <c:v>1890.83</c:v>
                </c:pt>
                <c:pt idx="788">
                  <c:v>1890.92</c:v>
                </c:pt>
                <c:pt idx="789">
                  <c:v>1891.01</c:v>
                </c:pt>
                <c:pt idx="790">
                  <c:v>1891.1</c:v>
                </c:pt>
                <c:pt idx="791">
                  <c:v>1891.19</c:v>
                </c:pt>
                <c:pt idx="792">
                  <c:v>1891.28</c:v>
                </c:pt>
                <c:pt idx="793">
                  <c:v>1891.37</c:v>
                </c:pt>
                <c:pt idx="794">
                  <c:v>1891.46</c:v>
                </c:pt>
                <c:pt idx="795">
                  <c:v>1891.55</c:v>
                </c:pt>
                <c:pt idx="796">
                  <c:v>1891.64</c:v>
                </c:pt>
                <c:pt idx="797">
                  <c:v>1891.73</c:v>
                </c:pt>
                <c:pt idx="798">
                  <c:v>1891.82</c:v>
                </c:pt>
                <c:pt idx="799">
                  <c:v>1891.91</c:v>
                </c:pt>
                <c:pt idx="800">
                  <c:v>1892</c:v>
                </c:pt>
                <c:pt idx="801">
                  <c:v>1892.09</c:v>
                </c:pt>
                <c:pt idx="802">
                  <c:v>1892.18</c:v>
                </c:pt>
                <c:pt idx="803">
                  <c:v>1892.27</c:v>
                </c:pt>
                <c:pt idx="804">
                  <c:v>1892.36</c:v>
                </c:pt>
                <c:pt idx="805">
                  <c:v>1892.45</c:v>
                </c:pt>
                <c:pt idx="806">
                  <c:v>1892.54</c:v>
                </c:pt>
                <c:pt idx="807">
                  <c:v>1892.63</c:v>
                </c:pt>
                <c:pt idx="808">
                  <c:v>1892.72</c:v>
                </c:pt>
                <c:pt idx="809">
                  <c:v>1892.81</c:v>
                </c:pt>
                <c:pt idx="810">
                  <c:v>1892.9</c:v>
                </c:pt>
                <c:pt idx="811">
                  <c:v>1892.99</c:v>
                </c:pt>
                <c:pt idx="812">
                  <c:v>1893.08</c:v>
                </c:pt>
                <c:pt idx="813">
                  <c:v>1893.17</c:v>
                </c:pt>
                <c:pt idx="814">
                  <c:v>1893.26</c:v>
                </c:pt>
                <c:pt idx="815">
                  <c:v>1893.35</c:v>
                </c:pt>
                <c:pt idx="816">
                  <c:v>1893.44</c:v>
                </c:pt>
                <c:pt idx="817">
                  <c:v>1893.53</c:v>
                </c:pt>
                <c:pt idx="818">
                  <c:v>1893.62</c:v>
                </c:pt>
                <c:pt idx="819">
                  <c:v>1893.71</c:v>
                </c:pt>
                <c:pt idx="820">
                  <c:v>1893.8</c:v>
                </c:pt>
                <c:pt idx="821">
                  <c:v>1893.89</c:v>
                </c:pt>
                <c:pt idx="822">
                  <c:v>1893.98</c:v>
                </c:pt>
                <c:pt idx="823">
                  <c:v>1894.07</c:v>
                </c:pt>
                <c:pt idx="824">
                  <c:v>1894.16</c:v>
                </c:pt>
                <c:pt idx="825">
                  <c:v>1894.25</c:v>
                </c:pt>
                <c:pt idx="826">
                  <c:v>1894.34</c:v>
                </c:pt>
                <c:pt idx="827">
                  <c:v>1894.43</c:v>
                </c:pt>
                <c:pt idx="828">
                  <c:v>1894.52</c:v>
                </c:pt>
                <c:pt idx="829">
                  <c:v>1894.61</c:v>
                </c:pt>
                <c:pt idx="830">
                  <c:v>1894.7</c:v>
                </c:pt>
                <c:pt idx="831">
                  <c:v>1894.79</c:v>
                </c:pt>
                <c:pt idx="832">
                  <c:v>1894.88</c:v>
                </c:pt>
                <c:pt idx="833">
                  <c:v>1894.97</c:v>
                </c:pt>
                <c:pt idx="834">
                  <c:v>1895.06</c:v>
                </c:pt>
                <c:pt idx="835">
                  <c:v>1895.15</c:v>
                </c:pt>
                <c:pt idx="836">
                  <c:v>1895.24</c:v>
                </c:pt>
                <c:pt idx="837">
                  <c:v>1895.33</c:v>
                </c:pt>
                <c:pt idx="838">
                  <c:v>1895.42</c:v>
                </c:pt>
                <c:pt idx="839">
                  <c:v>1895.51</c:v>
                </c:pt>
                <c:pt idx="840">
                  <c:v>1895.6</c:v>
                </c:pt>
                <c:pt idx="841">
                  <c:v>1895.69</c:v>
                </c:pt>
                <c:pt idx="842">
                  <c:v>1895.78</c:v>
                </c:pt>
                <c:pt idx="843">
                  <c:v>1895.87</c:v>
                </c:pt>
                <c:pt idx="844">
                  <c:v>1895.96</c:v>
                </c:pt>
                <c:pt idx="845">
                  <c:v>1896.05</c:v>
                </c:pt>
                <c:pt idx="846">
                  <c:v>1896.14</c:v>
                </c:pt>
                <c:pt idx="847">
                  <c:v>1896.23</c:v>
                </c:pt>
                <c:pt idx="848">
                  <c:v>1896.32</c:v>
                </c:pt>
                <c:pt idx="849">
                  <c:v>1896.41</c:v>
                </c:pt>
                <c:pt idx="850">
                  <c:v>1896.5</c:v>
                </c:pt>
                <c:pt idx="851">
                  <c:v>1896.59</c:v>
                </c:pt>
                <c:pt idx="852">
                  <c:v>1896.68</c:v>
                </c:pt>
                <c:pt idx="853">
                  <c:v>1896.77</c:v>
                </c:pt>
                <c:pt idx="854">
                  <c:v>1896.86</c:v>
                </c:pt>
                <c:pt idx="855">
                  <c:v>1896.95</c:v>
                </c:pt>
                <c:pt idx="856">
                  <c:v>1897.04</c:v>
                </c:pt>
                <c:pt idx="857">
                  <c:v>1897.13</c:v>
                </c:pt>
                <c:pt idx="858">
                  <c:v>1897.22</c:v>
                </c:pt>
                <c:pt idx="859">
                  <c:v>1897.31</c:v>
                </c:pt>
                <c:pt idx="860">
                  <c:v>1897.4</c:v>
                </c:pt>
                <c:pt idx="861">
                  <c:v>1897.49</c:v>
                </c:pt>
                <c:pt idx="862">
                  <c:v>1897.58</c:v>
                </c:pt>
                <c:pt idx="863">
                  <c:v>1897.67</c:v>
                </c:pt>
                <c:pt idx="864">
                  <c:v>1897.76</c:v>
                </c:pt>
                <c:pt idx="865">
                  <c:v>1897.85</c:v>
                </c:pt>
                <c:pt idx="866">
                  <c:v>1897.94</c:v>
                </c:pt>
                <c:pt idx="867">
                  <c:v>1898.03</c:v>
                </c:pt>
                <c:pt idx="868">
                  <c:v>1898.12</c:v>
                </c:pt>
                <c:pt idx="869">
                  <c:v>1898.21</c:v>
                </c:pt>
                <c:pt idx="870">
                  <c:v>1898.3</c:v>
                </c:pt>
                <c:pt idx="871">
                  <c:v>1898.39</c:v>
                </c:pt>
                <c:pt idx="872">
                  <c:v>1898.48</c:v>
                </c:pt>
                <c:pt idx="873">
                  <c:v>1898.57</c:v>
                </c:pt>
                <c:pt idx="874">
                  <c:v>1898.66</c:v>
                </c:pt>
                <c:pt idx="875">
                  <c:v>1898.75</c:v>
                </c:pt>
                <c:pt idx="876">
                  <c:v>1898.84</c:v>
                </c:pt>
                <c:pt idx="877">
                  <c:v>1898.93</c:v>
                </c:pt>
                <c:pt idx="878">
                  <c:v>1899.02</c:v>
                </c:pt>
                <c:pt idx="879">
                  <c:v>1899.11</c:v>
                </c:pt>
                <c:pt idx="880">
                  <c:v>1899.2</c:v>
                </c:pt>
                <c:pt idx="881">
                  <c:v>1899.29</c:v>
                </c:pt>
                <c:pt idx="882">
                  <c:v>1899.38</c:v>
                </c:pt>
                <c:pt idx="883">
                  <c:v>1899.47</c:v>
                </c:pt>
                <c:pt idx="884">
                  <c:v>1899.56</c:v>
                </c:pt>
                <c:pt idx="885">
                  <c:v>1899.65</c:v>
                </c:pt>
                <c:pt idx="886">
                  <c:v>1899.74</c:v>
                </c:pt>
                <c:pt idx="887">
                  <c:v>1899.83</c:v>
                </c:pt>
                <c:pt idx="888">
                  <c:v>1899.92</c:v>
                </c:pt>
                <c:pt idx="889">
                  <c:v>1900.01</c:v>
                </c:pt>
                <c:pt idx="890">
                  <c:v>1900.1</c:v>
                </c:pt>
                <c:pt idx="891">
                  <c:v>1900.19</c:v>
                </c:pt>
                <c:pt idx="892">
                  <c:v>1900.28</c:v>
                </c:pt>
                <c:pt idx="893">
                  <c:v>1900.37</c:v>
                </c:pt>
                <c:pt idx="894">
                  <c:v>1900.46</c:v>
                </c:pt>
                <c:pt idx="895">
                  <c:v>1900.55</c:v>
                </c:pt>
                <c:pt idx="896">
                  <c:v>1900.64</c:v>
                </c:pt>
                <c:pt idx="897">
                  <c:v>1900.73</c:v>
                </c:pt>
                <c:pt idx="898">
                  <c:v>1900.82</c:v>
                </c:pt>
                <c:pt idx="899">
                  <c:v>1900.91</c:v>
                </c:pt>
                <c:pt idx="900">
                  <c:v>1901</c:v>
                </c:pt>
                <c:pt idx="901">
                  <c:v>1901.09</c:v>
                </c:pt>
                <c:pt idx="902">
                  <c:v>1901.18</c:v>
                </c:pt>
                <c:pt idx="903">
                  <c:v>1901.27</c:v>
                </c:pt>
                <c:pt idx="904">
                  <c:v>1901.36</c:v>
                </c:pt>
                <c:pt idx="905">
                  <c:v>1901.45</c:v>
                </c:pt>
                <c:pt idx="906">
                  <c:v>1901.54</c:v>
                </c:pt>
                <c:pt idx="907">
                  <c:v>1901.63</c:v>
                </c:pt>
                <c:pt idx="908">
                  <c:v>1901.72</c:v>
                </c:pt>
                <c:pt idx="909">
                  <c:v>1901.81</c:v>
                </c:pt>
                <c:pt idx="910">
                  <c:v>1901.9</c:v>
                </c:pt>
                <c:pt idx="911">
                  <c:v>1901.99</c:v>
                </c:pt>
                <c:pt idx="912">
                  <c:v>1902.08</c:v>
                </c:pt>
                <c:pt idx="913">
                  <c:v>1902.17</c:v>
                </c:pt>
                <c:pt idx="914">
                  <c:v>1902.26</c:v>
                </c:pt>
                <c:pt idx="915">
                  <c:v>1902.35</c:v>
                </c:pt>
                <c:pt idx="916">
                  <c:v>1902.44</c:v>
                </c:pt>
                <c:pt idx="917">
                  <c:v>1902.53</c:v>
                </c:pt>
                <c:pt idx="918">
                  <c:v>1902.62</c:v>
                </c:pt>
                <c:pt idx="919">
                  <c:v>1902.71</c:v>
                </c:pt>
                <c:pt idx="920">
                  <c:v>1902.8</c:v>
                </c:pt>
                <c:pt idx="921">
                  <c:v>1902.89</c:v>
                </c:pt>
                <c:pt idx="922">
                  <c:v>1902.98</c:v>
                </c:pt>
                <c:pt idx="923">
                  <c:v>1903.07</c:v>
                </c:pt>
                <c:pt idx="924">
                  <c:v>1903.16</c:v>
                </c:pt>
                <c:pt idx="925">
                  <c:v>1903.25</c:v>
                </c:pt>
                <c:pt idx="926">
                  <c:v>1903.34</c:v>
                </c:pt>
                <c:pt idx="927">
                  <c:v>1903.43</c:v>
                </c:pt>
                <c:pt idx="928">
                  <c:v>1903.52</c:v>
                </c:pt>
                <c:pt idx="929">
                  <c:v>1903.61</c:v>
                </c:pt>
                <c:pt idx="930">
                  <c:v>1903.7</c:v>
                </c:pt>
                <c:pt idx="931">
                  <c:v>1903.79</c:v>
                </c:pt>
                <c:pt idx="932">
                  <c:v>1903.88</c:v>
                </c:pt>
                <c:pt idx="933">
                  <c:v>1903.97</c:v>
                </c:pt>
                <c:pt idx="934">
                  <c:v>1904.06</c:v>
                </c:pt>
                <c:pt idx="935">
                  <c:v>1904.15</c:v>
                </c:pt>
                <c:pt idx="936">
                  <c:v>1904.24</c:v>
                </c:pt>
                <c:pt idx="937">
                  <c:v>1904.33</c:v>
                </c:pt>
                <c:pt idx="938">
                  <c:v>1904.42</c:v>
                </c:pt>
                <c:pt idx="939">
                  <c:v>1904.51</c:v>
                </c:pt>
                <c:pt idx="940">
                  <c:v>1904.6</c:v>
                </c:pt>
                <c:pt idx="941">
                  <c:v>1904.69</c:v>
                </c:pt>
                <c:pt idx="942">
                  <c:v>1904.78</c:v>
                </c:pt>
                <c:pt idx="943">
                  <c:v>1904.87</c:v>
                </c:pt>
                <c:pt idx="944">
                  <c:v>1904.96</c:v>
                </c:pt>
                <c:pt idx="945">
                  <c:v>1905.05</c:v>
                </c:pt>
                <c:pt idx="946">
                  <c:v>1905.14</c:v>
                </c:pt>
                <c:pt idx="947">
                  <c:v>1905.23</c:v>
                </c:pt>
                <c:pt idx="948">
                  <c:v>1905.32</c:v>
                </c:pt>
                <c:pt idx="949">
                  <c:v>1905.41</c:v>
                </c:pt>
                <c:pt idx="950">
                  <c:v>1905.5</c:v>
                </c:pt>
                <c:pt idx="951">
                  <c:v>1905.59</c:v>
                </c:pt>
                <c:pt idx="952">
                  <c:v>1905.68</c:v>
                </c:pt>
                <c:pt idx="953">
                  <c:v>1905.77</c:v>
                </c:pt>
                <c:pt idx="954">
                  <c:v>1905.86</c:v>
                </c:pt>
                <c:pt idx="955">
                  <c:v>1905.95</c:v>
                </c:pt>
                <c:pt idx="956">
                  <c:v>1906.04</c:v>
                </c:pt>
                <c:pt idx="957">
                  <c:v>1906.13</c:v>
                </c:pt>
                <c:pt idx="958">
                  <c:v>1906.22</c:v>
                </c:pt>
                <c:pt idx="959">
                  <c:v>1906.31</c:v>
                </c:pt>
                <c:pt idx="960">
                  <c:v>1906.4</c:v>
                </c:pt>
                <c:pt idx="961">
                  <c:v>1906.49</c:v>
                </c:pt>
                <c:pt idx="962">
                  <c:v>1906.58</c:v>
                </c:pt>
                <c:pt idx="963">
                  <c:v>1906.67</c:v>
                </c:pt>
                <c:pt idx="964">
                  <c:v>1906.76</c:v>
                </c:pt>
                <c:pt idx="965">
                  <c:v>1906.85</c:v>
                </c:pt>
                <c:pt idx="966">
                  <c:v>1906.94</c:v>
                </c:pt>
                <c:pt idx="967">
                  <c:v>1907.03</c:v>
                </c:pt>
                <c:pt idx="968">
                  <c:v>1907.12</c:v>
                </c:pt>
                <c:pt idx="969">
                  <c:v>1907.21</c:v>
                </c:pt>
                <c:pt idx="970">
                  <c:v>1907.3</c:v>
                </c:pt>
                <c:pt idx="971">
                  <c:v>1907.39</c:v>
                </c:pt>
                <c:pt idx="972">
                  <c:v>1907.48</c:v>
                </c:pt>
                <c:pt idx="973">
                  <c:v>1907.57</c:v>
                </c:pt>
                <c:pt idx="974">
                  <c:v>1907.66</c:v>
                </c:pt>
                <c:pt idx="975">
                  <c:v>1907.75</c:v>
                </c:pt>
                <c:pt idx="976">
                  <c:v>1907.84</c:v>
                </c:pt>
                <c:pt idx="977">
                  <c:v>1907.93</c:v>
                </c:pt>
                <c:pt idx="978">
                  <c:v>1908.02</c:v>
                </c:pt>
                <c:pt idx="979">
                  <c:v>1908.11</c:v>
                </c:pt>
                <c:pt idx="980">
                  <c:v>1908.2</c:v>
                </c:pt>
                <c:pt idx="981">
                  <c:v>1908.29</c:v>
                </c:pt>
                <c:pt idx="982">
                  <c:v>1908.38</c:v>
                </c:pt>
                <c:pt idx="983">
                  <c:v>1908.47</c:v>
                </c:pt>
                <c:pt idx="984">
                  <c:v>1908.56</c:v>
                </c:pt>
                <c:pt idx="985">
                  <c:v>1908.65</c:v>
                </c:pt>
                <c:pt idx="986">
                  <c:v>1908.74</c:v>
                </c:pt>
                <c:pt idx="987">
                  <c:v>1908.83</c:v>
                </c:pt>
                <c:pt idx="988">
                  <c:v>1908.92</c:v>
                </c:pt>
                <c:pt idx="989">
                  <c:v>1909.01</c:v>
                </c:pt>
                <c:pt idx="990">
                  <c:v>1909.1</c:v>
                </c:pt>
                <c:pt idx="991">
                  <c:v>1909.19</c:v>
                </c:pt>
                <c:pt idx="992">
                  <c:v>1909.28</c:v>
                </c:pt>
                <c:pt idx="993">
                  <c:v>1909.37</c:v>
                </c:pt>
                <c:pt idx="994">
                  <c:v>1909.46</c:v>
                </c:pt>
                <c:pt idx="995">
                  <c:v>1909.55</c:v>
                </c:pt>
                <c:pt idx="996">
                  <c:v>1909.64</c:v>
                </c:pt>
                <c:pt idx="997">
                  <c:v>1909.73</c:v>
                </c:pt>
                <c:pt idx="998">
                  <c:v>1909.82</c:v>
                </c:pt>
                <c:pt idx="999">
                  <c:v>1909.91</c:v>
                </c:pt>
                <c:pt idx="1000">
                  <c:v>1910</c:v>
                </c:pt>
                <c:pt idx="1001">
                  <c:v>1910.09</c:v>
                </c:pt>
                <c:pt idx="1002">
                  <c:v>1910.18</c:v>
                </c:pt>
                <c:pt idx="1003">
                  <c:v>1910.27</c:v>
                </c:pt>
                <c:pt idx="1004">
                  <c:v>1910.36</c:v>
                </c:pt>
                <c:pt idx="1005">
                  <c:v>1910.45</c:v>
                </c:pt>
                <c:pt idx="1006">
                  <c:v>1910.54</c:v>
                </c:pt>
                <c:pt idx="1007">
                  <c:v>1910.63</c:v>
                </c:pt>
                <c:pt idx="1008">
                  <c:v>1910.72</c:v>
                </c:pt>
                <c:pt idx="1009">
                  <c:v>1910.81</c:v>
                </c:pt>
                <c:pt idx="1010">
                  <c:v>1910.9</c:v>
                </c:pt>
                <c:pt idx="1011">
                  <c:v>1910.99</c:v>
                </c:pt>
                <c:pt idx="1012">
                  <c:v>1911.08</c:v>
                </c:pt>
                <c:pt idx="1013">
                  <c:v>1911.17</c:v>
                </c:pt>
                <c:pt idx="1014">
                  <c:v>1911.26</c:v>
                </c:pt>
                <c:pt idx="1015">
                  <c:v>1911.35</c:v>
                </c:pt>
                <c:pt idx="1016">
                  <c:v>1911.44</c:v>
                </c:pt>
                <c:pt idx="1017">
                  <c:v>1911.53</c:v>
                </c:pt>
                <c:pt idx="1018">
                  <c:v>1911.62</c:v>
                </c:pt>
                <c:pt idx="1019">
                  <c:v>1911.71</c:v>
                </c:pt>
                <c:pt idx="1020">
                  <c:v>1911.8</c:v>
                </c:pt>
                <c:pt idx="1021">
                  <c:v>1911.89</c:v>
                </c:pt>
                <c:pt idx="1022">
                  <c:v>1911.98</c:v>
                </c:pt>
                <c:pt idx="1023">
                  <c:v>1912.07</c:v>
                </c:pt>
                <c:pt idx="1024">
                  <c:v>1912.16</c:v>
                </c:pt>
                <c:pt idx="1025">
                  <c:v>1912.25</c:v>
                </c:pt>
                <c:pt idx="1026">
                  <c:v>1912.34</c:v>
                </c:pt>
                <c:pt idx="1027">
                  <c:v>1912.43</c:v>
                </c:pt>
                <c:pt idx="1028">
                  <c:v>1912.52</c:v>
                </c:pt>
                <c:pt idx="1029">
                  <c:v>1912.61</c:v>
                </c:pt>
                <c:pt idx="1030">
                  <c:v>1912.7</c:v>
                </c:pt>
                <c:pt idx="1031">
                  <c:v>1912.79</c:v>
                </c:pt>
                <c:pt idx="1032">
                  <c:v>1912.88</c:v>
                </c:pt>
                <c:pt idx="1033">
                  <c:v>1912.97</c:v>
                </c:pt>
                <c:pt idx="1034">
                  <c:v>1913.06</c:v>
                </c:pt>
                <c:pt idx="1035">
                  <c:v>1913.15</c:v>
                </c:pt>
                <c:pt idx="1036">
                  <c:v>1913.24</c:v>
                </c:pt>
                <c:pt idx="1037">
                  <c:v>1913.33</c:v>
                </c:pt>
                <c:pt idx="1038">
                  <c:v>1913.42</c:v>
                </c:pt>
                <c:pt idx="1039">
                  <c:v>1913.51</c:v>
                </c:pt>
                <c:pt idx="1040">
                  <c:v>1913.6</c:v>
                </c:pt>
                <c:pt idx="1041">
                  <c:v>1913.69</c:v>
                </c:pt>
                <c:pt idx="1042">
                  <c:v>1913.78</c:v>
                </c:pt>
                <c:pt idx="1043">
                  <c:v>1913.87</c:v>
                </c:pt>
                <c:pt idx="1044">
                  <c:v>1913.96</c:v>
                </c:pt>
                <c:pt idx="1045">
                  <c:v>1914.05</c:v>
                </c:pt>
                <c:pt idx="1046">
                  <c:v>1914.14</c:v>
                </c:pt>
                <c:pt idx="1047">
                  <c:v>1914.23</c:v>
                </c:pt>
                <c:pt idx="1048">
                  <c:v>1914.32</c:v>
                </c:pt>
                <c:pt idx="1049">
                  <c:v>1914.41</c:v>
                </c:pt>
                <c:pt idx="1050">
                  <c:v>1914.5</c:v>
                </c:pt>
                <c:pt idx="1051">
                  <c:v>1914.59</c:v>
                </c:pt>
                <c:pt idx="1052">
                  <c:v>1914.68</c:v>
                </c:pt>
                <c:pt idx="1053">
                  <c:v>1914.77</c:v>
                </c:pt>
                <c:pt idx="1054">
                  <c:v>1914.86</c:v>
                </c:pt>
                <c:pt idx="1055">
                  <c:v>1914.95</c:v>
                </c:pt>
                <c:pt idx="1056">
                  <c:v>1915.04</c:v>
                </c:pt>
                <c:pt idx="1057">
                  <c:v>1915.13</c:v>
                </c:pt>
                <c:pt idx="1058">
                  <c:v>1915.22</c:v>
                </c:pt>
                <c:pt idx="1059">
                  <c:v>1915.31</c:v>
                </c:pt>
                <c:pt idx="1060">
                  <c:v>1915.4</c:v>
                </c:pt>
                <c:pt idx="1061">
                  <c:v>1915.49</c:v>
                </c:pt>
                <c:pt idx="1062">
                  <c:v>1915.58</c:v>
                </c:pt>
                <c:pt idx="1063">
                  <c:v>1915.67</c:v>
                </c:pt>
                <c:pt idx="1064">
                  <c:v>1915.76</c:v>
                </c:pt>
                <c:pt idx="1065">
                  <c:v>1915.85</c:v>
                </c:pt>
                <c:pt idx="1066">
                  <c:v>1915.94</c:v>
                </c:pt>
                <c:pt idx="1067">
                  <c:v>1916.03</c:v>
                </c:pt>
                <c:pt idx="1068">
                  <c:v>1916.12</c:v>
                </c:pt>
                <c:pt idx="1069">
                  <c:v>1916.21</c:v>
                </c:pt>
                <c:pt idx="1070">
                  <c:v>1916.3</c:v>
                </c:pt>
                <c:pt idx="1071">
                  <c:v>1916.39</c:v>
                </c:pt>
                <c:pt idx="1072">
                  <c:v>1916.48</c:v>
                </c:pt>
                <c:pt idx="1073">
                  <c:v>1916.57</c:v>
                </c:pt>
                <c:pt idx="1074">
                  <c:v>1916.66</c:v>
                </c:pt>
                <c:pt idx="1075">
                  <c:v>1916.75</c:v>
                </c:pt>
                <c:pt idx="1076">
                  <c:v>1916.84</c:v>
                </c:pt>
                <c:pt idx="1077">
                  <c:v>1916.93</c:v>
                </c:pt>
                <c:pt idx="1078">
                  <c:v>1917.02</c:v>
                </c:pt>
                <c:pt idx="1079">
                  <c:v>1917.11</c:v>
                </c:pt>
                <c:pt idx="1080">
                  <c:v>1917.2</c:v>
                </c:pt>
                <c:pt idx="1081">
                  <c:v>1917.29</c:v>
                </c:pt>
                <c:pt idx="1082">
                  <c:v>1917.38</c:v>
                </c:pt>
                <c:pt idx="1083">
                  <c:v>1917.47</c:v>
                </c:pt>
                <c:pt idx="1084">
                  <c:v>1917.56</c:v>
                </c:pt>
                <c:pt idx="1085">
                  <c:v>1917.65</c:v>
                </c:pt>
                <c:pt idx="1086">
                  <c:v>1917.74</c:v>
                </c:pt>
                <c:pt idx="1087">
                  <c:v>1917.83</c:v>
                </c:pt>
                <c:pt idx="1088">
                  <c:v>1917.92</c:v>
                </c:pt>
                <c:pt idx="1089">
                  <c:v>1918.01</c:v>
                </c:pt>
                <c:pt idx="1090">
                  <c:v>1918.1</c:v>
                </c:pt>
                <c:pt idx="1091">
                  <c:v>1918.19</c:v>
                </c:pt>
                <c:pt idx="1092">
                  <c:v>1918.28</c:v>
                </c:pt>
                <c:pt idx="1093">
                  <c:v>1918.37</c:v>
                </c:pt>
                <c:pt idx="1094">
                  <c:v>1918.46</c:v>
                </c:pt>
                <c:pt idx="1095">
                  <c:v>1918.55</c:v>
                </c:pt>
                <c:pt idx="1096">
                  <c:v>1918.64</c:v>
                </c:pt>
                <c:pt idx="1097">
                  <c:v>1918.73</c:v>
                </c:pt>
                <c:pt idx="1098">
                  <c:v>1918.82</c:v>
                </c:pt>
                <c:pt idx="1099">
                  <c:v>1918.91</c:v>
                </c:pt>
                <c:pt idx="1100">
                  <c:v>1919</c:v>
                </c:pt>
                <c:pt idx="1101">
                  <c:v>1919.09</c:v>
                </c:pt>
                <c:pt idx="1102">
                  <c:v>1919.18</c:v>
                </c:pt>
                <c:pt idx="1103">
                  <c:v>1919.27</c:v>
                </c:pt>
                <c:pt idx="1104">
                  <c:v>1919.36</c:v>
                </c:pt>
                <c:pt idx="1105">
                  <c:v>1919.45</c:v>
                </c:pt>
                <c:pt idx="1106">
                  <c:v>1919.54</c:v>
                </c:pt>
                <c:pt idx="1107">
                  <c:v>1919.63</c:v>
                </c:pt>
                <c:pt idx="1108">
                  <c:v>1919.72</c:v>
                </c:pt>
                <c:pt idx="1109">
                  <c:v>1919.81</c:v>
                </c:pt>
                <c:pt idx="1110">
                  <c:v>1919.9</c:v>
                </c:pt>
                <c:pt idx="1111">
                  <c:v>1919.99</c:v>
                </c:pt>
                <c:pt idx="1112">
                  <c:v>1920.08</c:v>
                </c:pt>
                <c:pt idx="1113">
                  <c:v>1920.17</c:v>
                </c:pt>
                <c:pt idx="1114">
                  <c:v>1920.26</c:v>
                </c:pt>
                <c:pt idx="1115">
                  <c:v>1920.35</c:v>
                </c:pt>
                <c:pt idx="1116">
                  <c:v>1920.44</c:v>
                </c:pt>
                <c:pt idx="1117">
                  <c:v>1920.53</c:v>
                </c:pt>
                <c:pt idx="1118">
                  <c:v>1920.62</c:v>
                </c:pt>
                <c:pt idx="1119">
                  <c:v>1920.71</c:v>
                </c:pt>
                <c:pt idx="1120">
                  <c:v>1920.8</c:v>
                </c:pt>
                <c:pt idx="1121">
                  <c:v>1920.89</c:v>
                </c:pt>
                <c:pt idx="1122">
                  <c:v>1920.98</c:v>
                </c:pt>
                <c:pt idx="1123">
                  <c:v>1921.07</c:v>
                </c:pt>
                <c:pt idx="1124">
                  <c:v>1921.16</c:v>
                </c:pt>
                <c:pt idx="1125">
                  <c:v>1921.25</c:v>
                </c:pt>
                <c:pt idx="1126">
                  <c:v>1921.34</c:v>
                </c:pt>
                <c:pt idx="1127">
                  <c:v>1921.43</c:v>
                </c:pt>
                <c:pt idx="1128">
                  <c:v>1921.52</c:v>
                </c:pt>
                <c:pt idx="1129">
                  <c:v>1921.61</c:v>
                </c:pt>
                <c:pt idx="1130">
                  <c:v>1921.7</c:v>
                </c:pt>
                <c:pt idx="1131">
                  <c:v>1921.79</c:v>
                </c:pt>
                <c:pt idx="1132">
                  <c:v>1921.88</c:v>
                </c:pt>
                <c:pt idx="1133">
                  <c:v>1921.97</c:v>
                </c:pt>
                <c:pt idx="1134">
                  <c:v>1922.06</c:v>
                </c:pt>
                <c:pt idx="1135">
                  <c:v>1922.15</c:v>
                </c:pt>
                <c:pt idx="1136">
                  <c:v>1922.24</c:v>
                </c:pt>
                <c:pt idx="1137">
                  <c:v>1922.33</c:v>
                </c:pt>
                <c:pt idx="1138">
                  <c:v>1922.42</c:v>
                </c:pt>
                <c:pt idx="1139">
                  <c:v>1922.51</c:v>
                </c:pt>
                <c:pt idx="1140">
                  <c:v>1922.6</c:v>
                </c:pt>
                <c:pt idx="1141">
                  <c:v>1922.69</c:v>
                </c:pt>
                <c:pt idx="1142">
                  <c:v>1922.78</c:v>
                </c:pt>
                <c:pt idx="1143">
                  <c:v>1922.87</c:v>
                </c:pt>
                <c:pt idx="1144">
                  <c:v>1922.96</c:v>
                </c:pt>
                <c:pt idx="1145">
                  <c:v>1923.05</c:v>
                </c:pt>
                <c:pt idx="1146">
                  <c:v>1923.14</c:v>
                </c:pt>
                <c:pt idx="1147">
                  <c:v>1923.23</c:v>
                </c:pt>
                <c:pt idx="1148">
                  <c:v>1923.32</c:v>
                </c:pt>
                <c:pt idx="1149">
                  <c:v>1923.41</c:v>
                </c:pt>
                <c:pt idx="1150">
                  <c:v>1923.5</c:v>
                </c:pt>
                <c:pt idx="1151">
                  <c:v>1923.59</c:v>
                </c:pt>
                <c:pt idx="1152">
                  <c:v>1923.68</c:v>
                </c:pt>
                <c:pt idx="1153">
                  <c:v>1923.77</c:v>
                </c:pt>
                <c:pt idx="1154">
                  <c:v>1923.86</c:v>
                </c:pt>
                <c:pt idx="1155">
                  <c:v>1923.95</c:v>
                </c:pt>
                <c:pt idx="1156">
                  <c:v>1924.04</c:v>
                </c:pt>
                <c:pt idx="1157">
                  <c:v>1924.13</c:v>
                </c:pt>
                <c:pt idx="1158">
                  <c:v>1924.22</c:v>
                </c:pt>
                <c:pt idx="1159">
                  <c:v>1924.31</c:v>
                </c:pt>
                <c:pt idx="1160">
                  <c:v>1924.4</c:v>
                </c:pt>
                <c:pt idx="1161">
                  <c:v>1924.49</c:v>
                </c:pt>
                <c:pt idx="1162">
                  <c:v>1924.58</c:v>
                </c:pt>
                <c:pt idx="1163">
                  <c:v>1924.67</c:v>
                </c:pt>
                <c:pt idx="1164">
                  <c:v>1924.76</c:v>
                </c:pt>
                <c:pt idx="1165">
                  <c:v>1924.85</c:v>
                </c:pt>
                <c:pt idx="1166">
                  <c:v>1924.94</c:v>
                </c:pt>
                <c:pt idx="1167">
                  <c:v>1925.03</c:v>
                </c:pt>
                <c:pt idx="1168">
                  <c:v>1925.12</c:v>
                </c:pt>
                <c:pt idx="1169">
                  <c:v>1925.21</c:v>
                </c:pt>
                <c:pt idx="1170">
                  <c:v>1925.3</c:v>
                </c:pt>
                <c:pt idx="1171">
                  <c:v>1925.39</c:v>
                </c:pt>
                <c:pt idx="1172">
                  <c:v>1925.48</c:v>
                </c:pt>
                <c:pt idx="1173">
                  <c:v>1925.57</c:v>
                </c:pt>
                <c:pt idx="1174">
                  <c:v>1925.66</c:v>
                </c:pt>
                <c:pt idx="1175">
                  <c:v>1925.75</c:v>
                </c:pt>
                <c:pt idx="1176">
                  <c:v>1925.84</c:v>
                </c:pt>
                <c:pt idx="1177">
                  <c:v>1925.93</c:v>
                </c:pt>
                <c:pt idx="1178">
                  <c:v>1926.02</c:v>
                </c:pt>
                <c:pt idx="1179">
                  <c:v>1926.11</c:v>
                </c:pt>
                <c:pt idx="1180">
                  <c:v>1926.2</c:v>
                </c:pt>
                <c:pt idx="1181">
                  <c:v>1926.29</c:v>
                </c:pt>
                <c:pt idx="1182">
                  <c:v>1926.38</c:v>
                </c:pt>
                <c:pt idx="1183">
                  <c:v>1926.47</c:v>
                </c:pt>
                <c:pt idx="1184">
                  <c:v>1926.56</c:v>
                </c:pt>
                <c:pt idx="1185">
                  <c:v>1926.65</c:v>
                </c:pt>
                <c:pt idx="1186">
                  <c:v>1926.74</c:v>
                </c:pt>
                <c:pt idx="1187">
                  <c:v>1926.83</c:v>
                </c:pt>
                <c:pt idx="1188">
                  <c:v>1926.92</c:v>
                </c:pt>
                <c:pt idx="1189">
                  <c:v>1927.01</c:v>
                </c:pt>
                <c:pt idx="1190">
                  <c:v>1927.1</c:v>
                </c:pt>
                <c:pt idx="1191">
                  <c:v>1927.19</c:v>
                </c:pt>
                <c:pt idx="1192">
                  <c:v>1927.28</c:v>
                </c:pt>
                <c:pt idx="1193">
                  <c:v>1927.37</c:v>
                </c:pt>
                <c:pt idx="1194">
                  <c:v>1927.46</c:v>
                </c:pt>
                <c:pt idx="1195">
                  <c:v>1927.55</c:v>
                </c:pt>
                <c:pt idx="1196">
                  <c:v>1927.64</c:v>
                </c:pt>
                <c:pt idx="1197">
                  <c:v>1927.73</c:v>
                </c:pt>
                <c:pt idx="1198">
                  <c:v>1927.82</c:v>
                </c:pt>
                <c:pt idx="1199">
                  <c:v>1927.91</c:v>
                </c:pt>
                <c:pt idx="1200">
                  <c:v>1928</c:v>
                </c:pt>
                <c:pt idx="1201">
                  <c:v>1928.09</c:v>
                </c:pt>
                <c:pt idx="1202">
                  <c:v>1928.18</c:v>
                </c:pt>
                <c:pt idx="1203">
                  <c:v>1928.27</c:v>
                </c:pt>
                <c:pt idx="1204">
                  <c:v>1928.36</c:v>
                </c:pt>
                <c:pt idx="1205">
                  <c:v>1928.45</c:v>
                </c:pt>
                <c:pt idx="1206">
                  <c:v>1928.54</c:v>
                </c:pt>
                <c:pt idx="1207">
                  <c:v>1928.63</c:v>
                </c:pt>
                <c:pt idx="1208">
                  <c:v>1928.72</c:v>
                </c:pt>
                <c:pt idx="1209">
                  <c:v>1928.81</c:v>
                </c:pt>
                <c:pt idx="1210">
                  <c:v>1928.9</c:v>
                </c:pt>
                <c:pt idx="1211">
                  <c:v>1928.99</c:v>
                </c:pt>
                <c:pt idx="1212">
                  <c:v>1929.08</c:v>
                </c:pt>
                <c:pt idx="1213">
                  <c:v>1929.17</c:v>
                </c:pt>
                <c:pt idx="1214">
                  <c:v>1929.26</c:v>
                </c:pt>
                <c:pt idx="1215">
                  <c:v>1929.35</c:v>
                </c:pt>
                <c:pt idx="1216">
                  <c:v>1929.44</c:v>
                </c:pt>
                <c:pt idx="1217">
                  <c:v>1929.53</c:v>
                </c:pt>
                <c:pt idx="1218">
                  <c:v>1929.62</c:v>
                </c:pt>
                <c:pt idx="1219">
                  <c:v>1929.71</c:v>
                </c:pt>
                <c:pt idx="1220">
                  <c:v>1929.8</c:v>
                </c:pt>
                <c:pt idx="1221">
                  <c:v>1929.89</c:v>
                </c:pt>
                <c:pt idx="1222">
                  <c:v>1929.98</c:v>
                </c:pt>
                <c:pt idx="1223">
                  <c:v>1930.07</c:v>
                </c:pt>
                <c:pt idx="1224">
                  <c:v>1930.16</c:v>
                </c:pt>
                <c:pt idx="1225">
                  <c:v>1930.25</c:v>
                </c:pt>
                <c:pt idx="1226">
                  <c:v>1930.34</c:v>
                </c:pt>
                <c:pt idx="1227">
                  <c:v>1930.43</c:v>
                </c:pt>
                <c:pt idx="1228">
                  <c:v>1930.52</c:v>
                </c:pt>
                <c:pt idx="1229">
                  <c:v>1930.61</c:v>
                </c:pt>
                <c:pt idx="1230">
                  <c:v>1930.7</c:v>
                </c:pt>
                <c:pt idx="1231">
                  <c:v>1930.79</c:v>
                </c:pt>
                <c:pt idx="1232">
                  <c:v>1930.88</c:v>
                </c:pt>
                <c:pt idx="1233">
                  <c:v>1930.97</c:v>
                </c:pt>
                <c:pt idx="1234">
                  <c:v>1931.06</c:v>
                </c:pt>
                <c:pt idx="1235">
                  <c:v>1931.15</c:v>
                </c:pt>
                <c:pt idx="1236">
                  <c:v>1931.24</c:v>
                </c:pt>
                <c:pt idx="1237">
                  <c:v>1931.33</c:v>
                </c:pt>
                <c:pt idx="1238">
                  <c:v>1931.42</c:v>
                </c:pt>
                <c:pt idx="1239">
                  <c:v>1931.51</c:v>
                </c:pt>
                <c:pt idx="1240">
                  <c:v>1931.6</c:v>
                </c:pt>
                <c:pt idx="1241">
                  <c:v>1931.69</c:v>
                </c:pt>
                <c:pt idx="1242">
                  <c:v>1931.78</c:v>
                </c:pt>
                <c:pt idx="1243">
                  <c:v>1931.87</c:v>
                </c:pt>
                <c:pt idx="1244">
                  <c:v>1931.96</c:v>
                </c:pt>
                <c:pt idx="1245">
                  <c:v>1932.05</c:v>
                </c:pt>
                <c:pt idx="1246">
                  <c:v>1932.14</c:v>
                </c:pt>
                <c:pt idx="1247">
                  <c:v>1932.23</c:v>
                </c:pt>
                <c:pt idx="1248">
                  <c:v>1932.32</c:v>
                </c:pt>
                <c:pt idx="1249">
                  <c:v>1932.41</c:v>
                </c:pt>
                <c:pt idx="1250">
                  <c:v>1932.5</c:v>
                </c:pt>
                <c:pt idx="1251">
                  <c:v>1932.59</c:v>
                </c:pt>
                <c:pt idx="1252">
                  <c:v>1932.68</c:v>
                </c:pt>
                <c:pt idx="1253">
                  <c:v>1932.77</c:v>
                </c:pt>
                <c:pt idx="1254">
                  <c:v>1932.86</c:v>
                </c:pt>
                <c:pt idx="1255">
                  <c:v>1932.95</c:v>
                </c:pt>
                <c:pt idx="1256">
                  <c:v>1933.04</c:v>
                </c:pt>
                <c:pt idx="1257">
                  <c:v>1933.13</c:v>
                </c:pt>
                <c:pt idx="1258">
                  <c:v>1933.22</c:v>
                </c:pt>
                <c:pt idx="1259">
                  <c:v>1933.31</c:v>
                </c:pt>
                <c:pt idx="1260">
                  <c:v>1933.4</c:v>
                </c:pt>
                <c:pt idx="1261">
                  <c:v>1933.49</c:v>
                </c:pt>
                <c:pt idx="1262">
                  <c:v>1933.58</c:v>
                </c:pt>
                <c:pt idx="1263">
                  <c:v>1933.67</c:v>
                </c:pt>
                <c:pt idx="1264">
                  <c:v>1933.76</c:v>
                </c:pt>
                <c:pt idx="1265">
                  <c:v>1933.85</c:v>
                </c:pt>
                <c:pt idx="1266">
                  <c:v>1933.94</c:v>
                </c:pt>
                <c:pt idx="1267">
                  <c:v>1934.03</c:v>
                </c:pt>
                <c:pt idx="1268">
                  <c:v>1934.12</c:v>
                </c:pt>
                <c:pt idx="1269">
                  <c:v>1934.21</c:v>
                </c:pt>
                <c:pt idx="1270">
                  <c:v>1934.3</c:v>
                </c:pt>
                <c:pt idx="1271">
                  <c:v>1934.39</c:v>
                </c:pt>
                <c:pt idx="1272">
                  <c:v>1934.48</c:v>
                </c:pt>
                <c:pt idx="1273">
                  <c:v>1934.57</c:v>
                </c:pt>
                <c:pt idx="1274">
                  <c:v>1934.66</c:v>
                </c:pt>
                <c:pt idx="1275">
                  <c:v>1934.75</c:v>
                </c:pt>
                <c:pt idx="1276">
                  <c:v>1934.84</c:v>
                </c:pt>
                <c:pt idx="1277">
                  <c:v>1934.93</c:v>
                </c:pt>
                <c:pt idx="1278">
                  <c:v>1935.02</c:v>
                </c:pt>
                <c:pt idx="1279">
                  <c:v>1935.11</c:v>
                </c:pt>
                <c:pt idx="1280">
                  <c:v>1935.2</c:v>
                </c:pt>
                <c:pt idx="1281">
                  <c:v>1935.29</c:v>
                </c:pt>
                <c:pt idx="1282">
                  <c:v>1935.38</c:v>
                </c:pt>
                <c:pt idx="1283">
                  <c:v>1935.47</c:v>
                </c:pt>
                <c:pt idx="1284">
                  <c:v>1935.56</c:v>
                </c:pt>
                <c:pt idx="1285">
                  <c:v>1935.65</c:v>
                </c:pt>
                <c:pt idx="1286">
                  <c:v>1935.74</c:v>
                </c:pt>
                <c:pt idx="1287">
                  <c:v>1935.83</c:v>
                </c:pt>
                <c:pt idx="1288">
                  <c:v>1935.92</c:v>
                </c:pt>
                <c:pt idx="1289">
                  <c:v>1936.01</c:v>
                </c:pt>
                <c:pt idx="1290">
                  <c:v>1936.1</c:v>
                </c:pt>
                <c:pt idx="1291">
                  <c:v>1936.19</c:v>
                </c:pt>
                <c:pt idx="1292">
                  <c:v>1936.28</c:v>
                </c:pt>
                <c:pt idx="1293">
                  <c:v>1936.37</c:v>
                </c:pt>
                <c:pt idx="1294">
                  <c:v>1936.46</c:v>
                </c:pt>
                <c:pt idx="1295">
                  <c:v>1936.55</c:v>
                </c:pt>
                <c:pt idx="1296">
                  <c:v>1936.64</c:v>
                </c:pt>
                <c:pt idx="1297">
                  <c:v>1936.73</c:v>
                </c:pt>
                <c:pt idx="1298">
                  <c:v>1936.82</c:v>
                </c:pt>
                <c:pt idx="1299">
                  <c:v>1936.91</c:v>
                </c:pt>
                <c:pt idx="1300">
                  <c:v>1937</c:v>
                </c:pt>
                <c:pt idx="1301">
                  <c:v>1937.09</c:v>
                </c:pt>
                <c:pt idx="1302">
                  <c:v>1937.18</c:v>
                </c:pt>
                <c:pt idx="1303">
                  <c:v>1937.27</c:v>
                </c:pt>
                <c:pt idx="1304">
                  <c:v>1937.36</c:v>
                </c:pt>
                <c:pt idx="1305">
                  <c:v>1937.45</c:v>
                </c:pt>
                <c:pt idx="1306">
                  <c:v>1937.54</c:v>
                </c:pt>
                <c:pt idx="1307">
                  <c:v>1937.63</c:v>
                </c:pt>
                <c:pt idx="1308">
                  <c:v>1937.72</c:v>
                </c:pt>
                <c:pt idx="1309">
                  <c:v>1937.81</c:v>
                </c:pt>
                <c:pt idx="1310">
                  <c:v>1937.9</c:v>
                </c:pt>
                <c:pt idx="1311">
                  <c:v>1937.99</c:v>
                </c:pt>
                <c:pt idx="1312">
                  <c:v>1938.08</c:v>
                </c:pt>
                <c:pt idx="1313">
                  <c:v>1938.17</c:v>
                </c:pt>
                <c:pt idx="1314">
                  <c:v>1938.26</c:v>
                </c:pt>
                <c:pt idx="1315">
                  <c:v>1938.35</c:v>
                </c:pt>
                <c:pt idx="1316">
                  <c:v>1938.44</c:v>
                </c:pt>
                <c:pt idx="1317">
                  <c:v>1938.53</c:v>
                </c:pt>
                <c:pt idx="1318">
                  <c:v>1938.62</c:v>
                </c:pt>
                <c:pt idx="1319">
                  <c:v>1938.71</c:v>
                </c:pt>
                <c:pt idx="1320">
                  <c:v>1938.8</c:v>
                </c:pt>
                <c:pt idx="1321">
                  <c:v>1938.89</c:v>
                </c:pt>
                <c:pt idx="1322">
                  <c:v>1938.98</c:v>
                </c:pt>
                <c:pt idx="1323">
                  <c:v>1939.07</c:v>
                </c:pt>
                <c:pt idx="1324">
                  <c:v>1939.16</c:v>
                </c:pt>
                <c:pt idx="1325">
                  <c:v>1939.25</c:v>
                </c:pt>
                <c:pt idx="1326">
                  <c:v>1939.34</c:v>
                </c:pt>
                <c:pt idx="1327">
                  <c:v>1939.43</c:v>
                </c:pt>
                <c:pt idx="1328">
                  <c:v>1939.52</c:v>
                </c:pt>
                <c:pt idx="1329">
                  <c:v>1939.61</c:v>
                </c:pt>
                <c:pt idx="1330">
                  <c:v>1939.7</c:v>
                </c:pt>
                <c:pt idx="1331">
                  <c:v>1939.79</c:v>
                </c:pt>
                <c:pt idx="1332">
                  <c:v>1939.88</c:v>
                </c:pt>
                <c:pt idx="1333">
                  <c:v>1939.97</c:v>
                </c:pt>
                <c:pt idx="1334">
                  <c:v>1940.06</c:v>
                </c:pt>
                <c:pt idx="1335">
                  <c:v>1940.15</c:v>
                </c:pt>
                <c:pt idx="1336">
                  <c:v>1940.24</c:v>
                </c:pt>
                <c:pt idx="1337">
                  <c:v>1940.33</c:v>
                </c:pt>
                <c:pt idx="1338">
                  <c:v>1940.42</c:v>
                </c:pt>
                <c:pt idx="1339">
                  <c:v>1940.51</c:v>
                </c:pt>
                <c:pt idx="1340">
                  <c:v>1940.6</c:v>
                </c:pt>
                <c:pt idx="1341">
                  <c:v>1940.69</c:v>
                </c:pt>
                <c:pt idx="1342">
                  <c:v>1940.78</c:v>
                </c:pt>
                <c:pt idx="1343">
                  <c:v>1940.87</c:v>
                </c:pt>
                <c:pt idx="1344">
                  <c:v>1940.96</c:v>
                </c:pt>
                <c:pt idx="1345">
                  <c:v>1941.05</c:v>
                </c:pt>
                <c:pt idx="1346">
                  <c:v>1941.14</c:v>
                </c:pt>
                <c:pt idx="1347">
                  <c:v>1941.23</c:v>
                </c:pt>
                <c:pt idx="1348">
                  <c:v>1941.32</c:v>
                </c:pt>
                <c:pt idx="1349">
                  <c:v>1941.41</c:v>
                </c:pt>
                <c:pt idx="1350">
                  <c:v>1941.5</c:v>
                </c:pt>
                <c:pt idx="1351">
                  <c:v>1941.59</c:v>
                </c:pt>
                <c:pt idx="1352">
                  <c:v>1941.68</c:v>
                </c:pt>
                <c:pt idx="1353">
                  <c:v>1941.77</c:v>
                </c:pt>
                <c:pt idx="1354">
                  <c:v>1941.86</c:v>
                </c:pt>
                <c:pt idx="1355">
                  <c:v>1941.95</c:v>
                </c:pt>
                <c:pt idx="1356">
                  <c:v>1942.04</c:v>
                </c:pt>
                <c:pt idx="1357">
                  <c:v>1942.13</c:v>
                </c:pt>
                <c:pt idx="1358">
                  <c:v>1942.22</c:v>
                </c:pt>
                <c:pt idx="1359">
                  <c:v>1942.31</c:v>
                </c:pt>
                <c:pt idx="1360">
                  <c:v>1942.4</c:v>
                </c:pt>
                <c:pt idx="1361">
                  <c:v>1942.49</c:v>
                </c:pt>
                <c:pt idx="1362">
                  <c:v>1942.58</c:v>
                </c:pt>
                <c:pt idx="1363">
                  <c:v>1942.67</c:v>
                </c:pt>
                <c:pt idx="1364">
                  <c:v>1942.76</c:v>
                </c:pt>
                <c:pt idx="1365">
                  <c:v>1942.85</c:v>
                </c:pt>
                <c:pt idx="1366">
                  <c:v>1942.94</c:v>
                </c:pt>
                <c:pt idx="1367">
                  <c:v>1943.03</c:v>
                </c:pt>
                <c:pt idx="1368">
                  <c:v>1943.12</c:v>
                </c:pt>
                <c:pt idx="1369">
                  <c:v>1943.21</c:v>
                </c:pt>
                <c:pt idx="1370">
                  <c:v>1943.3</c:v>
                </c:pt>
                <c:pt idx="1371">
                  <c:v>1943.39</c:v>
                </c:pt>
                <c:pt idx="1372">
                  <c:v>1943.48</c:v>
                </c:pt>
                <c:pt idx="1373">
                  <c:v>1943.57</c:v>
                </c:pt>
                <c:pt idx="1374">
                  <c:v>1943.66</c:v>
                </c:pt>
                <c:pt idx="1375">
                  <c:v>1943.75</c:v>
                </c:pt>
                <c:pt idx="1376">
                  <c:v>1943.84</c:v>
                </c:pt>
                <c:pt idx="1377">
                  <c:v>1943.93</c:v>
                </c:pt>
                <c:pt idx="1378">
                  <c:v>1944.02</c:v>
                </c:pt>
                <c:pt idx="1379">
                  <c:v>1944.11</c:v>
                </c:pt>
                <c:pt idx="1380">
                  <c:v>1944.2</c:v>
                </c:pt>
                <c:pt idx="1381">
                  <c:v>1944.29</c:v>
                </c:pt>
                <c:pt idx="1382">
                  <c:v>1944.38</c:v>
                </c:pt>
                <c:pt idx="1383">
                  <c:v>1944.47</c:v>
                </c:pt>
                <c:pt idx="1384">
                  <c:v>1944.56</c:v>
                </c:pt>
                <c:pt idx="1385">
                  <c:v>1944.65</c:v>
                </c:pt>
                <c:pt idx="1386">
                  <c:v>1944.74</c:v>
                </c:pt>
                <c:pt idx="1387">
                  <c:v>1944.83</c:v>
                </c:pt>
                <c:pt idx="1388">
                  <c:v>1944.92</c:v>
                </c:pt>
                <c:pt idx="1389">
                  <c:v>1945.01</c:v>
                </c:pt>
                <c:pt idx="1390">
                  <c:v>1945.1</c:v>
                </c:pt>
                <c:pt idx="1391">
                  <c:v>1945.19</c:v>
                </c:pt>
                <c:pt idx="1392">
                  <c:v>1945.28</c:v>
                </c:pt>
                <c:pt idx="1393">
                  <c:v>1945.37</c:v>
                </c:pt>
                <c:pt idx="1394">
                  <c:v>1945.46</c:v>
                </c:pt>
                <c:pt idx="1395">
                  <c:v>1945.55</c:v>
                </c:pt>
                <c:pt idx="1396">
                  <c:v>1945.64</c:v>
                </c:pt>
                <c:pt idx="1397">
                  <c:v>1945.73</c:v>
                </c:pt>
                <c:pt idx="1398">
                  <c:v>1945.82</c:v>
                </c:pt>
                <c:pt idx="1399">
                  <c:v>1945.91</c:v>
                </c:pt>
                <c:pt idx="1400">
                  <c:v>1946</c:v>
                </c:pt>
                <c:pt idx="1401">
                  <c:v>1946.09</c:v>
                </c:pt>
                <c:pt idx="1402">
                  <c:v>1946.18</c:v>
                </c:pt>
                <c:pt idx="1403">
                  <c:v>1946.27</c:v>
                </c:pt>
                <c:pt idx="1404">
                  <c:v>1946.36</c:v>
                </c:pt>
                <c:pt idx="1405">
                  <c:v>1946.45</c:v>
                </c:pt>
                <c:pt idx="1406">
                  <c:v>1946.54</c:v>
                </c:pt>
                <c:pt idx="1407">
                  <c:v>1946.63</c:v>
                </c:pt>
                <c:pt idx="1408">
                  <c:v>1946.72</c:v>
                </c:pt>
                <c:pt idx="1409">
                  <c:v>1946.81</c:v>
                </c:pt>
                <c:pt idx="1410">
                  <c:v>1946.9</c:v>
                </c:pt>
                <c:pt idx="1411">
                  <c:v>1946.99</c:v>
                </c:pt>
                <c:pt idx="1412">
                  <c:v>1947.08</c:v>
                </c:pt>
                <c:pt idx="1413">
                  <c:v>1947.17</c:v>
                </c:pt>
                <c:pt idx="1414">
                  <c:v>1947.26</c:v>
                </c:pt>
                <c:pt idx="1415">
                  <c:v>1947.35</c:v>
                </c:pt>
                <c:pt idx="1416">
                  <c:v>1947.44</c:v>
                </c:pt>
                <c:pt idx="1417">
                  <c:v>1947.53</c:v>
                </c:pt>
                <c:pt idx="1418">
                  <c:v>1947.62</c:v>
                </c:pt>
                <c:pt idx="1419">
                  <c:v>1947.71</c:v>
                </c:pt>
                <c:pt idx="1420">
                  <c:v>1947.8</c:v>
                </c:pt>
                <c:pt idx="1421">
                  <c:v>1947.89</c:v>
                </c:pt>
                <c:pt idx="1422">
                  <c:v>1947.98</c:v>
                </c:pt>
                <c:pt idx="1423">
                  <c:v>1948.07</c:v>
                </c:pt>
                <c:pt idx="1424">
                  <c:v>1948.16</c:v>
                </c:pt>
                <c:pt idx="1425">
                  <c:v>1948.25</c:v>
                </c:pt>
                <c:pt idx="1426">
                  <c:v>1948.34</c:v>
                </c:pt>
                <c:pt idx="1427">
                  <c:v>1948.43</c:v>
                </c:pt>
                <c:pt idx="1428">
                  <c:v>1948.52</c:v>
                </c:pt>
                <c:pt idx="1429">
                  <c:v>1948.61</c:v>
                </c:pt>
                <c:pt idx="1430">
                  <c:v>1948.7</c:v>
                </c:pt>
                <c:pt idx="1431">
                  <c:v>1948.79</c:v>
                </c:pt>
                <c:pt idx="1432">
                  <c:v>1948.88</c:v>
                </c:pt>
                <c:pt idx="1433">
                  <c:v>1948.97</c:v>
                </c:pt>
                <c:pt idx="1434">
                  <c:v>1949.06</c:v>
                </c:pt>
                <c:pt idx="1435">
                  <c:v>1949.15</c:v>
                </c:pt>
                <c:pt idx="1436">
                  <c:v>1949.24</c:v>
                </c:pt>
                <c:pt idx="1437">
                  <c:v>1949.33</c:v>
                </c:pt>
                <c:pt idx="1438">
                  <c:v>1949.42</c:v>
                </c:pt>
                <c:pt idx="1439">
                  <c:v>1949.51</c:v>
                </c:pt>
                <c:pt idx="1440">
                  <c:v>1949.6</c:v>
                </c:pt>
                <c:pt idx="1441">
                  <c:v>1949.69</c:v>
                </c:pt>
                <c:pt idx="1442">
                  <c:v>1949.78</c:v>
                </c:pt>
                <c:pt idx="1443">
                  <c:v>1949.87</c:v>
                </c:pt>
                <c:pt idx="1444">
                  <c:v>1949.96</c:v>
                </c:pt>
                <c:pt idx="1445">
                  <c:v>1950.05</c:v>
                </c:pt>
                <c:pt idx="1446">
                  <c:v>1950.14</c:v>
                </c:pt>
                <c:pt idx="1447">
                  <c:v>1950.23</c:v>
                </c:pt>
                <c:pt idx="1448">
                  <c:v>1950.32</c:v>
                </c:pt>
                <c:pt idx="1449">
                  <c:v>1950.41</c:v>
                </c:pt>
                <c:pt idx="1450">
                  <c:v>1950.5</c:v>
                </c:pt>
                <c:pt idx="1451">
                  <c:v>1950.59</c:v>
                </c:pt>
                <c:pt idx="1452">
                  <c:v>1950.68</c:v>
                </c:pt>
                <c:pt idx="1453">
                  <c:v>1950.77</c:v>
                </c:pt>
                <c:pt idx="1454">
                  <c:v>1950.86</c:v>
                </c:pt>
                <c:pt idx="1455">
                  <c:v>1950.95</c:v>
                </c:pt>
                <c:pt idx="1456">
                  <c:v>1951.04</c:v>
                </c:pt>
                <c:pt idx="1457">
                  <c:v>1951.13</c:v>
                </c:pt>
                <c:pt idx="1458">
                  <c:v>1951.22</c:v>
                </c:pt>
                <c:pt idx="1459">
                  <c:v>1951.31</c:v>
                </c:pt>
                <c:pt idx="1460">
                  <c:v>1951.4</c:v>
                </c:pt>
                <c:pt idx="1461">
                  <c:v>1951.49</c:v>
                </c:pt>
                <c:pt idx="1462">
                  <c:v>1951.58</c:v>
                </c:pt>
                <c:pt idx="1463">
                  <c:v>1951.67</c:v>
                </c:pt>
                <c:pt idx="1464">
                  <c:v>1951.76</c:v>
                </c:pt>
                <c:pt idx="1465">
                  <c:v>1951.85</c:v>
                </c:pt>
                <c:pt idx="1466">
                  <c:v>1951.94</c:v>
                </c:pt>
                <c:pt idx="1467">
                  <c:v>1952.03</c:v>
                </c:pt>
                <c:pt idx="1468">
                  <c:v>1952.12</c:v>
                </c:pt>
                <c:pt idx="1469">
                  <c:v>1952.21</c:v>
                </c:pt>
                <c:pt idx="1470">
                  <c:v>1952.3</c:v>
                </c:pt>
                <c:pt idx="1471">
                  <c:v>1952.39</c:v>
                </c:pt>
                <c:pt idx="1472">
                  <c:v>1952.48</c:v>
                </c:pt>
                <c:pt idx="1473">
                  <c:v>1952.57</c:v>
                </c:pt>
                <c:pt idx="1474">
                  <c:v>1952.66</c:v>
                </c:pt>
                <c:pt idx="1475">
                  <c:v>1952.75</c:v>
                </c:pt>
                <c:pt idx="1476">
                  <c:v>1952.84</c:v>
                </c:pt>
                <c:pt idx="1477">
                  <c:v>1952.93</c:v>
                </c:pt>
                <c:pt idx="1478">
                  <c:v>1953.02</c:v>
                </c:pt>
                <c:pt idx="1479">
                  <c:v>1953.11</c:v>
                </c:pt>
                <c:pt idx="1480">
                  <c:v>1953.2</c:v>
                </c:pt>
                <c:pt idx="1481">
                  <c:v>1953.29</c:v>
                </c:pt>
                <c:pt idx="1482">
                  <c:v>1953.38</c:v>
                </c:pt>
                <c:pt idx="1483">
                  <c:v>1953.47</c:v>
                </c:pt>
                <c:pt idx="1484">
                  <c:v>1953.56</c:v>
                </c:pt>
                <c:pt idx="1485">
                  <c:v>1953.65</c:v>
                </c:pt>
                <c:pt idx="1486">
                  <c:v>1953.74</c:v>
                </c:pt>
                <c:pt idx="1487">
                  <c:v>1953.83</c:v>
                </c:pt>
                <c:pt idx="1488">
                  <c:v>1953.92</c:v>
                </c:pt>
                <c:pt idx="1489">
                  <c:v>1954.01</c:v>
                </c:pt>
                <c:pt idx="1490">
                  <c:v>1954.1</c:v>
                </c:pt>
                <c:pt idx="1491">
                  <c:v>1954.19</c:v>
                </c:pt>
                <c:pt idx="1492">
                  <c:v>1954.28</c:v>
                </c:pt>
                <c:pt idx="1493">
                  <c:v>1954.37</c:v>
                </c:pt>
                <c:pt idx="1494">
                  <c:v>1954.46</c:v>
                </c:pt>
                <c:pt idx="1495">
                  <c:v>1954.55</c:v>
                </c:pt>
                <c:pt idx="1496">
                  <c:v>1954.64</c:v>
                </c:pt>
                <c:pt idx="1497">
                  <c:v>1954.73</c:v>
                </c:pt>
                <c:pt idx="1498">
                  <c:v>1954.82</c:v>
                </c:pt>
                <c:pt idx="1499">
                  <c:v>1954.91</c:v>
                </c:pt>
                <c:pt idx="1500">
                  <c:v>1955</c:v>
                </c:pt>
                <c:pt idx="1501">
                  <c:v>1955.09</c:v>
                </c:pt>
                <c:pt idx="1502">
                  <c:v>1955.18</c:v>
                </c:pt>
                <c:pt idx="1503">
                  <c:v>1955.27</c:v>
                </c:pt>
                <c:pt idx="1504">
                  <c:v>1955.36</c:v>
                </c:pt>
                <c:pt idx="1505">
                  <c:v>1955.45</c:v>
                </c:pt>
                <c:pt idx="1506">
                  <c:v>1955.54</c:v>
                </c:pt>
                <c:pt idx="1507">
                  <c:v>1955.63</c:v>
                </c:pt>
                <c:pt idx="1508">
                  <c:v>1955.72</c:v>
                </c:pt>
                <c:pt idx="1509">
                  <c:v>1955.81</c:v>
                </c:pt>
                <c:pt idx="1510">
                  <c:v>1955.9</c:v>
                </c:pt>
                <c:pt idx="1511">
                  <c:v>1955.99</c:v>
                </c:pt>
                <c:pt idx="1512">
                  <c:v>1956.08</c:v>
                </c:pt>
                <c:pt idx="1513">
                  <c:v>1956.17</c:v>
                </c:pt>
                <c:pt idx="1514">
                  <c:v>1956.26</c:v>
                </c:pt>
                <c:pt idx="1515">
                  <c:v>1956.35</c:v>
                </c:pt>
                <c:pt idx="1516">
                  <c:v>1956.44</c:v>
                </c:pt>
                <c:pt idx="1517">
                  <c:v>1956.53</c:v>
                </c:pt>
                <c:pt idx="1518">
                  <c:v>1956.62</c:v>
                </c:pt>
                <c:pt idx="1519">
                  <c:v>1956.71</c:v>
                </c:pt>
                <c:pt idx="1520">
                  <c:v>1956.8</c:v>
                </c:pt>
                <c:pt idx="1521">
                  <c:v>1956.89</c:v>
                </c:pt>
                <c:pt idx="1522">
                  <c:v>1956.98</c:v>
                </c:pt>
                <c:pt idx="1523">
                  <c:v>1957.07</c:v>
                </c:pt>
                <c:pt idx="1524">
                  <c:v>1957.16</c:v>
                </c:pt>
                <c:pt idx="1525">
                  <c:v>1957.25</c:v>
                </c:pt>
                <c:pt idx="1526">
                  <c:v>1957.34</c:v>
                </c:pt>
                <c:pt idx="1527">
                  <c:v>1957.43</c:v>
                </c:pt>
                <c:pt idx="1528">
                  <c:v>1957.52</c:v>
                </c:pt>
                <c:pt idx="1529">
                  <c:v>1957.61</c:v>
                </c:pt>
                <c:pt idx="1530">
                  <c:v>1957.7</c:v>
                </c:pt>
                <c:pt idx="1531">
                  <c:v>1957.79</c:v>
                </c:pt>
                <c:pt idx="1532">
                  <c:v>1957.88</c:v>
                </c:pt>
                <c:pt idx="1533">
                  <c:v>1957.97</c:v>
                </c:pt>
                <c:pt idx="1534">
                  <c:v>1958.06</c:v>
                </c:pt>
                <c:pt idx="1535">
                  <c:v>1958.15</c:v>
                </c:pt>
                <c:pt idx="1536">
                  <c:v>1958.24</c:v>
                </c:pt>
                <c:pt idx="1537">
                  <c:v>1958.33</c:v>
                </c:pt>
                <c:pt idx="1538">
                  <c:v>1958.42</c:v>
                </c:pt>
                <c:pt idx="1539">
                  <c:v>1958.51</c:v>
                </c:pt>
                <c:pt idx="1540">
                  <c:v>1958.6</c:v>
                </c:pt>
                <c:pt idx="1541">
                  <c:v>1958.69</c:v>
                </c:pt>
                <c:pt idx="1542">
                  <c:v>1958.78</c:v>
                </c:pt>
                <c:pt idx="1543">
                  <c:v>1958.87</c:v>
                </c:pt>
                <c:pt idx="1544">
                  <c:v>1958.96</c:v>
                </c:pt>
                <c:pt idx="1545">
                  <c:v>1959.05</c:v>
                </c:pt>
                <c:pt idx="1546">
                  <c:v>1959.14</c:v>
                </c:pt>
                <c:pt idx="1547">
                  <c:v>1959.23</c:v>
                </c:pt>
                <c:pt idx="1548">
                  <c:v>1959.32</c:v>
                </c:pt>
                <c:pt idx="1549">
                  <c:v>1959.41</c:v>
                </c:pt>
                <c:pt idx="1550">
                  <c:v>1959.5</c:v>
                </c:pt>
                <c:pt idx="1551">
                  <c:v>1959.59</c:v>
                </c:pt>
                <c:pt idx="1552">
                  <c:v>1959.68</c:v>
                </c:pt>
                <c:pt idx="1553">
                  <c:v>1959.77</c:v>
                </c:pt>
                <c:pt idx="1554">
                  <c:v>1959.86</c:v>
                </c:pt>
                <c:pt idx="1555">
                  <c:v>1959.95</c:v>
                </c:pt>
                <c:pt idx="1556">
                  <c:v>1960.04</c:v>
                </c:pt>
                <c:pt idx="1557">
                  <c:v>1960.13</c:v>
                </c:pt>
                <c:pt idx="1558">
                  <c:v>1960.22</c:v>
                </c:pt>
                <c:pt idx="1559">
                  <c:v>1960.31</c:v>
                </c:pt>
                <c:pt idx="1560">
                  <c:v>1960.4</c:v>
                </c:pt>
                <c:pt idx="1561">
                  <c:v>1960.49</c:v>
                </c:pt>
                <c:pt idx="1562">
                  <c:v>1960.58</c:v>
                </c:pt>
                <c:pt idx="1563">
                  <c:v>1960.67</c:v>
                </c:pt>
                <c:pt idx="1564">
                  <c:v>1960.76</c:v>
                </c:pt>
                <c:pt idx="1565">
                  <c:v>1960.85</c:v>
                </c:pt>
                <c:pt idx="1566">
                  <c:v>1960.94</c:v>
                </c:pt>
                <c:pt idx="1567">
                  <c:v>1961.03</c:v>
                </c:pt>
                <c:pt idx="1568">
                  <c:v>1961.12</c:v>
                </c:pt>
                <c:pt idx="1569">
                  <c:v>1961.21</c:v>
                </c:pt>
                <c:pt idx="1570">
                  <c:v>1961.3</c:v>
                </c:pt>
                <c:pt idx="1571">
                  <c:v>1961.39</c:v>
                </c:pt>
                <c:pt idx="1572">
                  <c:v>1961.48</c:v>
                </c:pt>
                <c:pt idx="1573">
                  <c:v>1961.57</c:v>
                </c:pt>
                <c:pt idx="1574">
                  <c:v>1961.66</c:v>
                </c:pt>
                <c:pt idx="1575">
                  <c:v>1961.75</c:v>
                </c:pt>
                <c:pt idx="1576">
                  <c:v>1961.84</c:v>
                </c:pt>
                <c:pt idx="1577">
                  <c:v>1961.93</c:v>
                </c:pt>
                <c:pt idx="1578">
                  <c:v>1962.02</c:v>
                </c:pt>
                <c:pt idx="1579">
                  <c:v>1962.11</c:v>
                </c:pt>
                <c:pt idx="1580">
                  <c:v>1962.2</c:v>
                </c:pt>
                <c:pt idx="1581">
                  <c:v>1962.29</c:v>
                </c:pt>
                <c:pt idx="1582">
                  <c:v>1962.38</c:v>
                </c:pt>
                <c:pt idx="1583">
                  <c:v>1962.47</c:v>
                </c:pt>
                <c:pt idx="1584">
                  <c:v>1962.56</c:v>
                </c:pt>
                <c:pt idx="1585">
                  <c:v>1962.65</c:v>
                </c:pt>
                <c:pt idx="1586">
                  <c:v>1962.74</c:v>
                </c:pt>
                <c:pt idx="1587">
                  <c:v>1962.83</c:v>
                </c:pt>
                <c:pt idx="1588">
                  <c:v>1962.92</c:v>
                </c:pt>
                <c:pt idx="1589">
                  <c:v>1963.01</c:v>
                </c:pt>
                <c:pt idx="1590">
                  <c:v>1963.1</c:v>
                </c:pt>
                <c:pt idx="1591">
                  <c:v>1963.19</c:v>
                </c:pt>
                <c:pt idx="1592">
                  <c:v>1963.28</c:v>
                </c:pt>
                <c:pt idx="1593">
                  <c:v>1963.37</c:v>
                </c:pt>
                <c:pt idx="1594">
                  <c:v>1963.46</c:v>
                </c:pt>
                <c:pt idx="1595">
                  <c:v>1963.55</c:v>
                </c:pt>
                <c:pt idx="1596">
                  <c:v>1963.64</c:v>
                </c:pt>
                <c:pt idx="1597">
                  <c:v>1963.73</c:v>
                </c:pt>
                <c:pt idx="1598">
                  <c:v>1963.82</c:v>
                </c:pt>
                <c:pt idx="1599">
                  <c:v>1963.91</c:v>
                </c:pt>
                <c:pt idx="1600">
                  <c:v>1964</c:v>
                </c:pt>
                <c:pt idx="1601">
                  <c:v>1964.09</c:v>
                </c:pt>
                <c:pt idx="1602">
                  <c:v>1964.18</c:v>
                </c:pt>
                <c:pt idx="1603">
                  <c:v>1964.27</c:v>
                </c:pt>
                <c:pt idx="1604">
                  <c:v>1964.36</c:v>
                </c:pt>
                <c:pt idx="1605">
                  <c:v>1964.45</c:v>
                </c:pt>
                <c:pt idx="1606">
                  <c:v>1964.54</c:v>
                </c:pt>
                <c:pt idx="1607">
                  <c:v>1964.63</c:v>
                </c:pt>
                <c:pt idx="1608">
                  <c:v>1964.72</c:v>
                </c:pt>
                <c:pt idx="1609">
                  <c:v>1964.81</c:v>
                </c:pt>
                <c:pt idx="1610">
                  <c:v>1964.9</c:v>
                </c:pt>
                <c:pt idx="1611">
                  <c:v>1964.99</c:v>
                </c:pt>
                <c:pt idx="1612">
                  <c:v>1965.08</c:v>
                </c:pt>
                <c:pt idx="1613">
                  <c:v>1965.17</c:v>
                </c:pt>
                <c:pt idx="1614">
                  <c:v>1965.26</c:v>
                </c:pt>
                <c:pt idx="1615">
                  <c:v>1965.35</c:v>
                </c:pt>
                <c:pt idx="1616">
                  <c:v>1965.44</c:v>
                </c:pt>
                <c:pt idx="1617">
                  <c:v>1965.53</c:v>
                </c:pt>
                <c:pt idx="1618">
                  <c:v>1965.62</c:v>
                </c:pt>
                <c:pt idx="1619">
                  <c:v>1965.71</c:v>
                </c:pt>
                <c:pt idx="1620">
                  <c:v>1965.8</c:v>
                </c:pt>
                <c:pt idx="1621">
                  <c:v>1965.89</c:v>
                </c:pt>
                <c:pt idx="1622">
                  <c:v>1965.98</c:v>
                </c:pt>
                <c:pt idx="1623">
                  <c:v>1966.07</c:v>
                </c:pt>
                <c:pt idx="1624">
                  <c:v>1966.16</c:v>
                </c:pt>
                <c:pt idx="1625">
                  <c:v>1966.25</c:v>
                </c:pt>
                <c:pt idx="1626">
                  <c:v>1966.34</c:v>
                </c:pt>
                <c:pt idx="1627">
                  <c:v>1966.43</c:v>
                </c:pt>
                <c:pt idx="1628">
                  <c:v>1966.52</c:v>
                </c:pt>
                <c:pt idx="1629">
                  <c:v>1966.61</c:v>
                </c:pt>
                <c:pt idx="1630">
                  <c:v>1966.7</c:v>
                </c:pt>
                <c:pt idx="1631">
                  <c:v>1966.79</c:v>
                </c:pt>
                <c:pt idx="1632">
                  <c:v>1966.88</c:v>
                </c:pt>
                <c:pt idx="1633">
                  <c:v>1966.97</c:v>
                </c:pt>
                <c:pt idx="1634">
                  <c:v>1967.06</c:v>
                </c:pt>
                <c:pt idx="1635">
                  <c:v>1967.15</c:v>
                </c:pt>
                <c:pt idx="1636">
                  <c:v>1967.24</c:v>
                </c:pt>
                <c:pt idx="1637">
                  <c:v>1967.33</c:v>
                </c:pt>
                <c:pt idx="1638">
                  <c:v>1967.42</c:v>
                </c:pt>
                <c:pt idx="1639">
                  <c:v>1967.51</c:v>
                </c:pt>
                <c:pt idx="1640">
                  <c:v>1967.6</c:v>
                </c:pt>
                <c:pt idx="1641">
                  <c:v>1967.69</c:v>
                </c:pt>
                <c:pt idx="1642">
                  <c:v>1967.78</c:v>
                </c:pt>
                <c:pt idx="1643">
                  <c:v>1967.87</c:v>
                </c:pt>
                <c:pt idx="1644">
                  <c:v>1967.96</c:v>
                </c:pt>
                <c:pt idx="1645">
                  <c:v>1968.05</c:v>
                </c:pt>
                <c:pt idx="1646">
                  <c:v>1968.14</c:v>
                </c:pt>
                <c:pt idx="1647">
                  <c:v>1968.23</c:v>
                </c:pt>
                <c:pt idx="1648">
                  <c:v>1968.32</c:v>
                </c:pt>
                <c:pt idx="1649">
                  <c:v>1968.41</c:v>
                </c:pt>
                <c:pt idx="1650">
                  <c:v>1968.5</c:v>
                </c:pt>
                <c:pt idx="1651">
                  <c:v>1968.59</c:v>
                </c:pt>
                <c:pt idx="1652">
                  <c:v>1968.68</c:v>
                </c:pt>
                <c:pt idx="1653">
                  <c:v>1968.77</c:v>
                </c:pt>
                <c:pt idx="1654">
                  <c:v>1968.86</c:v>
                </c:pt>
                <c:pt idx="1655">
                  <c:v>1968.95</c:v>
                </c:pt>
                <c:pt idx="1656">
                  <c:v>1969.04</c:v>
                </c:pt>
                <c:pt idx="1657">
                  <c:v>1969.13</c:v>
                </c:pt>
                <c:pt idx="1658">
                  <c:v>1969.22</c:v>
                </c:pt>
                <c:pt idx="1659">
                  <c:v>1969.31</c:v>
                </c:pt>
                <c:pt idx="1660">
                  <c:v>1969.4</c:v>
                </c:pt>
                <c:pt idx="1661">
                  <c:v>1969.49</c:v>
                </c:pt>
                <c:pt idx="1662">
                  <c:v>1969.58</c:v>
                </c:pt>
                <c:pt idx="1663">
                  <c:v>1969.67</c:v>
                </c:pt>
                <c:pt idx="1664">
                  <c:v>1969.76</c:v>
                </c:pt>
                <c:pt idx="1665">
                  <c:v>1969.85</c:v>
                </c:pt>
                <c:pt idx="1666">
                  <c:v>1969.94</c:v>
                </c:pt>
                <c:pt idx="1667">
                  <c:v>1970.03</c:v>
                </c:pt>
                <c:pt idx="1668">
                  <c:v>1970.12</c:v>
                </c:pt>
                <c:pt idx="1669">
                  <c:v>1970.21</c:v>
                </c:pt>
                <c:pt idx="1670">
                  <c:v>1970.3</c:v>
                </c:pt>
                <c:pt idx="1671">
                  <c:v>1970.39</c:v>
                </c:pt>
                <c:pt idx="1672">
                  <c:v>1970.48</c:v>
                </c:pt>
                <c:pt idx="1673">
                  <c:v>1970.57</c:v>
                </c:pt>
                <c:pt idx="1674">
                  <c:v>1970.66</c:v>
                </c:pt>
                <c:pt idx="1675">
                  <c:v>1970.75</c:v>
                </c:pt>
                <c:pt idx="1676">
                  <c:v>1970.84</c:v>
                </c:pt>
                <c:pt idx="1677">
                  <c:v>1970.93</c:v>
                </c:pt>
                <c:pt idx="1678">
                  <c:v>1971.02</c:v>
                </c:pt>
                <c:pt idx="1679">
                  <c:v>1971.11</c:v>
                </c:pt>
                <c:pt idx="1680">
                  <c:v>1971.2</c:v>
                </c:pt>
                <c:pt idx="1681">
                  <c:v>1971.29</c:v>
                </c:pt>
                <c:pt idx="1682">
                  <c:v>1971.38</c:v>
                </c:pt>
                <c:pt idx="1683">
                  <c:v>1971.47</c:v>
                </c:pt>
                <c:pt idx="1684">
                  <c:v>1971.56</c:v>
                </c:pt>
                <c:pt idx="1685">
                  <c:v>1971.65</c:v>
                </c:pt>
                <c:pt idx="1686">
                  <c:v>1971.74</c:v>
                </c:pt>
                <c:pt idx="1687">
                  <c:v>1971.83</c:v>
                </c:pt>
                <c:pt idx="1688">
                  <c:v>1971.92</c:v>
                </c:pt>
                <c:pt idx="1689">
                  <c:v>1972.01</c:v>
                </c:pt>
                <c:pt idx="1690">
                  <c:v>1972.1</c:v>
                </c:pt>
                <c:pt idx="1691">
                  <c:v>1972.19</c:v>
                </c:pt>
                <c:pt idx="1692">
                  <c:v>1972.28</c:v>
                </c:pt>
                <c:pt idx="1693">
                  <c:v>1972.37</c:v>
                </c:pt>
                <c:pt idx="1694">
                  <c:v>1972.46</c:v>
                </c:pt>
                <c:pt idx="1695">
                  <c:v>1972.55</c:v>
                </c:pt>
                <c:pt idx="1696">
                  <c:v>1972.64</c:v>
                </c:pt>
                <c:pt idx="1697">
                  <c:v>1972.73</c:v>
                </c:pt>
                <c:pt idx="1698">
                  <c:v>1972.82</c:v>
                </c:pt>
                <c:pt idx="1699">
                  <c:v>1972.91</c:v>
                </c:pt>
                <c:pt idx="1700">
                  <c:v>1973</c:v>
                </c:pt>
                <c:pt idx="1701">
                  <c:v>1973.09</c:v>
                </c:pt>
                <c:pt idx="1702">
                  <c:v>1973.18</c:v>
                </c:pt>
                <c:pt idx="1703">
                  <c:v>1973.27</c:v>
                </c:pt>
                <c:pt idx="1704">
                  <c:v>1973.36</c:v>
                </c:pt>
                <c:pt idx="1705">
                  <c:v>1973.45</c:v>
                </c:pt>
                <c:pt idx="1706">
                  <c:v>1973.54</c:v>
                </c:pt>
                <c:pt idx="1707">
                  <c:v>1973.63</c:v>
                </c:pt>
                <c:pt idx="1708">
                  <c:v>1973.72</c:v>
                </c:pt>
                <c:pt idx="1709">
                  <c:v>1973.81</c:v>
                </c:pt>
                <c:pt idx="1710">
                  <c:v>1973.9</c:v>
                </c:pt>
                <c:pt idx="1711">
                  <c:v>1973.99</c:v>
                </c:pt>
                <c:pt idx="1712">
                  <c:v>1974.08</c:v>
                </c:pt>
                <c:pt idx="1713">
                  <c:v>1974.17</c:v>
                </c:pt>
                <c:pt idx="1714">
                  <c:v>1974.26</c:v>
                </c:pt>
                <c:pt idx="1715">
                  <c:v>1974.35</c:v>
                </c:pt>
                <c:pt idx="1716">
                  <c:v>1974.44</c:v>
                </c:pt>
                <c:pt idx="1717">
                  <c:v>1974.53</c:v>
                </c:pt>
                <c:pt idx="1718">
                  <c:v>1974.62</c:v>
                </c:pt>
                <c:pt idx="1719">
                  <c:v>1974.71</c:v>
                </c:pt>
                <c:pt idx="1720">
                  <c:v>1974.8</c:v>
                </c:pt>
                <c:pt idx="1721">
                  <c:v>1974.89</c:v>
                </c:pt>
                <c:pt idx="1722">
                  <c:v>1974.98</c:v>
                </c:pt>
                <c:pt idx="1723">
                  <c:v>1975.07</c:v>
                </c:pt>
                <c:pt idx="1724">
                  <c:v>1975.16</c:v>
                </c:pt>
                <c:pt idx="1725">
                  <c:v>1975.25</c:v>
                </c:pt>
                <c:pt idx="1726">
                  <c:v>1975.34</c:v>
                </c:pt>
                <c:pt idx="1727">
                  <c:v>1975.43</c:v>
                </c:pt>
                <c:pt idx="1728">
                  <c:v>1975.52</c:v>
                </c:pt>
                <c:pt idx="1729">
                  <c:v>1975.61</c:v>
                </c:pt>
                <c:pt idx="1730">
                  <c:v>1975.7</c:v>
                </c:pt>
                <c:pt idx="1731">
                  <c:v>1975.79</c:v>
                </c:pt>
                <c:pt idx="1732">
                  <c:v>1975.88</c:v>
                </c:pt>
                <c:pt idx="1733">
                  <c:v>1975.97</c:v>
                </c:pt>
                <c:pt idx="1734">
                  <c:v>1976.06</c:v>
                </c:pt>
                <c:pt idx="1735">
                  <c:v>1976.15</c:v>
                </c:pt>
                <c:pt idx="1736">
                  <c:v>1976.24</c:v>
                </c:pt>
                <c:pt idx="1737">
                  <c:v>1976.33</c:v>
                </c:pt>
                <c:pt idx="1738">
                  <c:v>1976.42</c:v>
                </c:pt>
                <c:pt idx="1739">
                  <c:v>1976.51</c:v>
                </c:pt>
                <c:pt idx="1740">
                  <c:v>1976.6</c:v>
                </c:pt>
                <c:pt idx="1741">
                  <c:v>1976.69</c:v>
                </c:pt>
                <c:pt idx="1742">
                  <c:v>1976.78</c:v>
                </c:pt>
                <c:pt idx="1743">
                  <c:v>1976.87</c:v>
                </c:pt>
                <c:pt idx="1744">
                  <c:v>1976.96</c:v>
                </c:pt>
                <c:pt idx="1745">
                  <c:v>1977.05</c:v>
                </c:pt>
                <c:pt idx="1746">
                  <c:v>1977.14</c:v>
                </c:pt>
                <c:pt idx="1747">
                  <c:v>1977.23</c:v>
                </c:pt>
                <c:pt idx="1748">
                  <c:v>1977.32</c:v>
                </c:pt>
                <c:pt idx="1749">
                  <c:v>1977.41</c:v>
                </c:pt>
                <c:pt idx="1750">
                  <c:v>1977.5</c:v>
                </c:pt>
                <c:pt idx="1751">
                  <c:v>1977.59</c:v>
                </c:pt>
                <c:pt idx="1752">
                  <c:v>1977.68</c:v>
                </c:pt>
                <c:pt idx="1753">
                  <c:v>1977.77</c:v>
                </c:pt>
                <c:pt idx="1754">
                  <c:v>1977.86</c:v>
                </c:pt>
                <c:pt idx="1755">
                  <c:v>1977.95</c:v>
                </c:pt>
                <c:pt idx="1756">
                  <c:v>1978.04</c:v>
                </c:pt>
                <c:pt idx="1757">
                  <c:v>1978.13</c:v>
                </c:pt>
                <c:pt idx="1758">
                  <c:v>1978.22</c:v>
                </c:pt>
                <c:pt idx="1759">
                  <c:v>1978.31</c:v>
                </c:pt>
                <c:pt idx="1760">
                  <c:v>1978.4</c:v>
                </c:pt>
                <c:pt idx="1761">
                  <c:v>1978.49</c:v>
                </c:pt>
                <c:pt idx="1762">
                  <c:v>1978.58</c:v>
                </c:pt>
                <c:pt idx="1763">
                  <c:v>1978.67</c:v>
                </c:pt>
                <c:pt idx="1764">
                  <c:v>1978.76</c:v>
                </c:pt>
                <c:pt idx="1765">
                  <c:v>1978.85</c:v>
                </c:pt>
                <c:pt idx="1766">
                  <c:v>1978.94</c:v>
                </c:pt>
                <c:pt idx="1767">
                  <c:v>1979.03</c:v>
                </c:pt>
                <c:pt idx="1768">
                  <c:v>1979.12</c:v>
                </c:pt>
                <c:pt idx="1769">
                  <c:v>1979.21</c:v>
                </c:pt>
                <c:pt idx="1770">
                  <c:v>1979.3</c:v>
                </c:pt>
                <c:pt idx="1771">
                  <c:v>1979.39</c:v>
                </c:pt>
                <c:pt idx="1772">
                  <c:v>1979.48</c:v>
                </c:pt>
                <c:pt idx="1773">
                  <c:v>1979.57</c:v>
                </c:pt>
                <c:pt idx="1774">
                  <c:v>1979.66</c:v>
                </c:pt>
                <c:pt idx="1775">
                  <c:v>1979.75</c:v>
                </c:pt>
                <c:pt idx="1776">
                  <c:v>1979.84</c:v>
                </c:pt>
                <c:pt idx="1777">
                  <c:v>1979.93</c:v>
                </c:pt>
                <c:pt idx="1778">
                  <c:v>1980.02</c:v>
                </c:pt>
                <c:pt idx="1779">
                  <c:v>1980.11</c:v>
                </c:pt>
                <c:pt idx="1780">
                  <c:v>1980.2</c:v>
                </c:pt>
                <c:pt idx="1781">
                  <c:v>1980.29</c:v>
                </c:pt>
                <c:pt idx="1782">
                  <c:v>1980.38</c:v>
                </c:pt>
                <c:pt idx="1783">
                  <c:v>1980.47</c:v>
                </c:pt>
                <c:pt idx="1784">
                  <c:v>1980.56</c:v>
                </c:pt>
                <c:pt idx="1785">
                  <c:v>1980.65</c:v>
                </c:pt>
                <c:pt idx="1786">
                  <c:v>1980.74</c:v>
                </c:pt>
                <c:pt idx="1787">
                  <c:v>1980.83</c:v>
                </c:pt>
                <c:pt idx="1788">
                  <c:v>1980.92</c:v>
                </c:pt>
                <c:pt idx="1789">
                  <c:v>1981.01</c:v>
                </c:pt>
                <c:pt idx="1790">
                  <c:v>1981.1</c:v>
                </c:pt>
                <c:pt idx="1791">
                  <c:v>1981.19</c:v>
                </c:pt>
                <c:pt idx="1792">
                  <c:v>1981.28</c:v>
                </c:pt>
                <c:pt idx="1793">
                  <c:v>1981.37</c:v>
                </c:pt>
                <c:pt idx="1794">
                  <c:v>1981.46</c:v>
                </c:pt>
                <c:pt idx="1795">
                  <c:v>1981.55</c:v>
                </c:pt>
                <c:pt idx="1796">
                  <c:v>1981.64</c:v>
                </c:pt>
                <c:pt idx="1797">
                  <c:v>1981.73</c:v>
                </c:pt>
                <c:pt idx="1798">
                  <c:v>1981.82</c:v>
                </c:pt>
                <c:pt idx="1799">
                  <c:v>1981.91</c:v>
                </c:pt>
                <c:pt idx="1800">
                  <c:v>1982</c:v>
                </c:pt>
                <c:pt idx="1801">
                  <c:v>1982.09</c:v>
                </c:pt>
                <c:pt idx="1802">
                  <c:v>1982.18</c:v>
                </c:pt>
                <c:pt idx="1803">
                  <c:v>1982.27</c:v>
                </c:pt>
                <c:pt idx="1804">
                  <c:v>1982.36</c:v>
                </c:pt>
                <c:pt idx="1805">
                  <c:v>1982.45</c:v>
                </c:pt>
                <c:pt idx="1806">
                  <c:v>1982.54</c:v>
                </c:pt>
                <c:pt idx="1807">
                  <c:v>1982.63</c:v>
                </c:pt>
                <c:pt idx="1808">
                  <c:v>1982.72</c:v>
                </c:pt>
                <c:pt idx="1809">
                  <c:v>1982.81</c:v>
                </c:pt>
                <c:pt idx="1810">
                  <c:v>1982.9</c:v>
                </c:pt>
                <c:pt idx="1811">
                  <c:v>1982.99</c:v>
                </c:pt>
                <c:pt idx="1812">
                  <c:v>1983.08</c:v>
                </c:pt>
                <c:pt idx="1813">
                  <c:v>1983.17</c:v>
                </c:pt>
                <c:pt idx="1814">
                  <c:v>1983.26</c:v>
                </c:pt>
                <c:pt idx="1815">
                  <c:v>1983.35</c:v>
                </c:pt>
                <c:pt idx="1816">
                  <c:v>1983.44</c:v>
                </c:pt>
                <c:pt idx="1817">
                  <c:v>1983.53</c:v>
                </c:pt>
                <c:pt idx="1818">
                  <c:v>1983.62</c:v>
                </c:pt>
                <c:pt idx="1819">
                  <c:v>1983.71</c:v>
                </c:pt>
                <c:pt idx="1820">
                  <c:v>1983.8</c:v>
                </c:pt>
                <c:pt idx="1821">
                  <c:v>1983.89</c:v>
                </c:pt>
                <c:pt idx="1822">
                  <c:v>1983.98</c:v>
                </c:pt>
                <c:pt idx="1823">
                  <c:v>1984.07</c:v>
                </c:pt>
                <c:pt idx="1824">
                  <c:v>1984.16</c:v>
                </c:pt>
                <c:pt idx="1825">
                  <c:v>1984.25</c:v>
                </c:pt>
                <c:pt idx="1826">
                  <c:v>1984.34</c:v>
                </c:pt>
                <c:pt idx="1827">
                  <c:v>1984.43</c:v>
                </c:pt>
                <c:pt idx="1828">
                  <c:v>1984.52</c:v>
                </c:pt>
                <c:pt idx="1829">
                  <c:v>1984.61</c:v>
                </c:pt>
                <c:pt idx="1830">
                  <c:v>1984.7</c:v>
                </c:pt>
                <c:pt idx="1831">
                  <c:v>1984.79</c:v>
                </c:pt>
                <c:pt idx="1832">
                  <c:v>1984.88</c:v>
                </c:pt>
                <c:pt idx="1833">
                  <c:v>1984.97</c:v>
                </c:pt>
                <c:pt idx="1834">
                  <c:v>1985.06</c:v>
                </c:pt>
                <c:pt idx="1835">
                  <c:v>1985.15</c:v>
                </c:pt>
                <c:pt idx="1836">
                  <c:v>1985.24</c:v>
                </c:pt>
                <c:pt idx="1837">
                  <c:v>1985.33</c:v>
                </c:pt>
                <c:pt idx="1838">
                  <c:v>1985.42</c:v>
                </c:pt>
                <c:pt idx="1839">
                  <c:v>1985.51</c:v>
                </c:pt>
                <c:pt idx="1840">
                  <c:v>1985.6</c:v>
                </c:pt>
                <c:pt idx="1841">
                  <c:v>1985.69</c:v>
                </c:pt>
                <c:pt idx="1842">
                  <c:v>1985.78</c:v>
                </c:pt>
                <c:pt idx="1843">
                  <c:v>1985.87</c:v>
                </c:pt>
                <c:pt idx="1844">
                  <c:v>1985.96</c:v>
                </c:pt>
                <c:pt idx="1845">
                  <c:v>1986.05</c:v>
                </c:pt>
                <c:pt idx="1846">
                  <c:v>1986.14</c:v>
                </c:pt>
                <c:pt idx="1847">
                  <c:v>1986.23</c:v>
                </c:pt>
                <c:pt idx="1848">
                  <c:v>1986.32</c:v>
                </c:pt>
                <c:pt idx="1849">
                  <c:v>1986.41</c:v>
                </c:pt>
                <c:pt idx="1850">
                  <c:v>1986.5</c:v>
                </c:pt>
                <c:pt idx="1851">
                  <c:v>1986.59</c:v>
                </c:pt>
                <c:pt idx="1852">
                  <c:v>1986.68</c:v>
                </c:pt>
                <c:pt idx="1853">
                  <c:v>1986.77</c:v>
                </c:pt>
                <c:pt idx="1854">
                  <c:v>1986.86</c:v>
                </c:pt>
                <c:pt idx="1855">
                  <c:v>1986.95</c:v>
                </c:pt>
                <c:pt idx="1856">
                  <c:v>1987.04</c:v>
                </c:pt>
                <c:pt idx="1857">
                  <c:v>1987.13</c:v>
                </c:pt>
                <c:pt idx="1858">
                  <c:v>1987.22</c:v>
                </c:pt>
                <c:pt idx="1859">
                  <c:v>1987.31</c:v>
                </c:pt>
                <c:pt idx="1860">
                  <c:v>1987.4</c:v>
                </c:pt>
                <c:pt idx="1861">
                  <c:v>1987.49</c:v>
                </c:pt>
                <c:pt idx="1862">
                  <c:v>1987.58</c:v>
                </c:pt>
                <c:pt idx="1863">
                  <c:v>1987.67</c:v>
                </c:pt>
                <c:pt idx="1864">
                  <c:v>1987.76</c:v>
                </c:pt>
                <c:pt idx="1865">
                  <c:v>1987.85</c:v>
                </c:pt>
                <c:pt idx="1866">
                  <c:v>1987.94</c:v>
                </c:pt>
                <c:pt idx="1867">
                  <c:v>1988.03</c:v>
                </c:pt>
                <c:pt idx="1868">
                  <c:v>1988.12</c:v>
                </c:pt>
                <c:pt idx="1869">
                  <c:v>1988.21</c:v>
                </c:pt>
                <c:pt idx="1870">
                  <c:v>1988.3</c:v>
                </c:pt>
                <c:pt idx="1871">
                  <c:v>1988.39</c:v>
                </c:pt>
                <c:pt idx="1872">
                  <c:v>1988.48</c:v>
                </c:pt>
                <c:pt idx="1873">
                  <c:v>1988.57</c:v>
                </c:pt>
                <c:pt idx="1874">
                  <c:v>1988.66</c:v>
                </c:pt>
                <c:pt idx="1875">
                  <c:v>1988.75</c:v>
                </c:pt>
                <c:pt idx="1876">
                  <c:v>1988.84</c:v>
                </c:pt>
                <c:pt idx="1877">
                  <c:v>1988.93</c:v>
                </c:pt>
                <c:pt idx="1878">
                  <c:v>1989.02</c:v>
                </c:pt>
                <c:pt idx="1879">
                  <c:v>1989.11</c:v>
                </c:pt>
                <c:pt idx="1880">
                  <c:v>1989.2</c:v>
                </c:pt>
                <c:pt idx="1881">
                  <c:v>1989.29</c:v>
                </c:pt>
                <c:pt idx="1882">
                  <c:v>1989.38</c:v>
                </c:pt>
                <c:pt idx="1883">
                  <c:v>1989.47</c:v>
                </c:pt>
                <c:pt idx="1884">
                  <c:v>1989.56</c:v>
                </c:pt>
                <c:pt idx="1885">
                  <c:v>1989.65</c:v>
                </c:pt>
                <c:pt idx="1886">
                  <c:v>1989.74</c:v>
                </c:pt>
                <c:pt idx="1887">
                  <c:v>1989.83</c:v>
                </c:pt>
                <c:pt idx="1888">
                  <c:v>1989.92</c:v>
                </c:pt>
                <c:pt idx="1889">
                  <c:v>1990.01</c:v>
                </c:pt>
                <c:pt idx="1890">
                  <c:v>1990.1</c:v>
                </c:pt>
                <c:pt idx="1891">
                  <c:v>1990.19</c:v>
                </c:pt>
                <c:pt idx="1892">
                  <c:v>1990.28</c:v>
                </c:pt>
                <c:pt idx="1893">
                  <c:v>1990.37</c:v>
                </c:pt>
                <c:pt idx="1894">
                  <c:v>1990.46</c:v>
                </c:pt>
                <c:pt idx="1895">
                  <c:v>1990.55</c:v>
                </c:pt>
                <c:pt idx="1896">
                  <c:v>1990.64</c:v>
                </c:pt>
                <c:pt idx="1897">
                  <c:v>1990.73</c:v>
                </c:pt>
                <c:pt idx="1898">
                  <c:v>1990.82</c:v>
                </c:pt>
                <c:pt idx="1899">
                  <c:v>1990.91</c:v>
                </c:pt>
                <c:pt idx="1900">
                  <c:v>1991</c:v>
                </c:pt>
                <c:pt idx="1901">
                  <c:v>1991.09</c:v>
                </c:pt>
                <c:pt idx="1902">
                  <c:v>1991.18</c:v>
                </c:pt>
                <c:pt idx="1903">
                  <c:v>1991.27</c:v>
                </c:pt>
                <c:pt idx="1904">
                  <c:v>1991.36</c:v>
                </c:pt>
                <c:pt idx="1905">
                  <c:v>1991.45</c:v>
                </c:pt>
                <c:pt idx="1906">
                  <c:v>1991.54</c:v>
                </c:pt>
                <c:pt idx="1907">
                  <c:v>1991.63</c:v>
                </c:pt>
                <c:pt idx="1908">
                  <c:v>1991.72</c:v>
                </c:pt>
                <c:pt idx="1909">
                  <c:v>1991.81</c:v>
                </c:pt>
                <c:pt idx="1910">
                  <c:v>1991.9</c:v>
                </c:pt>
                <c:pt idx="1911">
                  <c:v>1991.99</c:v>
                </c:pt>
                <c:pt idx="1912">
                  <c:v>1992.08</c:v>
                </c:pt>
                <c:pt idx="1913">
                  <c:v>1992.17</c:v>
                </c:pt>
                <c:pt idx="1914">
                  <c:v>1992.26</c:v>
                </c:pt>
                <c:pt idx="1915">
                  <c:v>1992.35</c:v>
                </c:pt>
                <c:pt idx="1916">
                  <c:v>1992.44</c:v>
                </c:pt>
                <c:pt idx="1917">
                  <c:v>1992.53</c:v>
                </c:pt>
                <c:pt idx="1918">
                  <c:v>1992.62</c:v>
                </c:pt>
                <c:pt idx="1919">
                  <c:v>1992.71</c:v>
                </c:pt>
                <c:pt idx="1920">
                  <c:v>1992.8</c:v>
                </c:pt>
                <c:pt idx="1921">
                  <c:v>1992.89</c:v>
                </c:pt>
                <c:pt idx="1922">
                  <c:v>1992.98</c:v>
                </c:pt>
                <c:pt idx="1923">
                  <c:v>1993.07</c:v>
                </c:pt>
                <c:pt idx="1924">
                  <c:v>1993.16</c:v>
                </c:pt>
                <c:pt idx="1925">
                  <c:v>1993.25</c:v>
                </c:pt>
                <c:pt idx="1926">
                  <c:v>1993.34</c:v>
                </c:pt>
                <c:pt idx="1927">
                  <c:v>1993.43</c:v>
                </c:pt>
                <c:pt idx="1928">
                  <c:v>1993.52</c:v>
                </c:pt>
                <c:pt idx="1929">
                  <c:v>1993.61</c:v>
                </c:pt>
                <c:pt idx="1930">
                  <c:v>1993.7</c:v>
                </c:pt>
                <c:pt idx="1931">
                  <c:v>1993.79</c:v>
                </c:pt>
                <c:pt idx="1932">
                  <c:v>1993.88</c:v>
                </c:pt>
                <c:pt idx="1933">
                  <c:v>1993.97</c:v>
                </c:pt>
                <c:pt idx="1934">
                  <c:v>1994.06</c:v>
                </c:pt>
                <c:pt idx="1935">
                  <c:v>1994.15</c:v>
                </c:pt>
                <c:pt idx="1936">
                  <c:v>1994.24</c:v>
                </c:pt>
                <c:pt idx="1937">
                  <c:v>1994.33</c:v>
                </c:pt>
                <c:pt idx="1938">
                  <c:v>1994.42</c:v>
                </c:pt>
                <c:pt idx="1939">
                  <c:v>1994.51</c:v>
                </c:pt>
                <c:pt idx="1940">
                  <c:v>1994.6</c:v>
                </c:pt>
                <c:pt idx="1941">
                  <c:v>1994.69</c:v>
                </c:pt>
                <c:pt idx="1942">
                  <c:v>1994.78</c:v>
                </c:pt>
                <c:pt idx="1943">
                  <c:v>1994.87</c:v>
                </c:pt>
                <c:pt idx="1944">
                  <c:v>1994.96</c:v>
                </c:pt>
                <c:pt idx="1945">
                  <c:v>1995.05</c:v>
                </c:pt>
                <c:pt idx="1946">
                  <c:v>1995.14</c:v>
                </c:pt>
                <c:pt idx="1947">
                  <c:v>1995.23</c:v>
                </c:pt>
                <c:pt idx="1948">
                  <c:v>1995.32</c:v>
                </c:pt>
                <c:pt idx="1949">
                  <c:v>1995.41</c:v>
                </c:pt>
                <c:pt idx="1950">
                  <c:v>1995.5</c:v>
                </c:pt>
                <c:pt idx="1951">
                  <c:v>1995.59</c:v>
                </c:pt>
                <c:pt idx="1952">
                  <c:v>1995.68</c:v>
                </c:pt>
                <c:pt idx="1953">
                  <c:v>1995.77</c:v>
                </c:pt>
                <c:pt idx="1954">
                  <c:v>1995.86</c:v>
                </c:pt>
                <c:pt idx="1955">
                  <c:v>1995.95</c:v>
                </c:pt>
                <c:pt idx="1956">
                  <c:v>1996.04</c:v>
                </c:pt>
                <c:pt idx="1957">
                  <c:v>1996.13</c:v>
                </c:pt>
                <c:pt idx="1958">
                  <c:v>1996.22</c:v>
                </c:pt>
                <c:pt idx="1959">
                  <c:v>1996.31</c:v>
                </c:pt>
                <c:pt idx="1960">
                  <c:v>1996.4</c:v>
                </c:pt>
                <c:pt idx="1961">
                  <c:v>1996.49</c:v>
                </c:pt>
                <c:pt idx="1962">
                  <c:v>1996.58</c:v>
                </c:pt>
                <c:pt idx="1963">
                  <c:v>1996.67</c:v>
                </c:pt>
                <c:pt idx="1964">
                  <c:v>1996.76</c:v>
                </c:pt>
                <c:pt idx="1965">
                  <c:v>1996.85</c:v>
                </c:pt>
                <c:pt idx="1966">
                  <c:v>1996.94</c:v>
                </c:pt>
                <c:pt idx="1967">
                  <c:v>1997.03</c:v>
                </c:pt>
                <c:pt idx="1968">
                  <c:v>1997.12</c:v>
                </c:pt>
                <c:pt idx="1969">
                  <c:v>1997.21</c:v>
                </c:pt>
                <c:pt idx="1970">
                  <c:v>1997.3</c:v>
                </c:pt>
                <c:pt idx="1971">
                  <c:v>1997.39</c:v>
                </c:pt>
                <c:pt idx="1972">
                  <c:v>1997.48</c:v>
                </c:pt>
                <c:pt idx="1973">
                  <c:v>1997.57</c:v>
                </c:pt>
                <c:pt idx="1974">
                  <c:v>1997.66</c:v>
                </c:pt>
                <c:pt idx="1975">
                  <c:v>1997.75</c:v>
                </c:pt>
                <c:pt idx="1976">
                  <c:v>1997.84</c:v>
                </c:pt>
                <c:pt idx="1977">
                  <c:v>1997.93</c:v>
                </c:pt>
                <c:pt idx="1978">
                  <c:v>1998.02</c:v>
                </c:pt>
                <c:pt idx="1979">
                  <c:v>1998.11</c:v>
                </c:pt>
                <c:pt idx="1980">
                  <c:v>1998.2</c:v>
                </c:pt>
                <c:pt idx="1981">
                  <c:v>1998.29</c:v>
                </c:pt>
                <c:pt idx="1982">
                  <c:v>1998.38</c:v>
                </c:pt>
                <c:pt idx="1983">
                  <c:v>1998.47</c:v>
                </c:pt>
                <c:pt idx="1984">
                  <c:v>1998.56</c:v>
                </c:pt>
                <c:pt idx="1985">
                  <c:v>1998.65</c:v>
                </c:pt>
                <c:pt idx="1986">
                  <c:v>1998.74</c:v>
                </c:pt>
                <c:pt idx="1987">
                  <c:v>1998.83</c:v>
                </c:pt>
                <c:pt idx="1988">
                  <c:v>1998.92</c:v>
                </c:pt>
                <c:pt idx="1989">
                  <c:v>1999.01</c:v>
                </c:pt>
                <c:pt idx="1990">
                  <c:v>1999.1</c:v>
                </c:pt>
                <c:pt idx="1991">
                  <c:v>1999.19</c:v>
                </c:pt>
                <c:pt idx="1992">
                  <c:v>1999.28</c:v>
                </c:pt>
                <c:pt idx="1993">
                  <c:v>1999.37</c:v>
                </c:pt>
                <c:pt idx="1994">
                  <c:v>1999.46</c:v>
                </c:pt>
                <c:pt idx="1995">
                  <c:v>1999.55</c:v>
                </c:pt>
                <c:pt idx="1996">
                  <c:v>1999.64</c:v>
                </c:pt>
                <c:pt idx="1997">
                  <c:v>1999.73</c:v>
                </c:pt>
                <c:pt idx="1998">
                  <c:v>1999.82</c:v>
                </c:pt>
                <c:pt idx="1999">
                  <c:v>1999.91</c:v>
                </c:pt>
              </c:numCache>
            </c:numRef>
          </c:xVal>
          <c:yVal>
            <c:numRef>
              <c:f>'D:\S_G_2011_April\[Valgu99_for M_m.xls]PlotDat10'!$D$1:$D$2000</c:f>
              <c:numCache>
                <c:formatCode>General</c:formatCode>
                <c:ptCount val="2000"/>
                <c:pt idx="0">
                  <c:v>2.2701136822169446E-6</c:v>
                </c:pt>
                <c:pt idx="1">
                  <c:v>2.3081939088084795E-6</c:v>
                </c:pt>
                <c:pt idx="2">
                  <c:v>2.3468607795695404E-6</c:v>
                </c:pt>
                <c:pt idx="3">
                  <c:v>2.3861223896273792E-6</c:v>
                </c:pt>
                <c:pt idx="4">
                  <c:v>2.4259869296602788E-6</c:v>
                </c:pt>
                <c:pt idx="5">
                  <c:v>2.4664626867618769E-6</c:v>
                </c:pt>
                <c:pt idx="6">
                  <c:v>2.5075580453091138E-6</c:v>
                </c:pt>
                <c:pt idx="7">
                  <c:v>2.5492814878348515E-6</c:v>
                </c:pt>
                <c:pt idx="8">
                  <c:v>2.5916415959024133E-6</c:v>
                </c:pt>
                <c:pt idx="9">
                  <c:v>2.6346470509852636E-6</c:v>
                </c:pt>
                <c:pt idx="10">
                  <c:v>2.6783066353489969E-6</c:v>
                </c:pt>
                <c:pt idx="11">
                  <c:v>2.7226292329366877E-6</c:v>
                </c:pt>
                <c:pt idx="12">
                  <c:v>2.7676238302585549E-6</c:v>
                </c:pt>
                <c:pt idx="13">
                  <c:v>2.8132995172838404E-6</c:v>
                </c:pt>
                <c:pt idx="14">
                  <c:v>2.8596654883358715E-6</c:v>
                </c:pt>
                <c:pt idx="15">
                  <c:v>2.9067310429912096E-6</c:v>
                </c:pt>
                <c:pt idx="16">
                  <c:v>2.9545055869808722E-6</c:v>
                </c:pt>
                <c:pt idx="17">
                  <c:v>3.0029986330944259E-6</c:v>
                </c:pt>
                <c:pt idx="18">
                  <c:v>3.0522198020880866E-6</c:v>
                </c:pt>
                <c:pt idx="19">
                  <c:v>3.1021788235945452E-6</c:v>
                </c:pt>
                <c:pt idx="20">
                  <c:v>3.1528855370355007E-6</c:v>
                </c:pt>
                <c:pt idx="21">
                  <c:v>3.2043498925381354E-6</c:v>
                </c:pt>
                <c:pt idx="22">
                  <c:v>3.256581951852236E-6</c:v>
                </c:pt>
                <c:pt idx="23">
                  <c:v>3.3095918892717457E-6</c:v>
                </c:pt>
                <c:pt idx="24">
                  <c:v>3.3633899925574908E-6</c:v>
                </c:pt>
                <c:pt idx="25">
                  <c:v>3.4179866638621226E-6</c:v>
                </c:pt>
                <c:pt idx="26">
                  <c:v>3.4733924206586093E-6</c:v>
                </c:pt>
                <c:pt idx="27">
                  <c:v>3.5296178966696089E-6</c:v>
                </c:pt>
                <c:pt idx="28">
                  <c:v>3.5866738427989343E-6</c:v>
                </c:pt>
                <c:pt idx="29">
                  <c:v>3.6445711280662216E-6</c:v>
                </c:pt>
                <c:pt idx="30">
                  <c:v>3.7033207405422328E-6</c:v>
                </c:pt>
                <c:pt idx="31">
                  <c:v>3.7629337882859276E-6</c:v>
                </c:pt>
                <c:pt idx="32">
                  <c:v>3.8234215002846913E-6</c:v>
                </c:pt>
                <c:pt idx="33">
                  <c:v>3.8847952273939146E-6</c:v>
                </c:pt>
                <c:pt idx="34">
                  <c:v>3.9470664432803266E-6</c:v>
                </c:pt>
                <c:pt idx="35">
                  <c:v>4.0102467453652116E-6</c:v>
                </c:pt>
                <c:pt idx="36">
                  <c:v>4.0743478557688575E-6</c:v>
                </c:pt>
                <c:pt idx="37">
                  <c:v>4.1393816222576286E-6</c:v>
                </c:pt>
                <c:pt idx="38">
                  <c:v>4.2053600191906658E-6</c:v>
                </c:pt>
                <c:pt idx="39">
                  <c:v>4.2722951484675295E-6</c:v>
                </c:pt>
                <c:pt idx="40">
                  <c:v>4.3401992404781757E-6</c:v>
                </c:pt>
                <c:pt idx="41">
                  <c:v>4.4090846550521753E-6</c:v>
                </c:pt>
                <c:pt idx="42">
                  <c:v>4.4789638824085001E-6</c:v>
                </c:pt>
                <c:pt idx="43">
                  <c:v>4.5498495441074031E-6</c:v>
                </c:pt>
                <c:pt idx="44">
                  <c:v>4.6217543940010976E-6</c:v>
                </c:pt>
                <c:pt idx="45">
                  <c:v>4.6946913191846512E-6</c:v>
                </c:pt>
                <c:pt idx="46">
                  <c:v>4.768673340948837E-6</c:v>
                </c:pt>
                <c:pt idx="47">
                  <c:v>4.8437136157302659E-6</c:v>
                </c:pt>
                <c:pt idx="48">
                  <c:v>4.9198254360641511E-6</c:v>
                </c:pt>
                <c:pt idx="49">
                  <c:v>4.9970222315349611E-6</c:v>
                </c:pt>
                <c:pt idx="50">
                  <c:v>5.0753175697266603E-6</c:v>
                </c:pt>
                <c:pt idx="51">
                  <c:v>5.1547251571741733E-6</c:v>
                </c:pt>
                <c:pt idx="52">
                  <c:v>5.2352588403125004E-6</c:v>
                </c:pt>
                <c:pt idx="53">
                  <c:v>5.3169326064249215E-6</c:v>
                </c:pt>
                <c:pt idx="54">
                  <c:v>5.3997605845921681E-6</c:v>
                </c:pt>
                <c:pt idx="55">
                  <c:v>5.4837570466386943E-6</c:v>
                </c:pt>
                <c:pt idx="56">
                  <c:v>5.5689364080776612E-6</c:v>
                </c:pt>
                <c:pt idx="57">
                  <c:v>5.6553132290566982E-6</c:v>
                </c:pt>
                <c:pt idx="58">
                  <c:v>5.7429022152989609E-6</c:v>
                </c:pt>
                <c:pt idx="59">
                  <c:v>5.8317182190457708E-6</c:v>
                </c:pt>
                <c:pt idx="60">
                  <c:v>5.921776239995232E-6</c:v>
                </c:pt>
                <c:pt idx="61">
                  <c:v>6.0130914262389015E-6</c:v>
                </c:pt>
                <c:pt idx="62">
                  <c:v>6.1056790751982941E-6</c:v>
                </c:pt>
                <c:pt idx="63">
                  <c:v>6.1995546345572218E-6</c:v>
                </c:pt>
                <c:pt idx="64">
                  <c:v>6.2947337031914515E-6</c:v>
                </c:pt>
                <c:pt idx="65">
                  <c:v>6.3912320320980611E-6</c:v>
                </c:pt>
                <c:pt idx="66">
                  <c:v>6.4890655253198113E-6</c:v>
                </c:pt>
                <c:pt idx="67">
                  <c:v>6.5882502408665613E-6</c:v>
                </c:pt>
                <c:pt idx="68">
                  <c:v>6.6888023916358059E-6</c:v>
                </c:pt>
                <c:pt idx="69">
                  <c:v>6.7907383463277095E-6</c:v>
                </c:pt>
                <c:pt idx="70">
                  <c:v>6.8940746303566774E-6</c:v>
                </c:pt>
                <c:pt idx="71">
                  <c:v>6.9988279267618541E-6</c:v>
                </c:pt>
                <c:pt idx="72">
                  <c:v>7.1050150771099484E-6</c:v>
                </c:pt>
                <c:pt idx="73">
                  <c:v>7.2126530823979668E-6</c:v>
                </c:pt>
                <c:pt idx="74">
                  <c:v>7.3217591039492219E-6</c:v>
                </c:pt>
                <c:pt idx="75">
                  <c:v>7.4323504643048786E-6</c:v>
                </c:pt>
                <c:pt idx="76">
                  <c:v>7.5444446481134985E-6</c:v>
                </c:pt>
                <c:pt idx="77">
                  <c:v>7.6580593030133533E-6</c:v>
                </c:pt>
                <c:pt idx="78">
                  <c:v>7.7732122405098316E-6</c:v>
                </c:pt>
                <c:pt idx="79">
                  <c:v>7.8899214368502863E-6</c:v>
                </c:pt>
                <c:pt idx="80">
                  <c:v>8.0082050338910361E-6</c:v>
                </c:pt>
                <c:pt idx="81">
                  <c:v>8.1280813399587764E-6</c:v>
                </c:pt>
                <c:pt idx="82">
                  <c:v>8.24956883070941E-6</c:v>
                </c:pt>
                <c:pt idx="83">
                  <c:v>8.3726861499763198E-6</c:v>
                </c:pt>
                <c:pt idx="84">
                  <c:v>8.4974521106172461E-6</c:v>
                </c:pt>
                <c:pt idx="85">
                  <c:v>8.6238856953517008E-6</c:v>
                </c:pt>
                <c:pt idx="86">
                  <c:v>8.7520060575919164E-6</c:v>
                </c:pt>
                <c:pt idx="87">
                  <c:v>8.8818325222699082E-6</c:v>
                </c:pt>
                <c:pt idx="88">
                  <c:v>9.0133845866547638E-6</c:v>
                </c:pt>
                <c:pt idx="89">
                  <c:v>9.1466819211627091E-6</c:v>
                </c:pt>
                <c:pt idx="90">
                  <c:v>9.2817443701629016E-6</c:v>
                </c:pt>
                <c:pt idx="91">
                  <c:v>9.4185919527725647E-6</c:v>
                </c:pt>
                <c:pt idx="92">
                  <c:v>9.5572448636443807E-6</c:v>
                </c:pt>
                <c:pt idx="93">
                  <c:v>9.6977234737488968E-6</c:v>
                </c:pt>
                <c:pt idx="94">
                  <c:v>9.8400483311457099E-6</c:v>
                </c:pt>
                <c:pt idx="95">
                  <c:v>9.9842401617460314E-6</c:v>
                </c:pt>
                <c:pt idx="96">
                  <c:v>1.0130319870070248E-5</c:v>
                </c:pt>
                <c:pt idx="97">
                  <c:v>1.0278308539991083E-5</c:v>
                </c:pt>
                <c:pt idx="98">
                  <c:v>1.0428227435473147E-5</c:v>
                </c:pt>
                <c:pt idx="99">
                  <c:v>1.058009800129946E-5</c:v>
                </c:pt>
                <c:pt idx="100">
                  <c:v>1.0733941863788204E-5</c:v>
                </c:pt>
                <c:pt idx="101">
                  <c:v>1.0889780831503173E-5</c:v>
                </c:pt>
                <c:pt idx="102">
                  <c:v>1.1047636895950717E-5</c:v>
                </c:pt>
                <c:pt idx="103">
                  <c:v>1.1207532232266204E-5</c:v>
                </c:pt>
                <c:pt idx="104">
                  <c:v>1.1369489199893604E-5</c:v>
                </c:pt>
                <c:pt idx="105">
                  <c:v>1.1533530343250604E-5</c:v>
                </c:pt>
                <c:pt idx="106">
                  <c:v>1.169967839238267E-5</c:v>
                </c:pt>
                <c:pt idx="107">
                  <c:v>1.1867956263609952E-5</c:v>
                </c:pt>
                <c:pt idx="108">
                  <c:v>1.2038387060156291E-5</c:v>
                </c:pt>
                <c:pt idx="109">
                  <c:v>1.2210994072772833E-5</c:v>
                </c:pt>
                <c:pt idx="110">
                  <c:v>1.2385800780345373E-5</c:v>
                </c:pt>
                <c:pt idx="111">
                  <c:v>1.2562830850489172E-5</c:v>
                </c:pt>
                <c:pt idx="112">
                  <c:v>1.274210814013537E-5</c:v>
                </c:pt>
                <c:pt idx="113">
                  <c:v>1.2923656696100488E-5</c:v>
                </c:pt>
                <c:pt idx="114">
                  <c:v>1.3107500755642752E-5</c:v>
                </c:pt>
                <c:pt idx="115">
                  <c:v>1.329366474700934E-5</c:v>
                </c:pt>
                <c:pt idx="116">
                  <c:v>1.3482173289965718E-5</c:v>
                </c:pt>
                <c:pt idx="117">
                  <c:v>1.3673051196311186E-5</c:v>
                </c:pt>
                <c:pt idx="118">
                  <c:v>1.386632347038449E-5</c:v>
                </c:pt>
                <c:pt idx="119">
                  <c:v>1.4062015309550758E-5</c:v>
                </c:pt>
                <c:pt idx="120">
                  <c:v>1.4260152104673648E-5</c:v>
                </c:pt>
                <c:pt idx="121">
                  <c:v>1.4460759440577603E-5</c:v>
                </c:pt>
                <c:pt idx="122">
                  <c:v>1.4663863096487286E-5</c:v>
                </c:pt>
                <c:pt idx="123">
                  <c:v>1.4869489046459141E-5</c:v>
                </c:pt>
                <c:pt idx="124">
                  <c:v>1.5077663459792074E-5</c:v>
                </c:pt>
                <c:pt idx="125">
                  <c:v>1.5288412701422041E-5</c:v>
                </c:pt>
                <c:pt idx="126">
                  <c:v>1.5501763332305083E-5</c:v>
                </c:pt>
                <c:pt idx="127">
                  <c:v>1.5717742109778921E-5</c:v>
                </c:pt>
                <c:pt idx="128">
                  <c:v>1.5936375987907629E-5</c:v>
                </c:pt>
                <c:pt idx="129">
                  <c:v>1.6157692117814163E-5</c:v>
                </c:pt>
                <c:pt idx="130">
                  <c:v>1.6381717847990294E-5</c:v>
                </c:pt>
                <c:pt idx="131">
                  <c:v>1.6608480724589019E-5</c:v>
                </c:pt>
                <c:pt idx="132">
                  <c:v>1.6838008491704261E-5</c:v>
                </c:pt>
                <c:pt idx="133">
                  <c:v>1.707032909162408E-5</c:v>
                </c:pt>
                <c:pt idx="134">
                  <c:v>1.7305470665073682E-5</c:v>
                </c:pt>
                <c:pt idx="135">
                  <c:v>1.7543461551433765E-5</c:v>
                </c:pt>
                <c:pt idx="136">
                  <c:v>1.7784330288939686E-5</c:v>
                </c:pt>
                <c:pt idx="137">
                  <c:v>1.8028105614866507E-5</c:v>
                </c:pt>
                <c:pt idx="138">
                  <c:v>1.8274816465688903E-5</c:v>
                </c:pt>
                <c:pt idx="139">
                  <c:v>1.8524491977220973E-5</c:v>
                </c:pt>
                <c:pt idx="140">
                  <c:v>1.8777161484741144E-5</c:v>
                </c:pt>
                <c:pt idx="141">
                  <c:v>1.9032854523091115E-5</c:v>
                </c:pt>
                <c:pt idx="142">
                  <c:v>1.9291600826753434E-5</c:v>
                </c:pt>
                <c:pt idx="143">
                  <c:v>1.955343032991397E-5</c:v>
                </c:pt>
                <c:pt idx="144">
                  <c:v>1.9818373166496865E-5</c:v>
                </c:pt>
                <c:pt idx="145">
                  <c:v>2.0086459670177502E-5</c:v>
                </c:pt>
                <c:pt idx="146">
                  <c:v>2.0357720374380334E-5</c:v>
                </c:pt>
                <c:pt idx="147">
                  <c:v>2.0632186012243852E-5</c:v>
                </c:pt>
                <c:pt idx="148">
                  <c:v>2.0909887516573121E-5</c:v>
                </c:pt>
                <c:pt idx="149">
                  <c:v>2.1190856019762692E-5</c:v>
                </c:pt>
                <c:pt idx="150">
                  <c:v>2.1475122853695699E-5</c:v>
                </c:pt>
                <c:pt idx="151">
                  <c:v>2.1762719549626011E-5</c:v>
                </c:pt>
                <c:pt idx="152">
                  <c:v>2.2053677838029928E-5</c:v>
                </c:pt>
                <c:pt idx="153">
                  <c:v>2.2348029648433641E-5</c:v>
                </c:pt>
                <c:pt idx="154">
                  <c:v>2.2645807109222688E-5</c:v>
                </c:pt>
                <c:pt idx="155">
                  <c:v>2.2947042547419976E-5</c:v>
                </c:pt>
                <c:pt idx="156">
                  <c:v>2.3251768488438739E-5</c:v>
                </c:pt>
                <c:pt idx="157">
                  <c:v>2.3560017655817402E-5</c:v>
                </c:pt>
                <c:pt idx="158">
                  <c:v>2.3871822970917412E-5</c:v>
                </c:pt>
                <c:pt idx="159">
                  <c:v>2.4187217552606549E-5</c:v>
                </c:pt>
                <c:pt idx="160">
                  <c:v>2.4506234716908147E-5</c:v>
                </c:pt>
                <c:pt idx="161">
                  <c:v>2.4828907976623467E-5</c:v>
                </c:pt>
                <c:pt idx="162">
                  <c:v>2.5155271040934572E-5</c:v>
                </c:pt>
                <c:pt idx="163">
                  <c:v>2.548535781497247E-5</c:v>
                </c:pt>
                <c:pt idx="164">
                  <c:v>2.5819202399357824E-5</c:v>
                </c:pt>
                <c:pt idx="165">
                  <c:v>2.6156839089721125E-5</c:v>
                </c:pt>
                <c:pt idx="166">
                  <c:v>2.6498302376187399E-5</c:v>
                </c:pt>
                <c:pt idx="167">
                  <c:v>2.6843626942832156E-5</c:v>
                </c:pt>
                <c:pt idx="168">
                  <c:v>2.7192847667116515E-5</c:v>
                </c:pt>
                <c:pt idx="169">
                  <c:v>2.7545999619285457E-5</c:v>
                </c:pt>
                <c:pt idx="170">
                  <c:v>2.7903118061736576E-5</c:v>
                </c:pt>
                <c:pt idx="171">
                  <c:v>2.826423844836817E-5</c:v>
                </c:pt>
                <c:pt idx="172">
                  <c:v>2.8629396423883981E-5</c:v>
                </c:pt>
                <c:pt idx="173">
                  <c:v>2.8998627823081127E-5</c:v>
                </c:pt>
                <c:pt idx="174">
                  <c:v>2.9371968670098486E-5</c:v>
                </c:pt>
                <c:pt idx="175">
                  <c:v>2.9749455177634163E-5</c:v>
                </c:pt>
                <c:pt idx="176">
                  <c:v>3.0131123746140193E-5</c:v>
                </c:pt>
                <c:pt idx="177">
                  <c:v>3.0517010962977578E-5</c:v>
                </c:pt>
                <c:pt idx="178">
                  <c:v>3.0907153601539298E-5</c:v>
                </c:pt>
                <c:pt idx="179">
                  <c:v>3.130158862035003E-5</c:v>
                </c:pt>
                <c:pt idx="180">
                  <c:v>3.1700353162125254E-5</c:v>
                </c:pt>
                <c:pt idx="181">
                  <c:v>3.2103484552797145E-5</c:v>
                </c:pt>
                <c:pt idx="182">
                  <c:v>3.2511020300518022E-5</c:v>
                </c:pt>
                <c:pt idx="183">
                  <c:v>3.2922998094615326E-5</c:v>
                </c:pt>
                <c:pt idx="184">
                  <c:v>3.3339455804528548E-5</c:v>
                </c:pt>
                <c:pt idx="185">
                  <c:v>3.3760431478702182E-5</c:v>
                </c:pt>
                <c:pt idx="186">
                  <c:v>3.4185963343444558E-5</c:v>
                </c:pt>
                <c:pt idx="187">
                  <c:v>3.4616089801761901E-5</c:v>
                </c:pt>
                <c:pt idx="188">
                  <c:v>3.5050849432148573E-5</c:v>
                </c:pt>
                <c:pt idx="189">
                  <c:v>3.549028098734203E-5</c:v>
                </c:pt>
                <c:pt idx="190">
                  <c:v>3.5934423393052834E-5</c:v>
                </c:pt>
                <c:pt idx="191">
                  <c:v>3.6383315746649313E-5</c:v>
                </c:pt>
                <c:pt idx="192">
                  <c:v>3.6836997315806543E-5</c:v>
                </c:pt>
                <c:pt idx="193">
                  <c:v>3.7295507537129655E-5</c:v>
                </c:pt>
                <c:pt idx="194">
                  <c:v>3.7758886014730666E-5</c:v>
                </c:pt>
                <c:pt idx="195">
                  <c:v>3.8227172518769051E-5</c:v>
                </c:pt>
                <c:pt idx="196">
                  <c:v>3.8700406983967142E-5</c:v>
                </c:pt>
                <c:pt idx="197">
                  <c:v>3.9178629508070999E-5</c:v>
                </c:pt>
                <c:pt idx="198">
                  <c:v>3.9661880350291877E-5</c:v>
                </c:pt>
                <c:pt idx="199">
                  <c:v>4.015019992969859E-5</c:v>
                </c:pt>
                <c:pt idx="200">
                  <c:v>4.0643628823571613E-5</c:v>
                </c:pt>
                <c:pt idx="201">
                  <c:v>4.1142207765730903E-5</c:v>
                </c:pt>
                <c:pt idx="202">
                  <c:v>4.1645977644813946E-5</c:v>
                </c:pt>
                <c:pt idx="203">
                  <c:v>4.2154979502515796E-5</c:v>
                </c:pt>
                <c:pt idx="204">
                  <c:v>4.2669254531801514E-5</c:v>
                </c:pt>
                <c:pt idx="205">
                  <c:v>4.3188844075068569E-5</c:v>
                </c:pt>
                <c:pt idx="206">
                  <c:v>4.3713789622269893E-5</c:v>
                </c:pt>
                <c:pt idx="207">
                  <c:v>4.4244132809010749E-5</c:v>
                </c:pt>
                <c:pt idx="208">
                  <c:v>4.4779915414586303E-5</c:v>
                </c:pt>
                <c:pt idx="209">
                  <c:v>4.5321179359999443E-5</c:v>
                </c:pt>
                <c:pt idx="210">
                  <c:v>4.5867966705925087E-5</c:v>
                </c:pt>
                <c:pt idx="211">
                  <c:v>4.6420319650634439E-5</c:v>
                </c:pt>
                <c:pt idx="212">
                  <c:v>4.6978280527890993E-5</c:v>
                </c:pt>
                <c:pt idx="213">
                  <c:v>4.754189180479372E-5</c:v>
                </c:pt>
                <c:pt idx="214">
                  <c:v>4.8111196079579216E-5</c:v>
                </c:pt>
                <c:pt idx="215">
                  <c:v>4.8686236079395705E-5</c:v>
                </c:pt>
                <c:pt idx="216">
                  <c:v>4.926705465802309E-5</c:v>
                </c:pt>
                <c:pt idx="217">
                  <c:v>4.9853694793551426E-5</c:v>
                </c:pt>
                <c:pt idx="218">
                  <c:v>5.0446199586030887E-5</c:v>
                </c:pt>
                <c:pt idx="219">
                  <c:v>5.1044612255067338E-5</c:v>
                </c:pt>
                <c:pt idx="220">
                  <c:v>5.1648976137375192E-5</c:v>
                </c:pt>
                <c:pt idx="221">
                  <c:v>5.2259334684303724E-5</c:v>
                </c:pt>
                <c:pt idx="222">
                  <c:v>5.2875731459298185E-5</c:v>
                </c:pt>
                <c:pt idx="223">
                  <c:v>5.3498210135341529E-5</c:v>
                </c:pt>
                <c:pt idx="224">
                  <c:v>5.4126814492338175E-5</c:v>
                </c:pt>
                <c:pt idx="225">
                  <c:v>5.4761588414454917E-5</c:v>
                </c:pt>
                <c:pt idx="226">
                  <c:v>5.5402575887433067E-5</c:v>
                </c:pt>
                <c:pt idx="227">
                  <c:v>5.6049820995843796E-5</c:v>
                </c:pt>
                <c:pt idx="228">
                  <c:v>5.670336792029961E-5</c:v>
                </c:pt>
                <c:pt idx="229">
                  <c:v>5.7363260934637578E-5</c:v>
                </c:pt>
                <c:pt idx="230">
                  <c:v>5.802954440304441E-5</c:v>
                </c:pt>
                <c:pt idx="231">
                  <c:v>5.8702262777137718E-5</c:v>
                </c:pt>
                <c:pt idx="232">
                  <c:v>5.9381460593020836E-5</c:v>
                </c:pt>
                <c:pt idx="233">
                  <c:v>6.0067182468267986E-5</c:v>
                </c:pt>
                <c:pt idx="234">
                  <c:v>6.0759473098891482E-5</c:v>
                </c:pt>
                <c:pt idx="235">
                  <c:v>6.145837725624799E-5</c:v>
                </c:pt>
                <c:pt idx="236">
                  <c:v>6.2163939783900271E-5</c:v>
                </c:pt>
                <c:pt idx="237">
                  <c:v>6.2876205594450724E-5</c:v>
                </c:pt>
                <c:pt idx="238">
                  <c:v>6.3595219666315035E-5</c:v>
                </c:pt>
                <c:pt idx="239">
                  <c:v>6.4321027040451214E-5</c:v>
                </c:pt>
                <c:pt idx="240">
                  <c:v>6.5053672817060504E-5</c:v>
                </c:pt>
                <c:pt idx="241">
                  <c:v>6.5793202152227722E-5</c:v>
                </c:pt>
                <c:pt idx="242">
                  <c:v>6.6539660254516975E-5</c:v>
                </c:pt>
                <c:pt idx="243">
                  <c:v>6.7293092381539451E-5</c:v>
                </c:pt>
                <c:pt idx="244">
                  <c:v>6.8053543836460017E-5</c:v>
                </c:pt>
                <c:pt idx="245">
                  <c:v>6.8821059964458865E-5</c:v>
                </c:pt>
                <c:pt idx="246">
                  <c:v>6.9595686149167757E-5</c:v>
                </c:pt>
                <c:pt idx="247">
                  <c:v>7.0377467809032811E-5</c:v>
                </c:pt>
                <c:pt idx="248">
                  <c:v>7.1166450393661592E-5</c:v>
                </c:pt>
                <c:pt idx="249">
                  <c:v>7.1962679380105924E-5</c:v>
                </c:pt>
                <c:pt idx="250">
                  <c:v>7.2766200269099916E-5</c:v>
                </c:pt>
                <c:pt idx="251">
                  <c:v>7.3577058581271511E-5</c:v>
                </c:pt>
                <c:pt idx="252">
                  <c:v>7.4395299853290942E-5</c:v>
                </c:pt>
                <c:pt idx="253">
                  <c:v>7.5220969633974459E-5</c:v>
                </c:pt>
                <c:pt idx="254">
                  <c:v>7.605411348036203E-5</c:v>
                </c:pt>
                <c:pt idx="255">
                  <c:v>7.6894776953731941E-5</c:v>
                </c:pt>
                <c:pt idx="256">
                  <c:v>7.7743005615570377E-5</c:v>
                </c:pt>
                <c:pt idx="257">
                  <c:v>7.8598845023517463E-5</c:v>
                </c:pt>
                <c:pt idx="258">
                  <c:v>7.9462340727237893E-5</c:v>
                </c:pt>
                <c:pt idx="259">
                  <c:v>8.0333538264278044E-5</c:v>
                </c:pt>
                <c:pt idx="260">
                  <c:v>8.1212483155857941E-5</c:v>
                </c:pt>
                <c:pt idx="261">
                  <c:v>8.209922090261841E-5</c:v>
                </c:pt>
                <c:pt idx="262">
                  <c:v>8.2993796980344184E-5</c:v>
                </c:pt>
                <c:pt idx="263">
                  <c:v>8.3896256835622917E-5</c:v>
                </c:pt>
                <c:pt idx="264">
                  <c:v>8.4806645881459861E-5</c:v>
                </c:pt>
                <c:pt idx="265">
                  <c:v>8.5725009492868944E-5</c:v>
                </c:pt>
                <c:pt idx="266">
                  <c:v>8.6651393002400542E-5</c:v>
                </c:pt>
                <c:pt idx="267">
                  <c:v>8.7585841695623893E-5</c:v>
                </c:pt>
                <c:pt idx="268">
                  <c:v>8.852840080658828E-5</c:v>
                </c:pt>
                <c:pt idx="269">
                  <c:v>8.947911551321919E-5</c:v>
                </c:pt>
                <c:pt idx="270">
                  <c:v>9.0438030932671033E-5</c:v>
                </c:pt>
                <c:pt idx="271">
                  <c:v>9.1405192116661077E-5</c:v>
                </c:pt>
                <c:pt idx="272">
                  <c:v>9.2380644046723823E-5</c:v>
                </c:pt>
                <c:pt idx="273">
                  <c:v>9.336443162945937E-5</c:v>
                </c:pt>
                <c:pt idx="274">
                  <c:v>9.4356599691715234E-5</c:v>
                </c:pt>
                <c:pt idx="275">
                  <c:v>9.5357192975724324E-5</c:v>
                </c:pt>
                <c:pt idx="276">
                  <c:v>9.6366256134224756E-5</c:v>
                </c:pt>
                <c:pt idx="277">
                  <c:v>9.7383833725514E-5</c:v>
                </c:pt>
                <c:pt idx="278">
                  <c:v>9.8409970208461814E-5</c:v>
                </c:pt>
                <c:pt idx="279">
                  <c:v>9.9444709937504311E-5</c:v>
                </c:pt>
                <c:pt idx="280">
                  <c:v>1.0048809715757368E-4</c:v>
                </c:pt>
                <c:pt idx="281">
                  <c:v>1.0154017599898704E-4</c:v>
                </c:pt>
                <c:pt idx="282">
                  <c:v>1.0260099047232037E-4</c:v>
                </c:pt>
                <c:pt idx="283">
                  <c:v>1.0367058446320226E-4</c:v>
                </c:pt>
                <c:pt idx="284">
                  <c:v>1.0474900172710772E-4</c:v>
                </c:pt>
                <c:pt idx="285">
                  <c:v>1.058362858840847E-4</c:v>
                </c:pt>
                <c:pt idx="286">
                  <c:v>1.0693248041344115E-4</c:v>
                </c:pt>
                <c:pt idx="287">
                  <c:v>1.080376286484172E-4</c:v>
                </c:pt>
                <c:pt idx="288">
                  <c:v>1.0915177377079331E-4</c:v>
                </c:pt>
                <c:pt idx="289">
                  <c:v>1.1027495880545999E-4</c:v>
                </c:pt>
                <c:pt idx="290">
                  <c:v>1.1140722661497383E-4</c:v>
                </c:pt>
                <c:pt idx="291">
                  <c:v>1.1254861989405031E-4</c:v>
                </c:pt>
                <c:pt idx="292">
                  <c:v>1.136991811640186E-4</c:v>
                </c:pt>
                <c:pt idx="293">
                  <c:v>1.1485895276726481E-4</c:v>
                </c:pt>
                <c:pt idx="294">
                  <c:v>1.1602797686161263E-4</c:v>
                </c:pt>
                <c:pt idx="295">
                  <c:v>1.1720629541466627E-4</c:v>
                </c:pt>
                <c:pt idx="296">
                  <c:v>1.1839395019814725E-4</c:v>
                </c:pt>
                <c:pt idx="297">
                  <c:v>1.195909827821508E-4</c:v>
                </c:pt>
                <c:pt idx="298">
                  <c:v>1.2079743452941117E-4</c:v>
                </c:pt>
                <c:pt idx="299">
                  <c:v>1.2201334658950216E-4</c:v>
                </c:pt>
                <c:pt idx="300">
                  <c:v>1.2323875989300249E-4</c:v>
                </c:pt>
                <c:pt idx="301">
                  <c:v>1.2447371514565477E-4</c:v>
                </c:pt>
                <c:pt idx="302">
                  <c:v>1.2571825282246308E-4</c:v>
                </c:pt>
                <c:pt idx="303">
                  <c:v>1.2697241316175659E-4</c:v>
                </c:pt>
                <c:pt idx="304">
                  <c:v>1.2823623615924873E-4</c:v>
                </c:pt>
                <c:pt idx="305">
                  <c:v>1.295097615620361E-4</c:v>
                </c:pt>
                <c:pt idx="306">
                  <c:v>1.307930288625645E-4</c:v>
                </c:pt>
                <c:pt idx="307">
                  <c:v>1.320860772925963E-4</c:v>
                </c:pt>
                <c:pt idx="308">
                  <c:v>1.333889458170974E-4</c:v>
                </c:pt>
                <c:pt idx="309">
                  <c:v>1.3470167312814397E-4</c:v>
                </c:pt>
                <c:pt idx="310">
                  <c:v>1.3602429763876538E-4</c:v>
                </c:pt>
                <c:pt idx="311">
                  <c:v>1.373568574767581E-4</c:v>
                </c:pt>
                <c:pt idx="312">
                  <c:v>1.3869939047849987E-4</c:v>
                </c:pt>
                <c:pt idx="313">
                  <c:v>1.4005193418270754E-4</c:v>
                </c:pt>
                <c:pt idx="314">
                  <c:v>1.4141452582416451E-4</c:v>
                </c:pt>
                <c:pt idx="315">
                  <c:v>1.4278720232745306E-4</c:v>
                </c:pt>
                <c:pt idx="316">
                  <c:v>1.4417000030062934E-4</c:v>
                </c:pt>
                <c:pt idx="317">
                  <c:v>1.4556295602887129E-4</c:v>
                </c:pt>
                <c:pt idx="318">
                  <c:v>1.469661054681335E-4</c:v>
                </c:pt>
                <c:pt idx="319">
                  <c:v>1.4837948423874459E-4</c:v>
                </c:pt>
                <c:pt idx="320">
                  <c:v>1.4980312761898195E-4</c:v>
                </c:pt>
                <c:pt idx="321">
                  <c:v>1.5123707053865671E-4</c:v>
                </c:pt>
                <c:pt idx="322">
                  <c:v>1.5268134757262302E-4</c:v>
                </c:pt>
                <c:pt idx="323">
                  <c:v>1.5413599293431904E-4</c:v>
                </c:pt>
                <c:pt idx="324">
                  <c:v>1.5560104046924962E-4</c:v>
                </c:pt>
                <c:pt idx="325">
                  <c:v>1.570765236484483E-4</c:v>
                </c:pt>
                <c:pt idx="326">
                  <c:v>1.5856247556195205E-4</c:v>
                </c:pt>
                <c:pt idx="327">
                  <c:v>1.6005892891222273E-4</c:v>
                </c:pt>
                <c:pt idx="328">
                  <c:v>1.615659160075501E-4</c:v>
                </c:pt>
                <c:pt idx="329">
                  <c:v>1.6308346875546967E-4</c:v>
                </c:pt>
                <c:pt idx="330">
                  <c:v>1.6461161865613029E-4</c:v>
                </c:pt>
                <c:pt idx="331">
                  <c:v>1.6615039679564322E-4</c:v>
                </c:pt>
                <c:pt idx="332">
                  <c:v>1.6769983383945475E-4</c:v>
                </c:pt>
                <c:pt idx="333">
                  <c:v>1.69259960025645E-4</c:v>
                </c:pt>
                <c:pt idx="334">
                  <c:v>1.7083080515827067E-4</c:v>
                </c:pt>
                <c:pt idx="335">
                  <c:v>1.7241239860065491E-4</c:v>
                </c:pt>
                <c:pt idx="336">
                  <c:v>1.7400476926866354E-4</c:v>
                </c:pt>
                <c:pt idx="337">
                  <c:v>1.756079456240053E-4</c:v>
                </c:pt>
                <c:pt idx="338">
                  <c:v>1.7722195566748482E-4</c:v>
                </c:pt>
                <c:pt idx="339">
                  <c:v>1.7884682693224406E-4</c:v>
                </c:pt>
                <c:pt idx="340">
                  <c:v>1.8048258647703074E-4</c:v>
                </c:pt>
                <c:pt idx="341">
                  <c:v>1.8212926087942153E-4</c:v>
                </c:pt>
                <c:pt idx="342">
                  <c:v>1.8378687622903618E-4</c:v>
                </c:pt>
                <c:pt idx="343">
                  <c:v>1.8545545812078152E-4</c:v>
                </c:pt>
                <c:pt idx="344">
                  <c:v>1.8713503164805197E-4</c:v>
                </c:pt>
                <c:pt idx="345">
                  <c:v>1.8882562139592381E-4</c:v>
                </c:pt>
                <c:pt idx="346">
                  <c:v>1.9052725143438689E-4</c:v>
                </c:pt>
                <c:pt idx="347">
                  <c:v>1.922399453115087E-4</c:v>
                </c:pt>
                <c:pt idx="348">
                  <c:v>1.9396372604665895E-4</c:v>
                </c:pt>
                <c:pt idx="349">
                  <c:v>1.9569861612369024E-4</c:v>
                </c:pt>
                <c:pt idx="350">
                  <c:v>1.9744463748411526E-4</c:v>
                </c:pt>
                <c:pt idx="351">
                  <c:v>1.9920181152032471E-4</c:v>
                </c:pt>
                <c:pt idx="352">
                  <c:v>2.0097015906876477E-4</c:v>
                </c:pt>
                <c:pt idx="353">
                  <c:v>2.0274970040311705E-4</c:v>
                </c:pt>
                <c:pt idx="354">
                  <c:v>2.0454045522751971E-4</c:v>
                </c:pt>
                <c:pt idx="355">
                  <c:v>2.0634244266975256E-4</c:v>
                </c:pt>
                <c:pt idx="356">
                  <c:v>2.0815568127442553E-4</c:v>
                </c:pt>
                <c:pt idx="357">
                  <c:v>2.0998018899621811E-4</c:v>
                </c:pt>
                <c:pt idx="358">
                  <c:v>2.1181598319305582E-4</c:v>
                </c:pt>
                <c:pt idx="359">
                  <c:v>2.1366308061936327E-4</c:v>
                </c:pt>
                <c:pt idx="360">
                  <c:v>2.1552149741927836E-4</c:v>
                </c:pt>
                <c:pt idx="361">
                  <c:v>2.1739124911987582E-4</c:v>
                </c:pt>
                <c:pt idx="362">
                  <c:v>2.1927235062444285E-4</c:v>
                </c:pt>
                <c:pt idx="363">
                  <c:v>2.211648162057227E-4</c:v>
                </c:pt>
                <c:pt idx="364">
                  <c:v>2.2306865949917124E-4</c:v>
                </c:pt>
                <c:pt idx="365">
                  <c:v>2.2498389349626799E-4</c:v>
                </c:pt>
                <c:pt idx="366">
                  <c:v>2.2691053053779968E-4</c:v>
                </c:pt>
                <c:pt idx="367">
                  <c:v>2.2884858230715687E-4</c:v>
                </c:pt>
                <c:pt idx="368">
                  <c:v>2.3079805982369127E-4</c:v>
                </c:pt>
                <c:pt idx="369">
                  <c:v>2.327589734360467E-4</c:v>
                </c:pt>
                <c:pt idx="370">
                  <c:v>2.3473133281550691E-4</c:v>
                </c:pt>
                <c:pt idx="371">
                  <c:v>2.3671514694941189E-4</c:v>
                </c:pt>
                <c:pt idx="372">
                  <c:v>2.3871042413452134E-4</c:v>
                </c:pt>
                <c:pt idx="373">
                  <c:v>2.4071717197047239E-4</c:v>
                </c:pt>
                <c:pt idx="374">
                  <c:v>2.427353973532108E-4</c:v>
                </c:pt>
                <c:pt idx="375">
                  <c:v>2.4476510646844423E-4</c:v>
                </c:pt>
                <c:pt idx="376">
                  <c:v>2.4680630478516642E-4</c:v>
                </c:pt>
                <c:pt idx="377">
                  <c:v>2.488589970491613E-4</c:v>
                </c:pt>
                <c:pt idx="378">
                  <c:v>2.5092318727653197E-4</c:v>
                </c:pt>
                <c:pt idx="379">
                  <c:v>2.5299887874730538E-4</c:v>
                </c:pt>
                <c:pt idx="380">
                  <c:v>2.5508607399901895E-4</c:v>
                </c:pt>
                <c:pt idx="381">
                  <c:v>2.5718477482033542E-4</c:v>
                </c:pt>
                <c:pt idx="382">
                  <c:v>2.5929498224474304E-4</c:v>
                </c:pt>
                <c:pt idx="383">
                  <c:v>2.614166965442074E-4</c:v>
                </c:pt>
                <c:pt idx="384">
                  <c:v>2.6354991722293602E-4</c:v>
                </c:pt>
                <c:pt idx="385">
                  <c:v>2.6569464301112516E-4</c:v>
                </c:pt>
                <c:pt idx="386">
                  <c:v>2.6785087185873986E-4</c:v>
                </c:pt>
                <c:pt idx="387">
                  <c:v>2.7001860092938044E-4</c:v>
                </c:pt>
                <c:pt idx="388">
                  <c:v>2.7219782659413793E-4</c:v>
                </c:pt>
                <c:pt idx="389">
                  <c:v>2.7438854442548682E-4</c:v>
                </c:pt>
                <c:pt idx="390">
                  <c:v>2.765907491912686E-4</c:v>
                </c:pt>
                <c:pt idx="391">
                  <c:v>2.7880443484866555E-4</c:v>
                </c:pt>
                <c:pt idx="392">
                  <c:v>2.8102959453821735E-4</c:v>
                </c:pt>
                <c:pt idx="393">
                  <c:v>2.8326622057793017E-4</c:v>
                </c:pt>
                <c:pt idx="394">
                  <c:v>2.8551430445738119E-4</c:v>
                </c:pt>
                <c:pt idx="395">
                  <c:v>2.8777383683186689E-4</c:v>
                </c:pt>
                <c:pt idx="396">
                  <c:v>2.9004480751665629E-4</c:v>
                </c:pt>
                <c:pt idx="397">
                  <c:v>2.9232720548120534E-4</c:v>
                </c:pt>
                <c:pt idx="398">
                  <c:v>2.9462101884350652E-4</c:v>
                </c:pt>
                <c:pt idx="399">
                  <c:v>2.969262348644316E-4</c:v>
                </c:pt>
                <c:pt idx="400">
                  <c:v>2.9924283994212472E-4</c:v>
                </c:pt>
                <c:pt idx="401">
                  <c:v>3.0157081960650091E-4</c:v>
                </c:pt>
                <c:pt idx="402">
                  <c:v>3.0391015851374495E-4</c:v>
                </c:pt>
                <c:pt idx="403">
                  <c:v>3.062608404408657E-4</c:v>
                </c:pt>
                <c:pt idx="404">
                  <c:v>3.0862284828035881E-4</c:v>
                </c:pt>
                <c:pt idx="405">
                  <c:v>3.1099616403487327E-4</c:v>
                </c:pt>
                <c:pt idx="406">
                  <c:v>3.1338076881193581E-4</c:v>
                </c:pt>
                <c:pt idx="407">
                  <c:v>3.1577664281879524E-4</c:v>
                </c:pt>
                <c:pt idx="408">
                  <c:v>3.1818376535723639E-4</c:v>
                </c:pt>
                <c:pt idx="409">
                  <c:v>3.2060211481854651E-4</c:v>
                </c:pt>
                <c:pt idx="410">
                  <c:v>3.2303166867848318E-4</c:v>
                </c:pt>
                <c:pt idx="411">
                  <c:v>3.2547240349230781E-4</c:v>
                </c:pt>
                <c:pt idx="412">
                  <c:v>3.2792429488993718E-4</c:v>
                </c:pt>
                <c:pt idx="413">
                  <c:v>3.303873175711074E-4</c:v>
                </c:pt>
                <c:pt idx="414">
                  <c:v>3.3286144530060428E-4</c:v>
                </c:pt>
                <c:pt idx="415">
                  <c:v>3.3534665090361869E-4</c:v>
                </c:pt>
                <c:pt idx="416">
                  <c:v>3.3784290626111518E-4</c:v>
                </c:pt>
                <c:pt idx="417">
                  <c:v>3.4035018230527152E-4</c:v>
                </c:pt>
                <c:pt idx="418">
                  <c:v>3.4286844901504593E-4</c:v>
                </c:pt>
                <c:pt idx="419">
                  <c:v>3.4539767541176249E-4</c:v>
                </c:pt>
                <c:pt idx="420">
                  <c:v>3.4793782955476829E-4</c:v>
                </c:pt>
                <c:pt idx="421">
                  <c:v>3.5048887853723166E-4</c:v>
                </c:pt>
                <c:pt idx="422">
                  <c:v>3.5305078848191912E-4</c:v>
                </c:pt>
                <c:pt idx="423">
                  <c:v>3.5562352453714766E-4</c:v>
                </c:pt>
                <c:pt idx="424">
                  <c:v>3.5820705087275065E-4</c:v>
                </c:pt>
                <c:pt idx="425">
                  <c:v>3.6080133067612353E-4</c:v>
                </c:pt>
                <c:pt idx="426">
                  <c:v>3.6340632614840785E-4</c:v>
                </c:pt>
                <c:pt idx="427">
                  <c:v>3.6602199850070146E-4</c:v>
                </c:pt>
                <c:pt idx="428">
                  <c:v>3.6864830795034812E-4</c:v>
                </c:pt>
                <c:pt idx="429">
                  <c:v>3.7128521371737367E-4</c:v>
                </c:pt>
                <c:pt idx="430">
                  <c:v>3.7393267402094517E-4</c:v>
                </c:pt>
                <c:pt idx="431">
                  <c:v>3.7659064607591916E-4</c:v>
                </c:pt>
                <c:pt idx="432">
                  <c:v>3.7925908608954246E-4</c:v>
                </c:pt>
                <c:pt idx="433">
                  <c:v>3.8193794925814052E-4</c:v>
                </c:pt>
                <c:pt idx="434">
                  <c:v>3.8462718976399734E-4</c:v>
                </c:pt>
                <c:pt idx="435">
                  <c:v>3.8732676077225879E-4</c:v>
                </c:pt>
                <c:pt idx="436">
                  <c:v>3.9003661442792566E-4</c:v>
                </c:pt>
                <c:pt idx="437">
                  <c:v>3.927567018530032E-4</c:v>
                </c:pt>
                <c:pt idx="438">
                  <c:v>3.9548697314368051E-4</c:v>
                </c:pt>
                <c:pt idx="439">
                  <c:v>3.982273773676068E-4</c:v>
                </c:pt>
                <c:pt idx="440">
                  <c:v>4.0097786256132408E-4</c:v>
                </c:pt>
                <c:pt idx="441">
                  <c:v>4.0373837572773463E-4</c:v>
                </c:pt>
                <c:pt idx="442">
                  <c:v>4.0650886283366723E-4</c:v>
                </c:pt>
                <c:pt idx="443">
                  <c:v>4.0928926880760358E-4</c:v>
                </c:pt>
                <c:pt idx="444">
                  <c:v>4.1207953753744287E-4</c:v>
                </c:pt>
                <c:pt idx="445">
                  <c:v>4.1487961186836608E-4</c:v>
                </c:pt>
                <c:pt idx="446">
                  <c:v>4.1768943360087282E-4</c:v>
                </c:pt>
                <c:pt idx="447">
                  <c:v>4.2050894348881555E-4</c:v>
                </c:pt>
                <c:pt idx="448">
                  <c:v>4.2333808123764318E-4</c:v>
                </c:pt>
                <c:pt idx="449">
                  <c:v>4.2617678550267815E-4</c:v>
                </c:pt>
                <c:pt idx="450">
                  <c:v>4.2902499388749923E-4</c:v>
                </c:pt>
                <c:pt idx="451">
                  <c:v>4.3188264294249549E-4</c:v>
                </c:pt>
                <c:pt idx="452">
                  <c:v>4.3474966816346288E-4</c:v>
                </c:pt>
                <c:pt idx="453">
                  <c:v>4.3762600399030829E-4</c:v>
                </c:pt>
                <c:pt idx="454">
                  <c:v>4.4051158380592942E-4</c:v>
                </c:pt>
                <c:pt idx="455">
                  <c:v>4.4340633993513882E-4</c:v>
                </c:pt>
                <c:pt idx="456">
                  <c:v>4.4631020364369772E-4</c:v>
                </c:pt>
                <c:pt idx="457">
                  <c:v>4.4922310513753659E-4</c:v>
                </c:pt>
                <c:pt idx="458">
                  <c:v>4.5214497356197683E-4</c:v>
                </c:pt>
                <c:pt idx="459">
                  <c:v>4.550757370011779E-4</c:v>
                </c:pt>
                <c:pt idx="460">
                  <c:v>4.5801532247762288E-4</c:v>
                </c:pt>
                <c:pt idx="461">
                  <c:v>4.6096365595172094E-4</c:v>
                </c:pt>
                <c:pt idx="462">
                  <c:v>4.6392066232159204E-4</c:v>
                </c:pt>
                <c:pt idx="463">
                  <c:v>4.6694259396499663E-4</c:v>
                </c:pt>
                <c:pt idx="464">
                  <c:v>4.6992104783804921E-4</c:v>
                </c:pt>
                <c:pt idx="465">
                  <c:v>4.7290825982559509E-4</c:v>
                </c:pt>
                <c:pt idx="466">
                  <c:v>4.7590417247360915E-4</c:v>
                </c:pt>
                <c:pt idx="467">
                  <c:v>4.7890872868041668E-4</c:v>
                </c:pt>
                <c:pt idx="468">
                  <c:v>4.8192187178125998E-4</c:v>
                </c:pt>
                <c:pt idx="469">
                  <c:v>4.8494354563740293E-4</c:v>
                </c:pt>
                <c:pt idx="470">
                  <c:v>4.8797369473004866E-4</c:v>
                </c:pt>
                <c:pt idx="471">
                  <c:v>4.9101226425936177E-4</c:v>
                </c:pt>
                <c:pt idx="472">
                  <c:v>4.9405920024862078E-4</c:v>
                </c:pt>
                <c:pt idx="473">
                  <c:v>4.9711444965396022E-4</c:v>
                </c:pt>
                <c:pt idx="474">
                  <c:v>5.0017796047974791E-4</c:v>
                </c:pt>
                <c:pt idx="475">
                  <c:v>5.0324968189990947E-4</c:v>
                </c:pt>
                <c:pt idx="476">
                  <c:v>5.0632956438552803E-4</c:v>
                </c:pt>
                <c:pt idx="477">
                  <c:v>5.0941755983883313E-4</c:v>
                </c:pt>
                <c:pt idx="478">
                  <c:v>5.1251362173391362E-4</c:v>
                </c:pt>
                <c:pt idx="479">
                  <c:v>5.1561770526450034E-4</c:v>
                </c:pt>
                <c:pt idx="480">
                  <c:v>5.1872976749895697E-4</c:v>
                </c:pt>
                <c:pt idx="481">
                  <c:v>5.2184976754283995E-4</c:v>
                </c:pt>
                <c:pt idx="482">
                  <c:v>5.249776667093991E-4</c:v>
                </c:pt>
                <c:pt idx="483">
                  <c:v>5.2811342869812895E-4</c:v>
                </c:pt>
                <c:pt idx="484">
                  <c:v>5.3125701978191855E-4</c:v>
                </c:pt>
                <c:pt idx="485">
                  <c:v>5.3440840900292007E-4</c:v>
                </c:pt>
                <c:pt idx="486">
                  <c:v>5.3762491965069045E-4</c:v>
                </c:pt>
                <c:pt idx="487">
                  <c:v>5.4079501723733954E-4</c:v>
                </c:pt>
                <c:pt idx="488">
                  <c:v>5.4397300786368692E-4</c:v>
                </c:pt>
                <c:pt idx="489">
                  <c:v>5.4715888224363867E-4</c:v>
                </c:pt>
                <c:pt idx="490">
                  <c:v>5.5035263537760691E-4</c:v>
                </c:pt>
                <c:pt idx="491">
                  <c:v>5.5355426682515349E-4</c:v>
                </c:pt>
                <c:pt idx="492">
                  <c:v>5.5676378098951389E-4</c:v>
                </c:pt>
                <c:pt idx="493">
                  <c:v>5.5998118741445839E-4</c:v>
                </c:pt>
                <c:pt idx="494">
                  <c:v>5.6320650109375125E-4</c:v>
                </c:pt>
                <c:pt idx="495">
                  <c:v>5.6643974279368329E-4</c:v>
                </c:pt>
                <c:pt idx="496">
                  <c:v>5.6968093938917054E-4</c:v>
                </c:pt>
                <c:pt idx="497">
                  <c:v>5.7293012421362867E-4</c:v>
                </c:pt>
                <c:pt idx="498">
                  <c:v>5.761873374232917E-4</c:v>
                </c:pt>
                <c:pt idx="499">
                  <c:v>5.7945262637618599E-4</c:v>
                </c:pt>
                <c:pt idx="500">
                  <c:v>5.8272604602627545E-4</c:v>
                </c:pt>
                <c:pt idx="501">
                  <c:v>5.860076593332753E-4</c:v>
                </c:pt>
                <c:pt idx="502">
                  <c:v>5.8929753768841822E-4</c:v>
                </c:pt>
                <c:pt idx="503">
                  <c:v>5.9259576135667564E-4</c:v>
                </c:pt>
                <c:pt idx="504">
                  <c:v>5.9590241993594392E-4</c:v>
                </c:pt>
                <c:pt idx="505">
                  <c:v>5.992176128334734E-4</c:v>
                </c:pt>
                <c:pt idx="506">
                  <c:v>6.0254144976004394E-4</c:v>
                </c:pt>
                <c:pt idx="507">
                  <c:v>6.0587405124239906E-4</c:v>
                </c:pt>
                <c:pt idx="508">
                  <c:v>6.0921554915414954E-4</c:v>
                </c:pt>
                <c:pt idx="509">
                  <c:v>6.1256608726581755E-4</c:v>
                </c:pt>
                <c:pt idx="510">
                  <c:v>6.1592582181422444E-4</c:v>
                </c:pt>
                <c:pt idx="511">
                  <c:v>6.1935308841819443E-4</c:v>
                </c:pt>
                <c:pt idx="512">
                  <c:v>6.2273509507163461E-4</c:v>
                </c:pt>
                <c:pt idx="513">
                  <c:v>6.2612703201235151E-4</c:v>
                </c:pt>
                <c:pt idx="514">
                  <c:v>6.2952912099091367E-4</c:v>
                </c:pt>
                <c:pt idx="515">
                  <c:v>6.3294159983857804E-4</c:v>
                </c:pt>
                <c:pt idx="516">
                  <c:v>6.3636472318193604E-4</c:v>
                </c:pt>
                <c:pt idx="517">
                  <c:v>6.3979876318041504E-4</c:v>
                </c:pt>
                <c:pt idx="518">
                  <c:v>6.432440102870612E-4</c:v>
                </c:pt>
                <c:pt idx="519">
                  <c:v>6.4670077403276881E-4</c:v>
                </c:pt>
                <c:pt idx="520">
                  <c:v>6.5016938383434888E-4</c:v>
                </c:pt>
                <c:pt idx="521">
                  <c:v>6.5365018982679998E-4</c:v>
                </c:pt>
                <c:pt idx="522">
                  <c:v>6.5714356371983145E-4</c:v>
                </c:pt>
                <c:pt idx="523">
                  <c:v>6.6064989967913297E-4</c:v>
                </c:pt>
                <c:pt idx="524">
                  <c:v>6.6416961523238266E-4</c:v>
                </c:pt>
                <c:pt idx="525">
                  <c:v>6.6770315220025475E-4</c:v>
                </c:pt>
                <c:pt idx="526">
                  <c:v>6.7125097765265965E-4</c:v>
                </c:pt>
                <c:pt idx="527">
                  <c:v>6.7481358489016171E-4</c:v>
                </c:pt>
                <c:pt idx="528">
                  <c:v>6.7839149445073673E-4</c:v>
                </c:pt>
                <c:pt idx="529">
                  <c:v>6.8198525514198498E-4</c:v>
                </c:pt>
                <c:pt idx="530">
                  <c:v>6.8559544509863178E-4</c:v>
                </c:pt>
                <c:pt idx="531">
                  <c:v>6.8922267286535509E-4</c:v>
                </c:pt>
                <c:pt idx="532">
                  <c:v>6.929248581744005E-4</c:v>
                </c:pt>
                <c:pt idx="533">
                  <c:v>6.9659282871034471E-4</c:v>
                </c:pt>
                <c:pt idx="534">
                  <c:v>7.0028022553299903E-4</c:v>
                </c:pt>
                <c:pt idx="535">
                  <c:v>7.0398781746029986E-4</c:v>
                </c:pt>
                <c:pt idx="536">
                  <c:v>7.077164113965446E-4</c:v>
                </c:pt>
                <c:pt idx="537">
                  <c:v>7.1146685368360548E-4</c:v>
                </c:pt>
                <c:pt idx="538">
                  <c:v>7.1524003148248981E-4</c:v>
                </c:pt>
                <c:pt idx="539">
                  <c:v>7.1903687418518783E-4</c:v>
                </c:pt>
                <c:pt idx="540">
                  <c:v>7.2285835485668207E-4</c:v>
                </c:pt>
                <c:pt idx="541">
                  <c:v>7.2670549170669881E-4</c:v>
                </c:pt>
                <c:pt idx="542">
                  <c:v>7.3057934959096108E-4</c:v>
                </c:pt>
                <c:pt idx="543">
                  <c:v>7.3448104154165569E-4</c:v>
                </c:pt>
                <c:pt idx="544">
                  <c:v>7.3846930223116604E-4</c:v>
                </c:pt>
                <c:pt idx="545">
                  <c:v>7.4243429383138407E-4</c:v>
                </c:pt>
                <c:pt idx="546">
                  <c:v>7.4643104007410775E-4</c:v>
                </c:pt>
                <c:pt idx="547">
                  <c:v>7.5046088023238253E-4</c:v>
                </c:pt>
                <c:pt idx="548">
                  <c:v>7.545252108805715E-4</c:v>
                </c:pt>
                <c:pt idx="549">
                  <c:v>7.5862548764562068E-4</c:v>
                </c:pt>
                <c:pt idx="550">
                  <c:v>7.6276322698572705E-4</c:v>
                </c:pt>
                <c:pt idx="551">
                  <c:v>7.6694000799566546E-4</c:v>
                </c:pt>
                <c:pt idx="552">
                  <c:v>7.7115747423767524E-4</c:v>
                </c:pt>
                <c:pt idx="553">
                  <c:v>7.7541733559700237E-4</c:v>
                </c:pt>
                <c:pt idx="554">
                  <c:v>7.797213701611187E-4</c:v>
                </c:pt>
                <c:pt idx="555">
                  <c:v>7.8407142612126339E-4</c:v>
                </c:pt>
                <c:pt idx="556">
                  <c:v>7.8846942369514914E-4</c:v>
                </c:pt>
                <c:pt idx="557">
                  <c:v>7.929173570696118E-4</c:v>
                </c:pt>
                <c:pt idx="558">
                  <c:v>7.974172963614957E-4</c:v>
                </c:pt>
                <c:pt idx="559">
                  <c:v>8.0197138959558936E-4</c:v>
                </c:pt>
                <c:pt idx="560">
                  <c:v>8.0658186469772272E-4</c:v>
                </c:pt>
                <c:pt idx="561">
                  <c:v>8.1125103150142086E-4</c:v>
                </c:pt>
                <c:pt idx="562">
                  <c:v>8.159812837664265E-4</c:v>
                </c:pt>
                <c:pt idx="563">
                  <c:v>8.2077510120697524E-4</c:v>
                </c:pt>
                <c:pt idx="564">
                  <c:v>8.2563505152792821E-4</c:v>
                </c:pt>
                <c:pt idx="565">
                  <c:v>8.3061960758862687E-4</c:v>
                </c:pt>
                <c:pt idx="566">
                  <c:v>8.3562309484649651E-4</c:v>
                </c:pt>
                <c:pt idx="567">
                  <c:v>8.4070114164506375E-4</c:v>
                </c:pt>
                <c:pt idx="568">
                  <c:v>8.4585669712992125E-4</c:v>
                </c:pt>
                <c:pt idx="569">
                  <c:v>8.5109280909433592E-4</c:v>
                </c:pt>
                <c:pt idx="570">
                  <c:v>8.5641262603425609E-4</c:v>
                </c:pt>
                <c:pt idx="571">
                  <c:v>8.6181939919529314E-4</c:v>
                </c:pt>
                <c:pt idx="572">
                  <c:v>8.6731648460856511E-4</c:v>
                </c:pt>
                <c:pt idx="573">
                  <c:v>8.7290734511294172E-4</c:v>
                </c:pt>
                <c:pt idx="574">
                  <c:v>8.7859555236037741E-4</c:v>
                </c:pt>
                <c:pt idx="575">
                  <c:v>8.8438478880140147E-4</c:v>
                </c:pt>
                <c:pt idx="576">
                  <c:v>8.9027884964773855E-4</c:v>
                </c:pt>
                <c:pt idx="577">
                  <c:v>8.9628164480854452E-4</c:v>
                </c:pt>
                <c:pt idx="578">
                  <c:v>9.0239720079703881E-4</c:v>
                </c:pt>
                <c:pt idx="579">
                  <c:v>9.0862966260423633E-4</c:v>
                </c:pt>
                <c:pt idx="580">
                  <c:v>9.1498329553598172E-4</c:v>
                </c:pt>
                <c:pt idx="581">
                  <c:v>9.2146248700981351E-4</c:v>
                </c:pt>
                <c:pt idx="582">
                  <c:v>9.2807174830812677E-4</c:v>
                </c:pt>
                <c:pt idx="583">
                  <c:v>9.348157162834635E-4</c:v>
                </c:pt>
                <c:pt idx="584">
                  <c:v>9.4169915501257423E-4</c:v>
                </c:pt>
                <c:pt idx="585">
                  <c:v>9.4872695739492245E-4</c:v>
                </c:pt>
                <c:pt idx="586">
                  <c:v>9.5590414669179959E-4</c:v>
                </c:pt>
                <c:pt idx="587">
                  <c:v>9.6323587800217325E-4</c:v>
                </c:pt>
                <c:pt idx="588">
                  <c:v>9.707274396708349E-4</c:v>
                </c:pt>
                <c:pt idx="589">
                  <c:v>9.783842546248298E-4</c:v>
                </c:pt>
                <c:pt idx="590">
                  <c:v>9.8621188163413556E-4</c:v>
                </c:pt>
                <c:pt idx="591">
                  <c:v>9.9421601649198619E-4</c:v>
                </c:pt>
                <c:pt idx="592">
                  <c:v>1.0024024931106902E-3</c:v>
                </c:pt>
                <c:pt idx="593">
                  <c:v>1.0107772845288155E-3</c:v>
                </c:pt>
                <c:pt idx="594">
                  <c:v>1.0193465038249923E-3</c:v>
                </c:pt>
                <c:pt idx="595">
                  <c:v>1.0281164049341274E-3</c:v>
                </c:pt>
                <c:pt idx="596">
                  <c:v>1.0370933833618529E-3</c:v>
                </c:pt>
                <c:pt idx="597">
                  <c:v>1.0462839767922403E-3</c:v>
                </c:pt>
                <c:pt idx="598">
                  <c:v>1.0556948655850282E-3</c:v>
                </c:pt>
                <c:pt idx="599">
                  <c:v>1.0653328731573964E-3</c:v>
                </c:pt>
                <c:pt idx="600">
                  <c:v>1.0752049662460898E-3</c:v>
                </c:pt>
                <c:pt idx="601">
                  <c:v>1.0853182550457385E-3</c:v>
                </c:pt>
                <c:pt idx="602">
                  <c:v>1.095679993218584E-3</c:v>
                </c:pt>
                <c:pt idx="603">
                  <c:v>1.1062975777714826E-3</c:v>
                </c:pt>
                <c:pt idx="604">
                  <c:v>1.1171785487961536E-3</c:v>
                </c:pt>
                <c:pt idx="605">
                  <c:v>1.1283305890679649E-3</c:v>
                </c:pt>
                <c:pt idx="606">
                  <c:v>1.1397615234992982E-3</c:v>
                </c:pt>
                <c:pt idx="607">
                  <c:v>1.15153948924654E-3</c:v>
                </c:pt>
                <c:pt idx="608">
                  <c:v>1.1635587902041802E-3</c:v>
                </c:pt>
                <c:pt idx="609">
                  <c:v>1.1758819809801974E-3</c:v>
                </c:pt>
                <c:pt idx="610">
                  <c:v>1.1885175124742668E-3</c:v>
                </c:pt>
                <c:pt idx="611">
                  <c:v>1.201473978683565E-3</c:v>
                </c:pt>
                <c:pt idx="612">
                  <c:v>1.2147601157055886E-3</c:v>
                </c:pt>
                <c:pt idx="613">
                  <c:v>1.2283848006064398E-3</c:v>
                </c:pt>
                <c:pt idx="614">
                  <c:v>1.2423570501538998E-3</c:v>
                </c:pt>
                <c:pt idx="615">
                  <c:v>1.2566860194149138E-3</c:v>
                </c:pt>
                <c:pt idx="616">
                  <c:v>1.2714376953690848E-3</c:v>
                </c:pt>
                <c:pt idx="617">
                  <c:v>1.2865127936093313E-3</c:v>
                </c:pt>
                <c:pt idx="618">
                  <c:v>1.3019732579166116E-3</c:v>
                </c:pt>
                <c:pt idx="619">
                  <c:v>1.3178288070507206E-3</c:v>
                </c:pt>
                <c:pt idx="620">
                  <c:v>1.3340892909024845E-3</c:v>
                </c:pt>
                <c:pt idx="621">
                  <c:v>1.35076468839759E-3</c:v>
                </c:pt>
                <c:pt idx="622">
                  <c:v>1.3678651052740074E-3</c:v>
                </c:pt>
                <c:pt idx="623">
                  <c:v>1.3854007717362929E-3</c:v>
                </c:pt>
                <c:pt idx="624">
                  <c:v>1.4033820399881579E-3</c:v>
                </c:pt>
                <c:pt idx="625">
                  <c:v>1.4218193816464611E-3</c:v>
                </c:pt>
                <c:pt idx="626">
                  <c:v>1.4407233850402107E-3</c:v>
                </c:pt>
                <c:pt idx="627">
                  <c:v>1.4601047523972518E-3</c:v>
                </c:pt>
                <c:pt idx="628">
                  <c:v>1.4799742969229146E-3</c:v>
                </c:pt>
                <c:pt idx="629">
                  <c:v>1.5003429397753363E-3</c:v>
                </c:pt>
                <c:pt idx="630">
                  <c:v>1.5212217069412116E-3</c:v>
                </c:pt>
                <c:pt idx="631">
                  <c:v>1.5426217260173865E-3</c:v>
                </c:pt>
                <c:pt idx="632">
                  <c:v>1.5645542229042277E-3</c:v>
                </c:pt>
                <c:pt idx="633">
                  <c:v>1.5870305184151805E-3</c:v>
                </c:pt>
                <c:pt idx="634">
                  <c:v>1.6100620248102326E-3</c:v>
                </c:pt>
                <c:pt idx="635">
                  <c:v>1.6336602422584003E-3</c:v>
                </c:pt>
                <c:pt idx="636">
                  <c:v>1.657836755236561E-3</c:v>
                </c:pt>
                <c:pt idx="637">
                  <c:v>1.6826032288723475E-3</c:v>
                </c:pt>
                <c:pt idx="638">
                  <c:v>1.707971405237508E-3</c:v>
                </c:pt>
                <c:pt idx="639">
                  <c:v>1.7339530996000128E-3</c:v>
                </c:pt>
                <c:pt idx="640">
                  <c:v>1.7605601966435866E-3</c:v>
                </c:pt>
                <c:pt idx="641">
                  <c:v>1.7878046466618684E-3</c:v>
                </c:pt>
                <c:pt idx="642">
                  <c:v>1.8156984617363227E-3</c:v>
                </c:pt>
                <c:pt idx="643">
                  <c:v>1.8442537119073904E-3</c:v>
                </c:pt>
                <c:pt idx="644">
                  <c:v>1.8734825213466511E-3</c:v>
                </c:pt>
                <c:pt idx="645">
                  <c:v>1.9033970645397926E-3</c:v>
                </c:pt>
                <c:pt idx="646">
                  <c:v>1.9340095624904726E-3</c:v>
                </c:pt>
                <c:pt idx="647">
                  <c:v>1.9653322789526706E-3</c:v>
                </c:pt>
                <c:pt idx="648">
                  <c:v>1.9973775167032794E-3</c:v>
                </c:pt>
                <c:pt idx="649">
                  <c:v>2.0301576138625852E-3</c:v>
                </c:pt>
                <c:pt idx="650">
                  <c:v>2.0636849402728944E-3</c:v>
                </c:pt>
                <c:pt idx="651">
                  <c:v>2.0979718939455627E-3</c:v>
                </c:pt>
                <c:pt idx="652">
                  <c:v>2.1330308975843013E-3</c:v>
                </c:pt>
                <c:pt idx="653">
                  <c:v>2.1688743951946833E-3</c:v>
                </c:pt>
                <c:pt idx="654">
                  <c:v>2.2055148487896922E-3</c:v>
                </c:pt>
                <c:pt idx="655">
                  <c:v>2.2429647351984872E-3</c:v>
                </c:pt>
                <c:pt idx="656">
                  <c:v>2.2812365429875363E-3</c:v>
                </c:pt>
                <c:pt idx="657">
                  <c:v>2.3203427695032098E-3</c:v>
                </c:pt>
                <c:pt idx="658">
                  <c:v>2.3602959180410066E-3</c:v>
                </c:pt>
                <c:pt idx="659">
                  <c:v>2.4011084951514662E-3</c:v>
                </c:pt>
                <c:pt idx="660">
                  <c:v>2.4427930080868463E-3</c:v>
                </c:pt>
                <c:pt idx="661">
                  <c:v>2.4853619623954313E-3</c:v>
                </c:pt>
                <c:pt idx="662">
                  <c:v>2.5288278596696553E-3</c:v>
                </c:pt>
                <c:pt idx="663">
                  <c:v>2.5732031954505759E-3</c:v>
                </c:pt>
                <c:pt idx="664">
                  <c:v>2.6185004572931818E-3</c:v>
                </c:pt>
                <c:pt idx="665">
                  <c:v>2.6647321229962321E-3</c:v>
                </c:pt>
                <c:pt idx="666">
                  <c:v>2.7119106589962917E-3</c:v>
                </c:pt>
                <c:pt idx="667">
                  <c:v>2.760048518927501E-3</c:v>
                </c:pt>
                <c:pt idx="668">
                  <c:v>2.8091581423476683E-3</c:v>
                </c:pt>
                <c:pt idx="669">
                  <c:v>2.8592519536267628E-3</c:v>
                </c:pt>
                <c:pt idx="670">
                  <c:v>2.9103423609957929E-3</c:v>
                </c:pt>
                <c:pt idx="671">
                  <c:v>2.9624417557529785E-3</c:v>
                </c:pt>
                <c:pt idx="672">
                  <c:v>3.0155625116181661E-3</c:v>
                </c:pt>
                <c:pt idx="673">
                  <c:v>3.069716984232035E-3</c:v>
                </c:pt>
                <c:pt idx="674">
                  <c:v>3.1249175107879324E-3</c:v>
                </c:pt>
                <c:pt idx="675">
                  <c:v>3.1811764097870823E-3</c:v>
                </c:pt>
                <c:pt idx="676">
                  <c:v>3.2385059809062477E-3</c:v>
                </c:pt>
                <c:pt idx="677">
                  <c:v>3.2969185049614041E-3</c:v>
                </c:pt>
                <c:pt idx="678">
                  <c:v>3.3564262439528527E-3</c:v>
                </c:pt>
                <c:pt idx="679">
                  <c:v>3.4170414411755943E-3</c:v>
                </c:pt>
                <c:pt idx="680">
                  <c:v>3.4787763213728357E-3</c:v>
                </c:pt>
                <c:pt idx="681">
                  <c:v>3.5416430909125198E-3</c:v>
                </c:pt>
                <c:pt idx="682">
                  <c:v>3.6056539379651781E-3</c:v>
                </c:pt>
                <c:pt idx="683">
                  <c:v>3.6708210326538912E-3</c:v>
                </c:pt>
                <c:pt idx="684">
                  <c:v>3.7371565271538537E-3</c:v>
                </c:pt>
                <c:pt idx="685">
                  <c:v>3.8046725557083147E-3</c:v>
                </c:pt>
                <c:pt idx="686">
                  <c:v>3.8733812345312056E-3</c:v>
                </c:pt>
                <c:pt idx="687">
                  <c:v>3.9432946615649373E-3</c:v>
                </c:pt>
                <c:pt idx="688">
                  <c:v>4.0144249160550833E-3</c:v>
                </c:pt>
                <c:pt idx="689">
                  <c:v>4.0867840579065107E-3</c:v>
                </c:pt>
                <c:pt idx="690">
                  <c:v>4.1603841267836578E-3</c:v>
                </c:pt>
                <c:pt idx="691">
                  <c:v>4.2352371409111519E-3</c:v>
                </c:pt>
                <c:pt idx="692">
                  <c:v>4.3113550955338042E-3</c:v>
                </c:pt>
                <c:pt idx="693">
                  <c:v>4.3887499609937611E-3</c:v>
                </c:pt>
                <c:pt idx="694">
                  <c:v>4.4674336803757694E-3</c:v>
                </c:pt>
                <c:pt idx="695">
                  <c:v>4.5474181666751122E-3</c:v>
                </c:pt>
                <c:pt idx="696">
                  <c:v>4.6287152994418995E-3</c:v>
                </c:pt>
                <c:pt idx="697">
                  <c:v>4.7113369208470982E-3</c:v>
                </c:pt>
                <c:pt idx="698">
                  <c:v>4.7952948311257302E-3</c:v>
                </c:pt>
                <c:pt idx="699">
                  <c:v>4.8806007833406594E-3</c:v>
                </c:pt>
                <c:pt idx="700">
                  <c:v>4.9672664774167005E-3</c:v>
                </c:pt>
                <c:pt idx="701">
                  <c:v>5.05530355339435E-3</c:v>
                </c:pt>
                <c:pt idx="702">
                  <c:v>5.144723583846213E-3</c:v>
                </c:pt>
                <c:pt idx="703">
                  <c:v>5.2355380654048418E-3</c:v>
                </c:pt>
                <c:pt idx="704">
                  <c:v>5.3277584093511226E-3</c:v>
                </c:pt>
                <c:pt idx="705">
                  <c:v>5.4213959312065137E-3</c:v>
                </c:pt>
                <c:pt idx="706">
                  <c:v>5.5164618392791282E-3</c:v>
                </c:pt>
                <c:pt idx="707">
                  <c:v>5.6129672221150641E-3</c:v>
                </c:pt>
                <c:pt idx="708">
                  <c:v>5.7109230347991424E-3</c:v>
                </c:pt>
                <c:pt idx="709">
                  <c:v>5.8103400840638537E-3</c:v>
                </c:pt>
                <c:pt idx="710">
                  <c:v>5.9112290121539511E-3</c:v>
                </c:pt>
                <c:pt idx="711">
                  <c:v>6.0136002794044701E-3</c:v>
                </c:pt>
                <c:pt idx="712">
                  <c:v>6.1174641454925455E-3</c:v>
                </c:pt>
                <c:pt idx="713">
                  <c:v>6.2228306493190633E-3</c:v>
                </c:pt>
                <c:pt idx="714">
                  <c:v>6.3297095874861441E-3</c:v>
                </c:pt>
                <c:pt idx="715">
                  <c:v>6.438110491340048E-3</c:v>
                </c:pt>
                <c:pt idx="716">
                  <c:v>6.5480426025456935E-3</c:v>
                </c:pt>
                <c:pt idx="717">
                  <c:v>6.6595148471700252E-3</c:v>
                </c:pt>
                <c:pt idx="718">
                  <c:v>6.7725358082563261E-3</c:v>
                </c:pt>
                <c:pt idx="719">
                  <c:v>6.8871136968686473E-3</c:v>
                </c:pt>
                <c:pt idx="720">
                  <c:v>7.003256321598093E-3</c:v>
                </c:pt>
                <c:pt idx="721">
                  <c:v>7.1209710565287299E-3</c:v>
                </c:pt>
                <c:pt idx="722">
                  <c:v>7.2402648076562905E-3</c:v>
                </c:pt>
                <c:pt idx="723">
                  <c:v>7.361143977775121E-3</c:v>
                </c:pt>
                <c:pt idx="724">
                  <c:v>7.4836144298389296E-3</c:v>
                </c:pt>
                <c:pt idx="725">
                  <c:v>7.6076814488178273E-3</c:v>
                </c:pt>
                <c:pt idx="726">
                  <c:v>7.7333497020811715E-3</c:v>
                </c:pt>
                <c:pt idx="727">
                  <c:v>7.8606231983343097E-3</c:v>
                </c:pt>
                <c:pt idx="728">
                  <c:v>7.989505245153166E-3</c:v>
                </c:pt>
                <c:pt idx="729">
                  <c:v>8.1199984051684593E-3</c:v>
                </c:pt>
                <c:pt idx="730">
                  <c:v>8.2521044509503948E-3</c:v>
                </c:pt>
                <c:pt idx="731">
                  <c:v>8.3858243186613474E-3</c:v>
                </c:pt>
                <c:pt idx="732">
                  <c:v>8.5211580605526818E-3</c:v>
                </c:pt>
                <c:pt idx="733">
                  <c:v>8.6581047963783554E-3</c:v>
                </c:pt>
                <c:pt idx="734">
                  <c:v>8.7966626638247732E-3</c:v>
                </c:pt>
                <c:pt idx="735">
                  <c:v>8.9368287680460373E-3</c:v>
                </c:pt>
                <c:pt idx="736">
                  <c:v>9.0785991304139935E-3</c:v>
                </c:pt>
                <c:pt idx="737">
                  <c:v>9.2219686366006876E-3</c:v>
                </c:pt>
                <c:pt idx="738">
                  <c:v>9.3669309841094076E-3</c:v>
                </c:pt>
                <c:pt idx="739">
                  <c:v>9.5134786293881637E-3</c:v>
                </c:pt>
                <c:pt idx="740">
                  <c:v>9.6616027346677381E-3</c:v>
                </c:pt>
                <c:pt idx="741">
                  <c:v>9.8112931146641102E-3</c:v>
                </c:pt>
                <c:pt idx="742">
                  <c:v>9.9625381833025797E-3</c:v>
                </c:pt>
                <c:pt idx="743">
                  <c:v>1.0115324900628334E-2</c:v>
                </c:pt>
                <c:pt idx="744">
                  <c:v>1.0269638720064882E-2</c:v>
                </c:pt>
                <c:pt idx="745">
                  <c:v>1.042546353619845E-2</c:v>
                </c:pt>
                <c:pt idx="746">
                  <c:v>1.0582781633273291E-2</c:v>
                </c:pt>
                <c:pt idx="747">
                  <c:v>1.0741573634574625E-2</c:v>
                </c:pt>
                <c:pt idx="748">
                  <c:v>1.0901818452902865E-2</c:v>
                </c:pt>
                <c:pt idx="749">
                  <c:v>1.1063493242325603E-2</c:v>
                </c:pt>
                <c:pt idx="750">
                  <c:v>1.1226573351411653E-2</c:v>
                </c:pt>
                <c:pt idx="751">
                  <c:v>1.1391032278154772E-2</c:v>
                </c:pt>
                <c:pt idx="752">
                  <c:v>1.1556841626786146E-2</c:v>
                </c:pt>
                <c:pt idx="753">
                  <c:v>1.172397106668786E-2</c:v>
                </c:pt>
                <c:pt idx="754">
                  <c:v>1.1892388293620932E-2</c:v>
                </c:pt>
                <c:pt idx="755">
                  <c:v>1.2062058993470686E-2</c:v>
                </c:pt>
                <c:pt idx="756">
                  <c:v>1.223294680872304E-2</c:v>
                </c:pt>
                <c:pt idx="757">
                  <c:v>1.240501330788488E-2</c:v>
                </c:pt>
                <c:pt idx="758">
                  <c:v>1.2578217958044449E-2</c:v>
                </c:pt>
                <c:pt idx="759">
                  <c:v>1.2752518100788431E-2</c:v>
                </c:pt>
                <c:pt idx="760">
                  <c:v>1.2927868931664933E-2</c:v>
                </c:pt>
                <c:pt idx="761">
                  <c:v>1.3104223483391773E-2</c:v>
                </c:pt>
                <c:pt idx="762">
                  <c:v>1.3281532613003568E-2</c:v>
                </c:pt>
                <c:pt idx="763">
                  <c:v>1.3459744993112598E-2</c:v>
                </c:pt>
                <c:pt idx="764">
                  <c:v>1.3638807107462561E-2</c:v>
                </c:pt>
                <c:pt idx="765">
                  <c:v>1.3818663250946156E-2</c:v>
                </c:pt>
                <c:pt idx="766">
                  <c:v>1.3999255534235696E-2</c:v>
                </c:pt>
                <c:pt idx="767">
                  <c:v>1.4180523893177711E-2</c:v>
                </c:pt>
                <c:pt idx="768">
                  <c:v>1.4362406103091434E-2</c:v>
                </c:pt>
                <c:pt idx="769">
                  <c:v>1.4544837798086473E-2</c:v>
                </c:pt>
                <c:pt idx="770">
                  <c:v>1.4727752495514354E-2</c:v>
                </c:pt>
                <c:pt idx="771">
                  <c:v>1.4911081625655239E-2</c:v>
                </c:pt>
                <c:pt idx="772">
                  <c:v>1.5094754566710514E-2</c:v>
                </c:pt>
                <c:pt idx="773">
                  <c:v>1.527869868518175E-2</c:v>
                </c:pt>
                <c:pt idx="774">
                  <c:v>1.5462839381675341E-2</c:v>
                </c:pt>
                <c:pt idx="775">
                  <c:v>1.5647100142171255E-2</c:v>
                </c:pt>
                <c:pt idx="776">
                  <c:v>1.5831402594777035E-2</c:v>
                </c:pt>
                <c:pt idx="777">
                  <c:v>1.601566657195733E-2</c:v>
                </c:pt>
                <c:pt idx="778">
                  <c:v>1.6199810178223861E-2</c:v>
                </c:pt>
                <c:pt idx="779">
                  <c:v>1.6383749863251772E-2</c:v>
                </c:pt>
                <c:pt idx="780">
                  <c:v>1.656740050035686E-2</c:v>
                </c:pt>
                <c:pt idx="781">
                  <c:v>1.6750675470261347E-2</c:v>
                </c:pt>
                <c:pt idx="782">
                  <c:v>1.6933486750056896E-2</c:v>
                </c:pt>
                <c:pt idx="783">
                  <c:v>1.7115745007237618E-2</c:v>
                </c:pt>
                <c:pt idx="784">
                  <c:v>1.7297359698681996E-2</c:v>
                </c:pt>
                <c:pt idx="785">
                  <c:v>1.7478239174417202E-2</c:v>
                </c:pt>
                <c:pt idx="786">
                  <c:v>1.7658290785996664E-2</c:v>
                </c:pt>
                <c:pt idx="787">
                  <c:v>1.783742099930154E-2</c:v>
                </c:pt>
                <c:pt idx="788">
                  <c:v>1.8015535511545985E-2</c:v>
                </c:pt>
                <c:pt idx="789">
                  <c:v>1.8192539372259869E-2</c:v>
                </c:pt>
                <c:pt idx="790">
                  <c:v>1.8368337108004763E-2</c:v>
                </c:pt>
                <c:pt idx="791">
                  <c:v>1.8542832850549414E-2</c:v>
                </c:pt>
                <c:pt idx="792">
                  <c:v>1.8715930468226692E-2</c:v>
                </c:pt>
                <c:pt idx="793">
                  <c:v>1.8887533700177907E-2</c:v>
                </c:pt>
                <c:pt idx="794">
                  <c:v>1.9057546293163474E-2</c:v>
                </c:pt>
                <c:pt idx="795">
                  <c:v>1.9225872140616985E-2</c:v>
                </c:pt>
                <c:pt idx="796">
                  <c:v>1.9392415423606691E-2</c:v>
                </c:pt>
                <c:pt idx="797">
                  <c:v>1.9557080753341682E-2</c:v>
                </c:pt>
                <c:pt idx="798">
                  <c:v>1.9719773314872568E-2</c:v>
                </c:pt>
                <c:pt idx="799">
                  <c:v>1.9880399011603597E-2</c:v>
                </c:pt>
                <c:pt idx="800">
                  <c:v>2.0038864610239567E-2</c:v>
                </c:pt>
                <c:pt idx="801">
                  <c:v>2.0195077885783421E-2</c:v>
                </c:pt>
                <c:pt idx="802">
                  <c:v>2.0348947766183585E-2</c:v>
                </c:pt>
                <c:pt idx="803">
                  <c:v>2.0500384476237359E-2</c:v>
                </c:pt>
                <c:pt idx="804">
                  <c:v>2.0649299680353232E-2</c:v>
                </c:pt>
                <c:pt idx="805">
                  <c:v>2.0795606623763768E-2</c:v>
                </c:pt>
                <c:pt idx="806">
                  <c:v>2.093922027179123E-2</c:v>
                </c:pt>
                <c:pt idx="807">
                  <c:v>2.1080057446770235E-2</c:v>
                </c:pt>
                <c:pt idx="808">
                  <c:v>2.1218036962222245E-2</c:v>
                </c:pt>
                <c:pt idx="809">
                  <c:v>2.1353079753901699E-2</c:v>
                </c:pt>
                <c:pt idx="810">
                  <c:v>2.1485109007320223E-2</c:v>
                </c:pt>
                <c:pt idx="811">
                  <c:v>2.1614050281376144E-2</c:v>
                </c:pt>
                <c:pt idx="812">
                  <c:v>2.173983162772512E-2</c:v>
                </c:pt>
                <c:pt idx="813">
                  <c:v>2.1862383705530015E-2</c:v>
                </c:pt>
                <c:pt idx="814">
                  <c:v>2.1981639891249717E-2</c:v>
                </c:pt>
                <c:pt idx="815">
                  <c:v>2.2097536383140021E-2</c:v>
                </c:pt>
                <c:pt idx="816">
                  <c:v>2.2210012300146787E-2</c:v>
                </c:pt>
                <c:pt idx="817">
                  <c:v>2.2319009774896776E-2</c:v>
                </c:pt>
                <c:pt idx="818">
                  <c:v>2.2424474040508634E-2</c:v>
                </c:pt>
                <c:pt idx="819">
                  <c:v>2.2526353510958406E-2</c:v>
                </c:pt>
                <c:pt idx="820">
                  <c:v>2.2624599854761441E-2</c:v>
                </c:pt>
                <c:pt idx="821">
                  <c:v>2.2719168061753968E-2</c:v>
                </c:pt>
                <c:pt idx="822">
                  <c:v>2.2810016502770418E-2</c:v>
                </c:pt>
                <c:pt idx="823">
                  <c:v>2.2897106982049855E-2</c:v>
                </c:pt>
                <c:pt idx="824">
                  <c:v>2.2980404782214598E-2</c:v>
                </c:pt>
                <c:pt idx="825">
                  <c:v>2.305987870169739E-2</c:v>
                </c:pt>
                <c:pt idx="826">
                  <c:v>2.3135501084517531E-2</c:v>
                </c:pt>
                <c:pt idx="827">
                  <c:v>2.3207247842326136E-2</c:v>
                </c:pt>
                <c:pt idx="828">
                  <c:v>2.327509846867238E-2</c:v>
                </c:pt>
                <c:pt idx="829">
                  <c:v>2.3339036045467876E-2</c:v>
                </c:pt>
                <c:pt idx="830">
                  <c:v>2.3399047241647427E-2</c:v>
                </c:pt>
                <c:pt idx="831">
                  <c:v>2.3455122304056147E-2</c:v>
                </c:pt>
                <c:pt idx="832">
                  <c:v>2.3507255040617483E-2</c:v>
                </c:pt>
                <c:pt idx="833">
                  <c:v>2.3555442795858406E-2</c:v>
                </c:pt>
                <c:pt idx="834">
                  <c:v>2.3599686418900517E-2</c:v>
                </c:pt>
                <c:pt idx="835">
                  <c:v>2.3639990224043617E-2</c:v>
                </c:pt>
                <c:pt idx="836">
                  <c:v>2.3676361944097352E-2</c:v>
                </c:pt>
                <c:pt idx="837">
                  <c:v>2.3708812676639702E-2</c:v>
                </c:pt>
                <c:pt idx="838">
                  <c:v>2.373735682340131E-2</c:v>
                </c:pt>
                <c:pt idx="839">
                  <c:v>2.3762012022999931E-2</c:v>
                </c:pt>
                <c:pt idx="840">
                  <c:v>2.3782799077269705E-2</c:v>
                </c:pt>
                <c:pt idx="841">
                  <c:v>2.3799741871448413E-2</c:v>
                </c:pt>
                <c:pt idx="842">
                  <c:v>2.3812867288507008E-2</c:v>
                </c:pt>
                <c:pt idx="843">
                  <c:v>2.3822205117922986E-2</c:v>
                </c:pt>
                <c:pt idx="844">
                  <c:v>2.3827787959214794E-2</c:v>
                </c:pt>
                <c:pt idx="845">
                  <c:v>2.3829651120570849E-2</c:v>
                </c:pt>
                <c:pt idx="846">
                  <c:v>2.3827832512920387E-2</c:v>
                </c:pt>
                <c:pt idx="847">
                  <c:v>2.382237253980515E-2</c:v>
                </c:pt>
                <c:pt idx="848">
                  <c:v>2.3813313983422568E-2</c:v>
                </c:pt>
                <c:pt idx="849">
                  <c:v>2.3800701887220121E-2</c:v>
                </c:pt>
                <c:pt idx="850">
                  <c:v>2.3784583435428729E-2</c:v>
                </c:pt>
                <c:pt idx="851">
                  <c:v>2.3765007829928519E-2</c:v>
                </c:pt>
                <c:pt idx="852">
                  <c:v>2.3742026164846268E-2</c:v>
                </c:pt>
                <c:pt idx="853">
                  <c:v>2.3715691299285947E-2</c:v>
                </c:pt>
                <c:pt idx="854">
                  <c:v>2.3686057728594979E-2</c:v>
                </c:pt>
                <c:pt idx="855">
                  <c:v>2.3653181454570248E-2</c:v>
                </c:pt>
                <c:pt idx="856">
                  <c:v>2.3617119855005021E-2</c:v>
                </c:pt>
                <c:pt idx="857">
                  <c:v>2.3577931552973868E-2</c:v>
                </c:pt>
                <c:pt idx="858">
                  <c:v>2.3535676286251334E-2</c:v>
                </c:pt>
                <c:pt idx="859">
                  <c:v>2.3490414777248912E-2</c:v>
                </c:pt>
                <c:pt idx="860">
                  <c:v>2.3442208603852346E-2</c:v>
                </c:pt>
                <c:pt idx="861">
                  <c:v>2.3391120071528895E-2</c:v>
                </c:pt>
                <c:pt idx="862">
                  <c:v>2.3337212087063772E-2</c:v>
                </c:pt>
                <c:pt idx="863">
                  <c:v>2.3280548034276444E-2</c:v>
                </c:pt>
                <c:pt idx="864">
                  <c:v>2.322119165205172E-2</c:v>
                </c:pt>
                <c:pt idx="865">
                  <c:v>2.3159206915006128E-2</c:v>
                </c:pt>
                <c:pt idx="866">
                  <c:v>2.3094657917098867E-2</c:v>
                </c:pt>
                <c:pt idx="867">
                  <c:v>2.3027608758477366E-2</c:v>
                </c:pt>
                <c:pt idx="868">
                  <c:v>2.2958123435829658E-2</c:v>
                </c:pt>
                <c:pt idx="869">
                  <c:v>2.2886265736503153E-2</c:v>
                </c:pt>
                <c:pt idx="870">
                  <c:v>2.281209913662639E-2</c:v>
                </c:pt>
                <c:pt idx="871">
                  <c:v>2.2735686703451025E-2</c:v>
                </c:pt>
                <c:pt idx="872">
                  <c:v>2.2657091002118209E-2</c:v>
                </c:pt>
                <c:pt idx="873">
                  <c:v>2.2576374007023493E-2</c:v>
                </c:pt>
                <c:pt idx="874">
                  <c:v>2.2493597017944327E-2</c:v>
                </c:pt>
                <c:pt idx="875">
                  <c:v>2.2408820581067326E-2</c:v>
                </c:pt>
                <c:pt idx="876">
                  <c:v>2.2322104415031532E-2</c:v>
                </c:pt>
                <c:pt idx="877">
                  <c:v>2.2233507342088909E-2</c:v>
                </c:pt>
                <c:pt idx="878">
                  <c:v>2.2143087224457271E-2</c:v>
                </c:pt>
                <c:pt idx="879">
                  <c:v>2.2050900905919709E-2</c:v>
                </c:pt>
                <c:pt idx="880">
                  <c:v>2.1957004158710575E-2</c:v>
                </c:pt>
                <c:pt idx="881">
                  <c:v>2.1861451635701995E-2</c:v>
                </c:pt>
                <c:pt idx="882">
                  <c:v>2.1764296827884694E-2</c:v>
                </c:pt>
                <c:pt idx="883">
                  <c:v>2.1665592027126097E-2</c:v>
                </c:pt>
                <c:pt idx="884">
                  <c:v>2.1565388294156891E-2</c:v>
                </c:pt>
                <c:pt idx="885">
                  <c:v>2.1463735431732304E-2</c:v>
                </c:pt>
                <c:pt idx="886">
                  <c:v>2.1360681962888536E-2</c:v>
                </c:pt>
                <c:pt idx="887">
                  <c:v>2.125627511419817E-2</c:v>
                </c:pt>
                <c:pt idx="888">
                  <c:v>2.1150560803919249E-2</c:v>
                </c:pt>
                <c:pt idx="889">
                  <c:v>2.1043583634911021E-2</c:v>
                </c:pt>
                <c:pt idx="890">
                  <c:v>2.0935386892174647E-2</c:v>
                </c:pt>
                <c:pt idx="891">
                  <c:v>2.0826012544871396E-2</c:v>
                </c:pt>
                <c:pt idx="892">
                  <c:v>2.0715558769047841E-2</c:v>
                </c:pt>
                <c:pt idx="893">
                  <c:v>2.0603952463044195E-2</c:v>
                </c:pt>
                <c:pt idx="894">
                  <c:v>2.0491286757898814E-2</c:v>
                </c:pt>
                <c:pt idx="895">
                  <c:v>2.0377598467468318E-2</c:v>
                </c:pt>
                <c:pt idx="896">
                  <c:v>2.0262981852454679E-2</c:v>
                </c:pt>
                <c:pt idx="897">
                  <c:v>2.0147358103992645E-2</c:v>
                </c:pt>
                <c:pt idx="898">
                  <c:v>2.0030815136751843E-2</c:v>
                </c:pt>
                <c:pt idx="899">
                  <c:v>1.991338496743059E-2</c:v>
                </c:pt>
                <c:pt idx="900">
                  <c:v>1.9795098487282038E-2</c:v>
                </c:pt>
                <c:pt idx="901">
                  <c:v>1.9675985498354275E-2</c:v>
                </c:pt>
                <c:pt idx="902">
                  <c:v>1.955607475194512E-2</c:v>
                </c:pt>
                <c:pt idx="903">
                  <c:v>1.9435393989036365E-2</c:v>
                </c:pt>
                <c:pt idx="904">
                  <c:v>1.9313969982472076E-2</c:v>
                </c:pt>
                <c:pt idx="905">
                  <c:v>1.9191828580654574E-2</c:v>
                </c:pt>
                <c:pt idx="906">
                  <c:v>1.9068994752525621E-2</c:v>
                </c:pt>
                <c:pt idx="907">
                  <c:v>1.89454926336023E-2</c:v>
                </c:pt>
                <c:pt idx="908">
                  <c:v>1.8821345572851693E-2</c:v>
                </c:pt>
                <c:pt idx="909">
                  <c:v>1.8696576180175666E-2</c:v>
                </c:pt>
                <c:pt idx="910">
                  <c:v>1.8571206374299213E-2</c:v>
                </c:pt>
                <c:pt idx="911">
                  <c:v>1.8445257430850778E-2</c:v>
                </c:pt>
                <c:pt idx="912">
                  <c:v>1.831875003042966E-2</c:v>
                </c:pt>
                <c:pt idx="913">
                  <c:v>1.8191704306471178E-2</c:v>
                </c:pt>
                <c:pt idx="914">
                  <c:v>1.8064139892719489E-2</c:v>
                </c:pt>
                <c:pt idx="915">
                  <c:v>1.7936075970126027E-2</c:v>
                </c:pt>
                <c:pt idx="916">
                  <c:v>1.7807531313008544E-2</c:v>
                </c:pt>
                <c:pt idx="917">
                  <c:v>1.7678524334306611E-2</c:v>
                </c:pt>
                <c:pt idx="918">
                  <c:v>1.7549073129778246E-2</c:v>
                </c:pt>
                <c:pt idx="919">
                  <c:v>1.7419195521001057E-2</c:v>
                </c:pt>
                <c:pt idx="920">
                  <c:v>1.7288909097042459E-2</c:v>
                </c:pt>
                <c:pt idx="921">
                  <c:v>1.7158231254673108E-2</c:v>
                </c:pt>
                <c:pt idx="922">
                  <c:v>1.7027179237019605E-2</c:v>
                </c:pt>
                <c:pt idx="923">
                  <c:v>1.6895770170544756E-2</c:v>
                </c:pt>
                <c:pt idx="924">
                  <c:v>1.6764021100272242E-2</c:v>
                </c:pt>
                <c:pt idx="925">
                  <c:v>1.6631949023171364E-2</c:v>
                </c:pt>
                <c:pt idx="926">
                  <c:v>1.6499570919628271E-2</c:v>
                </c:pt>
                <c:pt idx="927">
                  <c:v>1.6366903782949326E-2</c:v>
                </c:pt>
                <c:pt idx="928">
                  <c:v>1.6233964646843527E-2</c:v>
                </c:pt>
                <c:pt idx="929">
                  <c:v>1.6100770610840719E-2</c:v>
                </c:pt>
                <c:pt idx="930">
                  <c:v>1.5967338863621335E-2</c:v>
                </c:pt>
                <c:pt idx="931">
                  <c:v>1.5833686704233962E-2</c:v>
                </c:pt>
                <c:pt idx="932">
                  <c:v>1.5699831561185668E-2</c:v>
                </c:pt>
                <c:pt idx="933">
                  <c:v>1.5565791009411276E-2</c:v>
                </c:pt>
                <c:pt idx="934">
                  <c:v>1.5431582785117479E-2</c:v>
                </c:pt>
                <c:pt idx="935">
                  <c:v>1.529722479852485E-2</c:v>
                </c:pt>
                <c:pt idx="936">
                  <c:v>1.5162735144526774E-2</c:v>
                </c:pt>
                <c:pt idx="937">
                  <c:v>1.5028132111292357E-2</c:v>
                </c:pt>
                <c:pt idx="938">
                  <c:v>1.4893434186856503E-2</c:v>
                </c:pt>
                <c:pt idx="939">
                  <c:v>1.4758660063738048E-2</c:v>
                </c:pt>
                <c:pt idx="940">
                  <c:v>1.4623828641633122E-2</c:v>
                </c:pt>
                <c:pt idx="941">
                  <c:v>1.4488959028245806E-2</c:v>
                </c:pt>
                <c:pt idx="942">
                  <c:v>1.4354070538314596E-2</c:v>
                </c:pt>
                <c:pt idx="943">
                  <c:v>1.4219182690897822E-2</c:v>
                </c:pt>
                <c:pt idx="944">
                  <c:v>1.4084315204995144E-2</c:v>
                </c:pt>
                <c:pt idx="945">
                  <c:v>1.3949487993576874E-2</c:v>
                </c:pt>
                <c:pt idx="946">
                  <c:v>1.3814779267206763E-2</c:v>
                </c:pt>
                <c:pt idx="947">
                  <c:v>1.3680097806786109E-2</c:v>
                </c:pt>
                <c:pt idx="948">
                  <c:v>1.3545517807337825E-2</c:v>
                </c:pt>
                <c:pt idx="949">
                  <c:v>1.3411059895676907E-2</c:v>
                </c:pt>
                <c:pt idx="950">
                  <c:v>1.3276744843517157E-2</c:v>
                </c:pt>
                <c:pt idx="951">
                  <c:v>1.3142593553799438E-2</c:v>
                </c:pt>
                <c:pt idx="952">
                  <c:v>1.3008627046036232E-2</c:v>
                </c:pt>
                <c:pt idx="953">
                  <c:v>1.2874866440760776E-2</c:v>
                </c:pt>
                <c:pt idx="954">
                  <c:v>1.2741332943169323E-2</c:v>
                </c:pt>
                <c:pt idx="955">
                  <c:v>1.2608047826054059E-2</c:v>
                </c:pt>
                <c:pt idx="956">
                  <c:v>1.2475032412114433E-2</c:v>
                </c:pt>
                <c:pt idx="957">
                  <c:v>1.2342308055733628E-2</c:v>
                </c:pt>
                <c:pt idx="958">
                  <c:v>1.2209896124317308E-2</c:v>
                </c:pt>
                <c:pt idx="959">
                  <c:v>1.2077817979272038E-2</c:v>
                </c:pt>
                <c:pt idx="960">
                  <c:v>1.1946094956717253E-2</c:v>
                </c:pt>
                <c:pt idx="961">
                  <c:v>1.1814748348011066E-2</c:v>
                </c:pt>
                <c:pt idx="962">
                  <c:v>1.1683799380168227E-2</c:v>
                </c:pt>
                <c:pt idx="963">
                  <c:v>1.1553269196255095E-2</c:v>
                </c:pt>
                <c:pt idx="964">
                  <c:v>1.1423178835834805E-2</c:v>
                </c:pt>
                <c:pt idx="965">
                  <c:v>1.129354921553297E-2</c:v>
                </c:pt>
                <c:pt idx="966">
                  <c:v>1.116440110980018E-2</c:v>
                </c:pt>
                <c:pt idx="967">
                  <c:v>1.1035755131935488E-2</c:v>
                </c:pt>
                <c:pt idx="968">
                  <c:v>1.0907631715431782E-2</c:v>
                </c:pt>
                <c:pt idx="969">
                  <c:v>1.0780051095709422E-2</c:v>
                </c:pt>
                <c:pt idx="970">
                  <c:v>1.0653033292292148E-2</c:v>
                </c:pt>
                <c:pt idx="971">
                  <c:v>1.0526598091475596E-2</c:v>
                </c:pt>
                <c:pt idx="972">
                  <c:v>1.0400765029546167E-2</c:v>
                </c:pt>
                <c:pt idx="973">
                  <c:v>1.0275609159290008E-2</c:v>
                </c:pt>
                <c:pt idx="974">
                  <c:v>1.0151040858157942E-2</c:v>
                </c:pt>
                <c:pt idx="975">
                  <c:v>1.0027131794843328E-2</c:v>
                </c:pt>
                <c:pt idx="976">
                  <c:v>9.9039003572830488E-3</c:v>
                </c:pt>
                <c:pt idx="977">
                  <c:v>9.7813646094732278E-3</c:v>
                </c:pt>
                <c:pt idx="978">
                  <c:v>9.6595422788156755E-3</c:v>
                </c:pt>
                <c:pt idx="979">
                  <c:v>9.5384507442547086E-3</c:v>
                </c:pt>
                <c:pt idx="980">
                  <c:v>9.4181070252308437E-3</c:v>
                </c:pt>
                <c:pt idx="981">
                  <c:v>9.2985277714661228E-3</c:v>
                </c:pt>
                <c:pt idx="982">
                  <c:v>9.1797292535923634E-3</c:v>
                </c:pt>
                <c:pt idx="983">
                  <c:v>9.0617273546408101E-3</c:v>
                </c:pt>
                <c:pt idx="984">
                  <c:v>8.9445375623919601E-3</c:v>
                </c:pt>
                <c:pt idx="985">
                  <c:v>8.8281749625978862E-3</c:v>
                </c:pt>
                <c:pt idx="986">
                  <c:v>8.7126542330757846E-3</c:v>
                </c:pt>
                <c:pt idx="987">
                  <c:v>8.597989638669137E-3</c:v>
                </c:pt>
                <c:pt idx="988">
                  <c:v>8.4841950270780463E-3</c:v>
                </c:pt>
                <c:pt idx="989">
                  <c:v>8.3712838255497E-3</c:v>
                </c:pt>
                <c:pt idx="990">
                  <c:v>8.2592690384176628E-3</c:v>
                </c:pt>
                <c:pt idx="991">
                  <c:v>8.1481632454840254E-3</c:v>
                </c:pt>
                <c:pt idx="992">
                  <c:v>8.0379786012284484E-3</c:v>
                </c:pt>
                <c:pt idx="993">
                  <c:v>7.9287268348262295E-3</c:v>
                </c:pt>
                <c:pt idx="994">
                  <c:v>7.8204192509631065E-3</c:v>
                </c:pt>
                <c:pt idx="995">
                  <c:v>7.7130667314251194E-3</c:v>
                </c:pt>
                <c:pt idx="996">
                  <c:v>7.6066797374400065E-3</c:v>
                </c:pt>
                <c:pt idx="997">
                  <c:v>7.5012683127546565E-3</c:v>
                </c:pt>
                <c:pt idx="998">
                  <c:v>7.3968420874166978E-3</c:v>
                </c:pt>
                <c:pt idx="999">
                  <c:v>7.2934102822420589E-3</c:v>
                </c:pt>
                <c:pt idx="1000">
                  <c:v>7.190981713939535E-3</c:v>
                </c:pt>
                <c:pt idx="1001">
                  <c:v>7.0895648008629563E-3</c:v>
                </c:pt>
                <c:pt idx="1002">
                  <c:v>6.9891675693676087E-3</c:v>
                </c:pt>
                <c:pt idx="1003">
                  <c:v>6.889797660739677E-3</c:v>
                </c:pt>
                <c:pt idx="1004">
                  <c:v>6.7914623386669676E-3</c:v>
                </c:pt>
                <c:pt idx="1005">
                  <c:v>6.6941684972255137E-3</c:v>
                </c:pt>
                <c:pt idx="1006">
                  <c:v>6.5979226693492366E-3</c:v>
                </c:pt>
                <c:pt idx="1007">
                  <c:v>6.5027310357494376E-3</c:v>
                </c:pt>
                <c:pt idx="1008">
                  <c:v>6.4085994342592666E-3</c:v>
                </c:pt>
                <c:pt idx="1009">
                  <c:v>6.3155898114267079E-3</c:v>
                </c:pt>
                <c:pt idx="1010">
                  <c:v>6.2235977025888647E-3</c:v>
                </c:pt>
                <c:pt idx="1011">
                  <c:v>6.1326813578115886E-3</c:v>
                </c:pt>
                <c:pt idx="1012">
                  <c:v>6.0428453532672694E-3</c:v>
                </c:pt>
                <c:pt idx="1013">
                  <c:v>5.9540939746277671E-3</c:v>
                </c:pt>
                <c:pt idx="1014">
                  <c:v>5.8664312283014039E-3</c:v>
                </c:pt>
                <c:pt idx="1015">
                  <c:v>5.7798608528736922E-3</c:v>
                </c:pt>
                <c:pt idx="1016">
                  <c:v>5.6943863307260013E-3</c:v>
                </c:pt>
                <c:pt idx="1017">
                  <c:v>5.6100108998006987E-3</c:v>
                </c:pt>
                <c:pt idx="1018">
                  <c:v>5.5267375654820122E-3</c:v>
                </c:pt>
                <c:pt idx="1019">
                  <c:v>5.444569112568182E-3</c:v>
                </c:pt>
                <c:pt idx="1020">
                  <c:v>5.3635081173051546E-3</c:v>
                </c:pt>
                <c:pt idx="1021">
                  <c:v>5.2835569594527265E-3</c:v>
                </c:pt>
                <c:pt idx="1022">
                  <c:v>5.2047178343618619E-3</c:v>
                </c:pt>
                <c:pt idx="1023">
                  <c:v>5.1269927650312852E-3</c:v>
                </c:pt>
                <c:pt idx="1024">
                  <c:v>5.0503836141235058E-3</c:v>
                </c:pt>
                <c:pt idx="1025">
                  <c:v>4.9748920959138418E-3</c:v>
                </c:pt>
                <c:pt idx="1026">
                  <c:v>4.900519788147358E-3</c:v>
                </c:pt>
                <c:pt idx="1027">
                  <c:v>4.8272681437844332E-3</c:v>
                </c:pt>
                <c:pt idx="1028">
                  <c:v>4.7551385026112685E-3</c:v>
                </c:pt>
                <c:pt idx="1029">
                  <c:v>4.684132102692579E-3</c:v>
                </c:pt>
                <c:pt idx="1030">
                  <c:v>4.6142500916495164E-3</c:v>
                </c:pt>
                <c:pt idx="1031">
                  <c:v>4.545493537741559E-3</c:v>
                </c:pt>
                <c:pt idx="1032">
                  <c:v>4.4778634407319695E-3</c:v>
                </c:pt>
                <c:pt idx="1033">
                  <c:v>4.4113607425232976E-3</c:v>
                </c:pt>
                <c:pt idx="1034">
                  <c:v>4.3459863375405836E-3</c:v>
                </c:pt>
                <c:pt idx="1035">
                  <c:v>4.2817410828502973E-3</c:v>
                </c:pt>
                <c:pt idx="1036">
                  <c:v>4.2186258079976576E-3</c:v>
                </c:pt>
                <c:pt idx="1037">
                  <c:v>4.1566413245462145E-3</c:v>
                </c:pt>
                <c:pt idx="1038">
                  <c:v>4.0957884353085474E-3</c:v>
                </c:pt>
                <c:pt idx="1039">
                  <c:v>4.03606794325334E-3</c:v>
                </c:pt>
                <c:pt idx="1040">
                  <c:v>3.9774806600749247E-3</c:v>
                </c:pt>
                <c:pt idx="1041">
                  <c:v>3.9200274144162569E-3</c:v>
                </c:pt>
                <c:pt idx="1042">
                  <c:v>3.8637090597327182E-3</c:v>
                </c:pt>
                <c:pt idx="1043">
                  <c:v>3.8085264817850498E-3</c:v>
                </c:pt>
                <c:pt idx="1044">
                  <c:v>3.7544806057542212E-3</c:v>
                </c:pt>
                <c:pt idx="1045">
                  <c:v>3.7015724029676816E-3</c:v>
                </c:pt>
                <c:pt idx="1046">
                  <c:v>3.6498028972271786E-3</c:v>
                </c:pt>
                <c:pt idx="1047">
                  <c:v>3.5991731707335165E-3</c:v>
                </c:pt>
                <c:pt idx="1048">
                  <c:v>3.5496843695969299E-3</c:v>
                </c:pt>
                <c:pt idx="1049">
                  <c:v>3.5012848760385324E-3</c:v>
                </c:pt>
                <c:pt idx="1050">
                  <c:v>3.4540868734418621E-3</c:v>
                </c:pt>
                <c:pt idx="1051">
                  <c:v>3.4080331694075843E-3</c:v>
                </c:pt>
                <c:pt idx="1052">
                  <c:v>3.3631252575392805E-3</c:v>
                </c:pt>
                <c:pt idx="1053">
                  <c:v>3.3193647126020711E-3</c:v>
                </c:pt>
                <c:pt idx="1054">
                  <c:v>3.2767531937497791E-3</c:v>
                </c:pt>
                <c:pt idx="1055">
                  <c:v>3.2352924472803029E-3</c:v>
                </c:pt>
                <c:pt idx="1056">
                  <c:v>3.1950400435254971E-3</c:v>
                </c:pt>
                <c:pt idx="1057">
                  <c:v>3.1558914699115789E-3</c:v>
                </c:pt>
                <c:pt idx="1058">
                  <c:v>3.1178998827884295E-3</c:v>
                </c:pt>
                <c:pt idx="1059">
                  <c:v>3.0810674301061584E-3</c:v>
                </c:pt>
                <c:pt idx="1060">
                  <c:v>3.0453963562492065E-3</c:v>
                </c:pt>
                <c:pt idx="1061">
                  <c:v>3.0108890021149815E-3</c:v>
                </c:pt>
                <c:pt idx="1062">
                  <c:v>2.9775478047251278E-3</c:v>
                </c:pt>
                <c:pt idx="1063">
                  <c:v>2.9453752963721496E-3</c:v>
                </c:pt>
                <c:pt idx="1064">
                  <c:v>2.9143202164023533E-3</c:v>
                </c:pt>
                <c:pt idx="1065">
                  <c:v>2.8844969244417509E-3</c:v>
                </c:pt>
                <c:pt idx="1066">
                  <c:v>2.8558502084503144E-3</c:v>
                </c:pt>
                <c:pt idx="1067">
                  <c:v>2.8283829814578841E-3</c:v>
                </c:pt>
                <c:pt idx="1068">
                  <c:v>2.8020982394972378E-3</c:v>
                </c:pt>
                <c:pt idx="1069">
                  <c:v>2.7769990580625995E-3</c:v>
                </c:pt>
                <c:pt idx="1070">
                  <c:v>2.7530885881165736E-3</c:v>
                </c:pt>
                <c:pt idx="1071">
                  <c:v>2.7303700516489973E-3</c:v>
                </c:pt>
                <c:pt idx="1072">
                  <c:v>2.708846736793555E-3</c:v>
                </c:pt>
                <c:pt idx="1073">
                  <c:v>2.688521992505119E-3</c:v>
                </c:pt>
                <c:pt idx="1074">
                  <c:v>2.669399222804385E-3</c:v>
                </c:pt>
                <c:pt idx="1075">
                  <c:v>2.6514818805946703E-3</c:v>
                </c:pt>
                <c:pt idx="1076">
                  <c:v>2.6347734610563806E-3</c:v>
                </c:pt>
                <c:pt idx="1077">
                  <c:v>2.6192774946263405E-3</c:v>
                </c:pt>
                <c:pt idx="1078">
                  <c:v>2.6049975395681909E-3</c:v>
                </c:pt>
                <c:pt idx="1079">
                  <c:v>2.5919371741407564E-3</c:v>
                </c:pt>
                <c:pt idx="1080">
                  <c:v>2.5800999883726717E-3</c:v>
                </c:pt>
                <c:pt idx="1081">
                  <c:v>2.5694895754509342E-3</c:v>
                </c:pt>
                <c:pt idx="1082">
                  <c:v>2.5601095227317117E-3</c:v>
                </c:pt>
                <c:pt idx="1083">
                  <c:v>2.5519634023831281E-3</c:v>
                </c:pt>
                <c:pt idx="1084">
                  <c:v>2.5450547616687716E-3</c:v>
                </c:pt>
                <c:pt idx="1085">
                  <c:v>2.5393871128826353E-3</c:v>
                </c:pt>
                <c:pt idx="1086">
                  <c:v>2.534963922945764E-3</c:v>
                </c:pt>
                <c:pt idx="1087">
                  <c:v>2.531788602675695E-3</c:v>
                </c:pt>
                <c:pt idx="1088">
                  <c:v>2.529864495740641E-3</c:v>
                </c:pt>
                <c:pt idx="1089">
                  <c:v>2.5291948673104884E-3</c:v>
                </c:pt>
                <c:pt idx="1090">
                  <c:v>2.5297828924174836E-3</c:v>
                </c:pt>
                <c:pt idx="1091">
                  <c:v>2.5316316440401631E-3</c:v>
                </c:pt>
                <c:pt idx="1092">
                  <c:v>2.5347440809244249E-3</c:v>
                </c:pt>
                <c:pt idx="1093">
                  <c:v>2.5391230351565638E-3</c:v>
                </c:pt>
                <c:pt idx="1094">
                  <c:v>2.5447711995034428E-3</c:v>
                </c:pt>
                <c:pt idx="1095">
                  <c:v>2.5516911145357039E-3</c:v>
                </c:pt>
                <c:pt idx="1096">
                  <c:v>2.5598851555507893E-3</c:v>
                </c:pt>
                <c:pt idx="1097">
                  <c:v>2.5693555193125588E-3</c:v>
                </c:pt>
                <c:pt idx="1098">
                  <c:v>2.5800527165030398E-3</c:v>
                </c:pt>
                <c:pt idx="1099">
                  <c:v>2.592085481736135E-3</c:v>
                </c:pt>
                <c:pt idx="1100">
                  <c:v>2.605399663604427E-3</c:v>
                </c:pt>
                <c:pt idx="1101">
                  <c:v>2.6199966294584674E-3</c:v>
                </c:pt>
                <c:pt idx="1102">
                  <c:v>2.6358774983642106E-3</c:v>
                </c:pt>
                <c:pt idx="1103">
                  <c:v>2.6530431272243278E-3</c:v>
                </c:pt>
                <c:pt idx="1104">
                  <c:v>2.6714940968502383E-3</c:v>
                </c:pt>
                <c:pt idx="1105">
                  <c:v>2.6912306980066756E-3</c:v>
                </c:pt>
                <c:pt idx="1106">
                  <c:v>2.7122529174521365E-3</c:v>
                </c:pt>
                <c:pt idx="1107">
                  <c:v>2.7345604239994645E-3</c:v>
                </c:pt>
                <c:pt idx="1108">
                  <c:v>2.7581525546194739E-3</c:v>
                </c:pt>
                <c:pt idx="1109">
                  <c:v>2.7830283006139429E-3</c:v>
                </c:pt>
                <c:pt idx="1110">
                  <c:v>2.8091862938819032E-3</c:v>
                </c:pt>
                <c:pt idx="1111">
                  <c:v>2.836624793305416E-3</c:v>
                </c:pt>
                <c:pt idx="1112">
                  <c:v>2.8653416712817272E-3</c:v>
                </c:pt>
                <c:pt idx="1113">
                  <c:v>2.8953344004272121E-3</c:v>
                </c:pt>
                <c:pt idx="1114">
                  <c:v>2.9266000404806662E-3</c:v>
                </c:pt>
                <c:pt idx="1115">
                  <c:v>2.9591352254340459E-3</c:v>
                </c:pt>
                <c:pt idx="1116">
                  <c:v>2.992936150916991E-3</c:v>
                </c:pt>
                <c:pt idx="1117">
                  <c:v>3.0279985618637041E-3</c:v>
                </c:pt>
                <c:pt idx="1118">
                  <c:v>3.0643177404912083E-3</c:v>
                </c:pt>
                <c:pt idx="1119">
                  <c:v>3.1018884946158215E-3</c:v>
                </c:pt>
                <c:pt idx="1120">
                  <c:v>3.1407051463370589E-3</c:v>
                </c:pt>
                <c:pt idx="1121">
                  <c:v>3.1807615211185774E-3</c:v>
                </c:pt>
                <c:pt idx="1122">
                  <c:v>3.2220509372923355E-3</c:v>
                </c:pt>
                <c:pt idx="1123">
                  <c:v>3.2645661960175073E-3</c:v>
                </c:pt>
                <c:pt idx="1124">
                  <c:v>3.3082995717201758E-3</c:v>
                </c:pt>
                <c:pt idx="1125">
                  <c:v>3.3532428030430311E-3</c:v>
                </c:pt>
                <c:pt idx="1126">
                  <c:v>3.399387084334328E-3</c:v>
                </c:pt>
                <c:pt idx="1127">
                  <c:v>3.4467230577018824E-3</c:v>
                </c:pt>
                <c:pt idx="1128">
                  <c:v>3.4952408056605636E-3</c:v>
                </c:pt>
                <c:pt idx="1129">
                  <c:v>3.5449298444014646E-3</c:v>
                </c:pt>
                <c:pt idx="1130">
                  <c:v>3.5957791177071772E-3</c:v>
                </c:pt>
                <c:pt idx="1131">
                  <c:v>3.6477769915401821E-3</c:v>
                </c:pt>
                <c:pt idx="1132">
                  <c:v>3.70091124933106E-3</c:v>
                </c:pt>
                <c:pt idx="1133">
                  <c:v>3.7551690879879291E-3</c:v>
                </c:pt>
                <c:pt idx="1134">
                  <c:v>3.810537114654876E-3</c:v>
                </c:pt>
                <c:pt idx="1135">
                  <c:v>3.8670013442390736E-3</c:v>
                </c:pt>
                <c:pt idx="1136">
                  <c:v>3.9245471977298694E-3</c:v>
                </c:pt>
                <c:pt idx="1137">
                  <c:v>3.9831595013322214E-3</c:v>
                </c:pt>
                <c:pt idx="1138">
                  <c:v>4.0428224864317939E-3</c:v>
                </c:pt>
                <c:pt idx="1139">
                  <c:v>4.103519790411677E-3</c:v>
                </c:pt>
                <c:pt idx="1140">
                  <c:v>4.165234458339581E-3</c:v>
                </c:pt>
                <c:pt idx="1141">
                  <c:v>4.2279489455389575E-3</c:v>
                </c:pt>
                <c:pt idx="1142">
                  <c:v>4.2916451210600077E-3</c:v>
                </c:pt>
                <c:pt idx="1143">
                  <c:v>4.3563042720653608E-3</c:v>
                </c:pt>
                <c:pt idx="1144">
                  <c:v>4.4219071091391535E-3</c:v>
                </c:pt>
                <c:pt idx="1145">
                  <c:v>4.4884337725310053E-3</c:v>
                </c:pt>
                <c:pt idx="1146">
                  <c:v>4.5558638393449011E-3</c:v>
                </c:pt>
                <c:pt idx="1147">
                  <c:v>4.6241763316753693E-3</c:v>
                </c:pt>
                <c:pt idx="1148">
                  <c:v>4.6933497257007914E-3</c:v>
                </c:pt>
                <c:pt idx="1149">
                  <c:v>4.7633619617324131E-3</c:v>
                </c:pt>
                <c:pt idx="1150">
                  <c:v>4.8341904552216793E-3</c:v>
                </c:pt>
                <c:pt idx="1151">
                  <c:v>4.9058121087263862E-3</c:v>
                </c:pt>
                <c:pt idx="1152">
                  <c:v>4.9782033248293635E-3</c:v>
                </c:pt>
                <c:pt idx="1153">
                  <c:v>5.0513400200059488E-3</c:v>
                </c:pt>
                <c:pt idx="1154">
                  <c:v>5.1251976394345701E-3</c:v>
                </c:pt>
                <c:pt idx="1155">
                  <c:v>5.1997511727375932E-3</c:v>
                </c:pt>
                <c:pt idx="1156">
                  <c:v>5.2749751706422203E-3</c:v>
                </c:pt>
                <c:pt idx="1157">
                  <c:v>5.35084376254939E-3</c:v>
                </c:pt>
                <c:pt idx="1158">
                  <c:v>5.4273306749896156E-3</c:v>
                </c:pt>
                <c:pt idx="1159">
                  <c:v>5.5044092509529356E-3</c:v>
                </c:pt>
                <c:pt idx="1160">
                  <c:v>5.5820524700673536E-3</c:v>
                </c:pt>
                <c:pt idx="1161">
                  <c:v>5.6602890304756313E-3</c:v>
                </c:pt>
                <c:pt idx="1162">
                  <c:v>5.7389820497523213E-3</c:v>
                </c:pt>
                <c:pt idx="1163">
                  <c:v>5.8181568298473945E-3</c:v>
                </c:pt>
                <c:pt idx="1164">
                  <c:v>5.8977851216605141E-3</c:v>
                </c:pt>
                <c:pt idx="1165">
                  <c:v>5.9778384257868876E-3</c:v>
                </c:pt>
                <c:pt idx="1166">
                  <c:v>6.058288017244064E-3</c:v>
                </c:pt>
                <c:pt idx="1167">
                  <c:v>6.1391049708398983E-3</c:v>
                </c:pt>
                <c:pt idx="1168">
                  <c:v>6.2202601871447659E-3</c:v>
                </c:pt>
                <c:pt idx="1169">
                  <c:v>6.3017244190234703E-3</c:v>
                </c:pt>
                <c:pt idx="1170">
                  <c:v>6.3834682986858094E-3</c:v>
                </c:pt>
                <c:pt idx="1171">
                  <c:v>6.4654623652129189E-3</c:v>
                </c:pt>
                <c:pt idx="1172">
                  <c:v>6.5476770925075277E-3</c:v>
                </c:pt>
                <c:pt idx="1173">
                  <c:v>6.6300829176256619E-3</c:v>
                </c:pt>
                <c:pt idx="1174">
                  <c:v>6.7126502694343252E-3</c:v>
                </c:pt>
                <c:pt idx="1175">
                  <c:v>6.795349597545167E-3</c:v>
                </c:pt>
                <c:pt idx="1176">
                  <c:v>6.8781514014725565E-3</c:v>
                </c:pt>
                <c:pt idx="1177">
                  <c:v>6.9610262599572488E-3</c:v>
                </c:pt>
                <c:pt idx="1178">
                  <c:v>7.0439448604012701E-3</c:v>
                </c:pt>
                <c:pt idx="1179">
                  <c:v>7.1268780283583145E-3</c:v>
                </c:pt>
                <c:pt idx="1180">
                  <c:v>7.2097967570173647E-3</c:v>
                </c:pt>
                <c:pt idx="1181">
                  <c:v>7.29262072503227E-3</c:v>
                </c:pt>
                <c:pt idx="1182">
                  <c:v>7.3754283288214369E-3</c:v>
                </c:pt>
                <c:pt idx="1183">
                  <c:v>7.4581354806589686E-3</c:v>
                </c:pt>
                <c:pt idx="1184">
                  <c:v>7.5407141574010796E-3</c:v>
                </c:pt>
                <c:pt idx="1185">
                  <c:v>7.6231366474148387E-3</c:v>
                </c:pt>
                <c:pt idx="1186">
                  <c:v>7.7053755788423356E-3</c:v>
                </c:pt>
                <c:pt idx="1187">
                  <c:v>7.7873487052024263E-3</c:v>
                </c:pt>
                <c:pt idx="1188">
                  <c:v>7.8691435850519013E-3</c:v>
                </c:pt>
                <c:pt idx="1189">
                  <c:v>7.9506748697909402E-3</c:v>
                </c:pt>
                <c:pt idx="1190">
                  <c:v>8.0319168339217581E-3</c:v>
                </c:pt>
                <c:pt idx="1191">
                  <c:v>8.1128442244119154E-3</c:v>
                </c:pt>
                <c:pt idx="1192">
                  <c:v>8.1934322854499975E-3</c:v>
                </c:pt>
                <c:pt idx="1193">
                  <c:v>8.2736567823984801E-3</c:v>
                </c:pt>
                <c:pt idx="1194">
                  <c:v>8.3534940248825348E-3</c:v>
                </c:pt>
                <c:pt idx="1195">
                  <c:v>8.4329208889603081E-3</c:v>
                </c:pt>
                <c:pt idx="1196">
                  <c:v>8.5119148383219542E-3</c:v>
                </c:pt>
                <c:pt idx="1197">
                  <c:v>8.5904539444591858E-3</c:v>
                </c:pt>
                <c:pt idx="1198">
                  <c:v>8.6685169057601937E-3</c:v>
                </c:pt>
                <c:pt idx="1199">
                  <c:v>8.7460830654755208E-3</c:v>
                </c:pt>
                <c:pt idx="1200">
                  <c:v>8.8231324285099402E-3</c:v>
                </c:pt>
                <c:pt idx="1201">
                  <c:v>8.8996456769972129E-3</c:v>
                </c:pt>
                <c:pt idx="1202">
                  <c:v>8.9756041846120391E-3</c:v>
                </c:pt>
                <c:pt idx="1203">
                  <c:v>9.0509900295813427E-3</c:v>
                </c:pt>
                <c:pt idx="1204">
                  <c:v>9.1258448348877069E-3</c:v>
                </c:pt>
                <c:pt idx="1205">
                  <c:v>9.2000402339338459E-3</c:v>
                </c:pt>
                <c:pt idx="1206">
                  <c:v>9.273614080486877E-3</c:v>
                </c:pt>
                <c:pt idx="1207">
                  <c:v>9.3465514212940463E-3</c:v>
                </c:pt>
                <c:pt idx="1208">
                  <c:v>9.4188380559289825E-3</c:v>
                </c:pt>
                <c:pt idx="1209">
                  <c:v>9.4904605416329564E-3</c:v>
                </c:pt>
                <c:pt idx="1210">
                  <c:v>9.5614061966830862E-3</c:v>
                </c:pt>
                <c:pt idx="1211">
                  <c:v>9.6316631022771489E-3</c:v>
                </c:pt>
                <c:pt idx="1212">
                  <c:v>9.7012201029281903E-3</c:v>
                </c:pt>
                <c:pt idx="1213">
                  <c:v>9.7700668053610999E-3</c:v>
                </c:pt>
                <c:pt idx="1214">
                  <c:v>9.8381935759123754E-3</c:v>
                </c:pt>
                <c:pt idx="1215">
                  <c:v>9.905591536437967E-3</c:v>
                </c:pt>
                <c:pt idx="1216">
                  <c:v>9.9722525587336817E-3</c:v>
                </c:pt>
                <c:pt idx="1217">
                  <c:v>1.0038169257481392E-2</c:v>
                </c:pt>
                <c:pt idx="1218">
                  <c:v>1.0103334981738267E-2</c:v>
                </c:pt>
                <c:pt idx="1219">
                  <c:v>1.0167743804985975E-2</c:v>
                </c:pt>
                <c:pt idx="1220">
                  <c:v>1.0231390513765379E-2</c:v>
                </c:pt>
                <c:pt idx="1221">
                  <c:v>1.0294270594926543E-2</c:v>
                </c:pt>
                <c:pt idx="1222">
                  <c:v>1.0356380221522238E-2</c:v>
                </c:pt>
                <c:pt idx="1223">
                  <c:v>1.0417716237386063E-2</c:v>
                </c:pt>
                <c:pt idx="1224">
                  <c:v>1.0478276140431468E-2</c:v>
                </c:pt>
                <c:pt idx="1225">
                  <c:v>1.0538058064717542E-2</c:v>
                </c:pt>
                <c:pt idx="1226">
                  <c:v>1.0597060761330919E-2</c:v>
                </c:pt>
                <c:pt idx="1227">
                  <c:v>1.0655283578132838E-2</c:v>
                </c:pt>
                <c:pt idx="1228">
                  <c:v>1.071272643842822E-2</c:v>
                </c:pt>
                <c:pt idx="1229">
                  <c:v>1.0769389818616922E-2</c:v>
                </c:pt>
                <c:pt idx="1230">
                  <c:v>1.0825274724886851E-2</c:v>
                </c:pt>
                <c:pt idx="1231">
                  <c:v>1.088038266901584E-2</c:v>
                </c:pt>
                <c:pt idx="1232">
                  <c:v>1.0934715643352204E-2</c:v>
                </c:pt>
                <c:pt idx="1233">
                  <c:v>1.0988276095041964E-2</c:v>
                </c:pt>
                <c:pt idx="1234">
                  <c:v>1.1041066899581122E-2</c:v>
                </c:pt>
                <c:pt idx="1235">
                  <c:v>1.1093091333766245E-2</c:v>
                </c:pt>
                <c:pt idx="1236">
                  <c:v>1.1144353048123706E-2</c:v>
                </c:pt>
                <c:pt idx="1237">
                  <c:v>1.1194856038899902E-2</c:v>
                </c:pt>
                <c:pt idx="1238">
                  <c:v>1.1244604619693005E-2</c:v>
                </c:pt>
                <c:pt idx="1239">
                  <c:v>1.1293603392812072E-2</c:v>
                </c:pt>
                <c:pt idx="1240">
                  <c:v>1.1341857220450601E-2</c:v>
                </c:pt>
                <c:pt idx="1241">
                  <c:v>1.1389371195759326E-2</c:v>
                </c:pt>
                <c:pt idx="1242">
                  <c:v>1.1436150613907538E-2</c:v>
                </c:pt>
                <c:pt idx="1243">
                  <c:v>1.1482200943222453E-2</c:v>
                </c:pt>
                <c:pt idx="1244">
                  <c:v>1.1527527796493502E-2</c:v>
                </c:pt>
                <c:pt idx="1245">
                  <c:v>1.1572136902531715E-2</c:v>
                </c:pt>
                <c:pt idx="1246">
                  <c:v>1.1616034078074055E-2</c:v>
                </c:pt>
                <c:pt idx="1247">
                  <c:v>1.1659225200118304E-2</c:v>
                </c:pt>
                <c:pt idx="1248">
                  <c:v>1.1701716178779385E-2</c:v>
                </c:pt>
                <c:pt idx="1249">
                  <c:v>1.1743512930750958E-2</c:v>
                </c:pt>
                <c:pt idx="1250">
                  <c:v>1.1784621353458528E-2</c:v>
                </c:pt>
                <c:pt idx="1251">
                  <c:v>1.1825047299988728E-2</c:v>
                </c:pt>
                <c:pt idx="1252">
                  <c:v>1.1864796554874437E-2</c:v>
                </c:pt>
                <c:pt idx="1253">
                  <c:v>1.1903874810816383E-2</c:v>
                </c:pt>
                <c:pt idx="1254">
                  <c:v>1.1942287646419155E-2</c:v>
                </c:pt>
                <c:pt idx="1255">
                  <c:v>1.1980040505014248E-2</c:v>
                </c:pt>
                <c:pt idx="1256">
                  <c:v>1.2017138674642476E-2</c:v>
                </c:pt>
                <c:pt idx="1257">
                  <c:v>1.2053587269264933E-2</c:v>
                </c:pt>
                <c:pt idx="1258">
                  <c:v>1.2089391211264856E-2</c:v>
                </c:pt>
                <c:pt idx="1259">
                  <c:v>1.2124555215304237E-2</c:v>
                </c:pt>
                <c:pt idx="1260">
                  <c:v>1.2159083773589921E-2</c:v>
                </c:pt>
                <c:pt idx="1261">
                  <c:v>1.219298114260316E-2</c:v>
                </c:pt>
                <c:pt idx="1262">
                  <c:v>1.2226251331341849E-2</c:v>
                </c:pt>
                <c:pt idx="1263">
                  <c:v>1.2258898091117854E-2</c:v>
                </c:pt>
                <c:pt idx="1264">
                  <c:v>1.2290924906949637E-2</c:v>
                </c:pt>
                <c:pt idx="1265">
                  <c:v>1.2322334990585004E-2</c:v>
                </c:pt>
                <c:pt idx="1266">
                  <c:v>1.2353131275181926E-2</c:v>
                </c:pt>
                <c:pt idx="1267">
                  <c:v>1.2383316411672073E-2</c:v>
                </c:pt>
                <c:pt idx="1268">
                  <c:v>1.2412892766826547E-2</c:v>
                </c:pt>
                <c:pt idx="1269">
                  <c:v>1.244186242303549E-2</c:v>
                </c:pt>
                <c:pt idx="1270">
                  <c:v>1.2470227179810099E-2</c:v>
                </c:pt>
                <c:pt idx="1271">
                  <c:v>1.2497988557009666E-2</c:v>
                </c:pt>
                <c:pt idx="1272">
                  <c:v>1.2525147799788245E-2</c:v>
                </c:pt>
                <c:pt idx="1273">
                  <c:v>1.2551705885253679E-2</c:v>
                </c:pt>
                <c:pt idx="1274">
                  <c:v>1.2577663530822071E-2</c:v>
                </c:pt>
                <c:pt idx="1275">
                  <c:v>1.2603021204247493E-2</c:v>
                </c:pt>
                <c:pt idx="1276">
                  <c:v>1.2627779135300802E-2</c:v>
                </c:pt>
                <c:pt idx="1277">
                  <c:v>1.265193732906404E-2</c:v>
                </c:pt>
                <c:pt idx="1278">
                  <c:v>1.2675495580802889E-2</c:v>
                </c:pt>
                <c:pt idx="1279">
                  <c:v>1.2698453492374025E-2</c:v>
                </c:pt>
                <c:pt idx="1280">
                  <c:v>1.272081049011705E-2</c:v>
                </c:pt>
                <c:pt idx="1281">
                  <c:v>1.274256584417692E-2</c:v>
                </c:pt>
                <c:pt idx="1282">
                  <c:v>1.2763718689197442E-2</c:v>
                </c:pt>
                <c:pt idx="1283">
                  <c:v>1.2784268046319307E-2</c:v>
                </c:pt>
                <c:pt idx="1284">
                  <c:v>1.2804158738145726E-2</c:v>
                </c:pt>
                <c:pt idx="1285">
                  <c:v>1.2823446669657004E-2</c:v>
                </c:pt>
                <c:pt idx="1286">
                  <c:v>1.2842184594119019E-2</c:v>
                </c:pt>
                <c:pt idx="1287">
                  <c:v>1.286031416811257E-2</c:v>
                </c:pt>
                <c:pt idx="1288">
                  <c:v>1.2877834230183313E-2</c:v>
                </c:pt>
                <c:pt idx="1289">
                  <c:v>1.289474365985375E-2</c:v>
                </c:pt>
                <c:pt idx="1290">
                  <c:v>1.2911041406567287E-2</c:v>
                </c:pt>
                <c:pt idx="1291">
                  <c:v>1.2926726519251069E-2</c:v>
                </c:pt>
                <c:pt idx="1292">
                  <c:v>1.2941798176395371E-2</c:v>
                </c:pt>
                <c:pt idx="1293">
                  <c:v>1.2956255716544208E-2</c:v>
                </c:pt>
                <c:pt idx="1294">
                  <c:v>1.2970098669088263E-2</c:v>
                </c:pt>
                <c:pt idx="1295">
                  <c:v>1.2983326785249986E-2</c:v>
                </c:pt>
                <c:pt idx="1296">
                  <c:v>1.2995940069148651E-2</c:v>
                </c:pt>
                <c:pt idx="1297">
                  <c:v>1.3007938808830312E-2</c:v>
                </c:pt>
                <c:pt idx="1298">
                  <c:v>1.3019323607148215E-2</c:v>
                </c:pt>
                <c:pt idx="1299">
                  <c:v>1.3030095412376302E-2</c:v>
                </c:pt>
                <c:pt idx="1300">
                  <c:v>1.3040255548439104E-2</c:v>
                </c:pt>
                <c:pt idx="1301">
                  <c:v>1.3049805744640737E-2</c:v>
                </c:pt>
                <c:pt idx="1302">
                  <c:v>1.3058748164775277E-2</c:v>
                </c:pt>
                <c:pt idx="1303">
                  <c:v>1.3067085435501868E-2</c:v>
                </c:pt>
                <c:pt idx="1304">
                  <c:v>1.3074820673868602E-2</c:v>
                </c:pt>
                <c:pt idx="1305">
                  <c:v>1.3081957513869865E-2</c:v>
                </c:pt>
                <c:pt idx="1306">
                  <c:v>1.3088500131923923E-2</c:v>
                </c:pt>
                <c:pt idx="1307">
                  <c:v>1.3094453271159391E-2</c:v>
                </c:pt>
                <c:pt idx="1308">
                  <c:v>1.3099822264400755E-2</c:v>
                </c:pt>
                <c:pt idx="1309">
                  <c:v>1.3104613055746783E-2</c:v>
                </c:pt>
                <c:pt idx="1310">
                  <c:v>1.3108832220637587E-2</c:v>
                </c:pt>
                <c:pt idx="1311">
                  <c:v>1.311248698430996E-2</c:v>
                </c:pt>
                <c:pt idx="1312">
                  <c:v>1.3115585238544189E-2</c:v>
                </c:pt>
                <c:pt idx="1313">
                  <c:v>1.3118135556609116E-2</c:v>
                </c:pt>
                <c:pt idx="1314">
                  <c:v>1.3120147206316874E-2</c:v>
                </c:pt>
                <c:pt idx="1315">
                  <c:v>1.3121630161103121E-2</c:v>
                </c:pt>
                <c:pt idx="1316">
                  <c:v>1.3122595109053451E-2</c:v>
                </c:pt>
                <c:pt idx="1317">
                  <c:v>1.3123053459801737E-2</c:v>
                </c:pt>
                <c:pt idx="1318">
                  <c:v>1.3123017349231932E-2</c:v>
                </c:pt>
                <c:pt idx="1319">
                  <c:v>1.312249964192002E-2</c:v>
                </c:pt>
                <c:pt idx="1320">
                  <c:v>1.3121513931259213E-2</c:v>
                </c:pt>
                <c:pt idx="1321">
                  <c:v>1.3120074537217381E-2</c:v>
                </c:pt>
                <c:pt idx="1322">
                  <c:v>1.3118196501682236E-2</c:v>
                </c:pt>
                <c:pt idx="1323">
                  <c:v>1.311589558135628E-2</c:v>
                </c:pt>
                <c:pt idx="1324">
                  <c:v>1.3113188238170398E-2</c:v>
                </c:pt>
                <c:pt idx="1325">
                  <c:v>1.3110091627191888E-2</c:v>
                </c:pt>
                <c:pt idx="1326">
                  <c:v>1.3106623582009688E-2</c:v>
                </c:pt>
                <c:pt idx="1327">
                  <c:v>1.3102802597587124E-2</c:v>
                </c:pt>
                <c:pt idx="1328">
                  <c:v>1.3098647810579424E-2</c:v>
                </c:pt>
                <c:pt idx="1329">
                  <c:v>1.3094178977120976E-2</c:v>
                </c:pt>
                <c:pt idx="1330">
                  <c:v>1.3089416448094688E-2</c:v>
                </c:pt>
                <c:pt idx="1331">
                  <c:v>1.3084381141903507E-2</c:v>
                </c:pt>
                <c:pt idx="1332">
                  <c:v>1.3079094514771404E-2</c:v>
                </c:pt>
                <c:pt idx="1333">
                  <c:v>1.3073578528609341E-2</c:v>
                </c:pt>
                <c:pt idx="1334">
                  <c:v>1.3067855616488586E-2</c:v>
                </c:pt>
                <c:pt idx="1335">
                  <c:v>1.3061948645772059E-2</c:v>
                </c:pt>
                <c:pt idx="1336">
                  <c:v>1.3055880878961416E-2</c:v>
                </c:pt>
                <c:pt idx="1337">
                  <c:v>1.3049675932325082E-2</c:v>
                </c:pt>
                <c:pt idx="1338">
                  <c:v>1.3043357732380165E-2</c:v>
                </c:pt>
                <c:pt idx="1339">
                  <c:v>1.3036950470308017E-2</c:v>
                </c:pt>
                <c:pt idx="1340">
                  <c:v>1.3030478554390431E-2</c:v>
                </c:pt>
                <c:pt idx="1341">
                  <c:v>1.3023966560560681E-2</c:v>
                </c:pt>
                <c:pt idx="1342">
                  <c:v>1.3017439181170111E-2</c:v>
                </c:pt>
                <c:pt idx="1343">
                  <c:v>1.3010921172077507E-2</c:v>
                </c:pt>
                <c:pt idx="1344">
                  <c:v>1.3004384595379352E-2</c:v>
                </c:pt>
                <c:pt idx="1345">
                  <c:v>1.2997962451876016E-2</c:v>
                </c:pt>
                <c:pt idx="1346">
                  <c:v>1.2991623625159225E-2</c:v>
                </c:pt>
                <c:pt idx="1347">
                  <c:v>1.2985392574043728E-2</c:v>
                </c:pt>
                <c:pt idx="1348">
                  <c:v>1.2979293534985521E-2</c:v>
                </c:pt>
                <c:pt idx="1349">
                  <c:v>1.2973350461719085E-2</c:v>
                </c:pt>
                <c:pt idx="1350">
                  <c:v>1.296758696413281E-2</c:v>
                </c:pt>
                <c:pt idx="1351">
                  <c:v>1.2962026246533302E-2</c:v>
                </c:pt>
                <c:pt idx="1352">
                  <c:v>1.2956691045453675E-2</c:v>
                </c:pt>
                <c:pt idx="1353">
                  <c:v>1.2951603567164073E-2</c:v>
                </c:pt>
                <c:pt idx="1354">
                  <c:v>1.2946785425045982E-2</c:v>
                </c:pt>
                <c:pt idx="1355">
                  <c:v>1.2942257576995003E-2</c:v>
                </c:pt>
                <c:pt idx="1356">
                  <c:v>1.2938040263018868E-2</c:v>
                </c:pt>
                <c:pt idx="1357">
                  <c:v>1.2934152943199403E-2</c:v>
                </c:pt>
                <c:pt idx="1358">
                  <c:v>1.2930614236189145E-2</c:v>
                </c:pt>
                <c:pt idx="1359">
                  <c:v>1.2927441858413749E-2</c:v>
                </c:pt>
                <c:pt idx="1360">
                  <c:v>1.2924652564152584E-2</c:v>
                </c:pt>
                <c:pt idx="1361">
                  <c:v>1.2922262086669675E-2</c:v>
                </c:pt>
                <c:pt idx="1362">
                  <c:v>1.2920285080566977E-2</c:v>
                </c:pt>
                <c:pt idx="1363">
                  <c:v>1.2918735065531317E-2</c:v>
                </c:pt>
                <c:pt idx="1364">
                  <c:v>1.2917624371644829E-2</c:v>
                </c:pt>
                <c:pt idx="1365">
                  <c:v>1.2916964086427238E-2</c:v>
                </c:pt>
                <c:pt idx="1366">
                  <c:v>1.2916764003775911E-2</c:v>
                </c:pt>
                <c:pt idx="1367">
                  <c:v>1.291703257496701E-2</c:v>
                </c:pt>
                <c:pt idx="1368">
                  <c:v>1.2917776861877854E-2</c:v>
                </c:pt>
                <c:pt idx="1369">
                  <c:v>1.2919002492586889E-2</c:v>
                </c:pt>
                <c:pt idx="1370">
                  <c:v>1.292071361950353E-2</c:v>
                </c:pt>
                <c:pt idx="1371">
                  <c:v>1.2922912880175573E-2</c:v>
                </c:pt>
                <c:pt idx="1372">
                  <c:v>1.2925601360916606E-2</c:v>
                </c:pt>
                <c:pt idx="1373">
                  <c:v>1.2928778563390522E-2</c:v>
                </c:pt>
                <c:pt idx="1374">
                  <c:v>1.2932442374284016E-2</c:v>
                </c:pt>
                <c:pt idx="1375">
                  <c:v>1.2936589038191596E-2</c:v>
                </c:pt>
                <c:pt idx="1376">
                  <c:v>1.2941213133830872E-2</c:v>
                </c:pt>
                <c:pt idx="1377">
                  <c:v>1.2946307553698294E-2</c:v>
                </c:pt>
                <c:pt idx="1378">
                  <c:v>1.2951863487268137E-2</c:v>
                </c:pt>
                <c:pt idx="1379">
                  <c:v>1.2957870407829369E-2</c:v>
                </c:pt>
                <c:pt idx="1380">
                  <c:v>1.2964316063046448E-2</c:v>
                </c:pt>
                <c:pt idx="1381">
                  <c:v>1.2971186469321421E-2</c:v>
                </c:pt>
                <c:pt idx="1382">
                  <c:v>1.2978465910025879E-2</c:v>
                </c:pt>
                <c:pt idx="1383">
                  <c:v>1.298613693766117E-2</c:v>
                </c:pt>
                <c:pt idx="1384">
                  <c:v>1.2994180379996549E-2</c:v>
                </c:pt>
                <c:pt idx="1385">
                  <c:v>1.3002575350224137E-2</c:v>
                </c:pt>
                <c:pt idx="1386">
                  <c:v>1.3011299261159836E-2</c:v>
                </c:pt>
                <c:pt idx="1387">
                  <c:v>1.302032784350912E-2</c:v>
                </c:pt>
                <c:pt idx="1388">
                  <c:v>1.3029635168205532E-2</c:v>
                </c:pt>
                <c:pt idx="1389">
                  <c:v>1.3039193672819317E-2</c:v>
                </c:pt>
                <c:pt idx="1390">
                  <c:v>1.3048974192023255E-2</c:v>
                </c:pt>
                <c:pt idx="1391">
                  <c:v>1.3058945992090813E-2</c:v>
                </c:pt>
                <c:pt idx="1392">
                  <c:v>1.3069076809391634E-2</c:v>
                </c:pt>
                <c:pt idx="1393">
                  <c:v>1.3079332892838413E-2</c:v>
                </c:pt>
                <c:pt idx="1394">
                  <c:v>1.3089679050227405E-2</c:v>
                </c:pt>
                <c:pt idx="1395">
                  <c:v>1.3100078698404728E-2</c:v>
                </c:pt>
                <c:pt idx="1396">
                  <c:v>1.3110493917179677E-2</c:v>
                </c:pt>
                <c:pt idx="1397">
                  <c:v>1.3120885506894704E-2</c:v>
                </c:pt>
                <c:pt idx="1398">
                  <c:v>1.3131213049552413E-2</c:v>
                </c:pt>
                <c:pt idx="1399">
                  <c:v>1.3141434973388193E-2</c:v>
                </c:pt>
                <c:pt idx="1400">
                  <c:v>1.3151508620767697E-2</c:v>
                </c:pt>
                <c:pt idx="1401">
                  <c:v>1.3161390319278394E-2</c:v>
                </c:pt>
                <c:pt idx="1402">
                  <c:v>1.3171035455874103E-2</c:v>
                </c:pt>
                <c:pt idx="1403">
                  <c:v>1.3180398553922505E-2</c:v>
                </c:pt>
                <c:pt idx="1404">
                  <c:v>1.318943335299682E-2</c:v>
                </c:pt>
                <c:pt idx="1405">
                  <c:v>1.3198092891243305E-2</c:v>
                </c:pt>
                <c:pt idx="1406">
                  <c:v>1.3206329590148688E-2</c:v>
                </c:pt>
                <c:pt idx="1407">
                  <c:v>1.3214095341523747E-2</c:v>
                </c:pt>
                <c:pt idx="1408">
                  <c:v>1.322134159651126E-2</c:v>
                </c:pt>
                <c:pt idx="1409">
                  <c:v>1.3228019456420329E-2</c:v>
                </c:pt>
                <c:pt idx="1410">
                  <c:v>1.323407976518251E-2</c:v>
                </c:pt>
                <c:pt idx="1411">
                  <c:v>1.3239473203218893E-2</c:v>
                </c:pt>
                <c:pt idx="1412">
                  <c:v>1.3244150382502764E-2</c:v>
                </c:pt>
                <c:pt idx="1413">
                  <c:v>1.3248061942597061E-2</c:v>
                </c:pt>
                <c:pt idx="1414">
                  <c:v>1.3251158647442115E-2</c:v>
                </c:pt>
                <c:pt idx="1415">
                  <c:v>1.3253391482665789E-2</c:v>
                </c:pt>
                <c:pt idx="1416">
                  <c:v>1.3254711753184859E-2</c:v>
                </c:pt>
                <c:pt idx="1417">
                  <c:v>1.3255071180864695E-2</c:v>
                </c:pt>
                <c:pt idx="1418">
                  <c:v>1.325442200200269E-2</c:v>
                </c:pt>
                <c:pt idx="1419">
                  <c:v>1.3252717064399825E-2</c:v>
                </c:pt>
                <c:pt idx="1420">
                  <c:v>1.324990992378491E-2</c:v>
                </c:pt>
                <c:pt idx="1421">
                  <c:v>1.3245954939356274E-2</c:v>
                </c:pt>
                <c:pt idx="1422">
                  <c:v>1.324080736820713E-2</c:v>
                </c:pt>
                <c:pt idx="1423">
                  <c:v>1.323442345840245E-2</c:v>
                </c:pt>
                <c:pt idx="1424">
                  <c:v>1.3226760540478139E-2</c:v>
                </c:pt>
                <c:pt idx="1425">
                  <c:v>1.3217777117136283E-2</c:v>
                </c:pt>
                <c:pt idx="1426">
                  <c:v>1.3207432950914103E-2</c:v>
                </c:pt>
                <c:pt idx="1427">
                  <c:v>1.3195689149609344E-2</c:v>
                </c:pt>
                <c:pt idx="1428">
                  <c:v>1.3182508249249689E-2</c:v>
                </c:pt>
                <c:pt idx="1429">
                  <c:v>1.3167854294399473E-2</c:v>
                </c:pt>
                <c:pt idx="1430">
                  <c:v>1.3151692915604358E-2</c:v>
                </c:pt>
                <c:pt idx="1431">
                  <c:v>1.3133991403781065E-2</c:v>
                </c:pt>
                <c:pt idx="1432">
                  <c:v>1.3114718781366773E-2</c:v>
                </c:pt>
                <c:pt idx="1433">
                  <c:v>1.3093845870052167E-2</c:v>
                </c:pt>
                <c:pt idx="1434">
                  <c:v>1.307134535493012E-2</c:v>
                </c:pt>
                <c:pt idx="1435">
                  <c:v>1.3047191844900751E-2</c:v>
                </c:pt>
                <c:pt idx="1436">
                  <c:v>1.3021361929185698E-2</c:v>
                </c:pt>
                <c:pt idx="1437">
                  <c:v>1.2993834229811482E-2</c:v>
                </c:pt>
                <c:pt idx="1438">
                  <c:v>1.2964589449935683E-2</c:v>
                </c:pt>
                <c:pt idx="1439">
                  <c:v>1.293361041789892E-2</c:v>
                </c:pt>
                <c:pt idx="1440">
                  <c:v>1.2900882126896629E-2</c:v>
                </c:pt>
                <c:pt idx="1441">
                  <c:v>1.2866391770178605E-2</c:v>
                </c:pt>
                <c:pt idx="1442">
                  <c:v>1.2830128771694326E-2</c:v>
                </c:pt>
                <c:pt idx="1443">
                  <c:v>1.2792084812114071E-2</c:v>
                </c:pt>
                <c:pt idx="1444">
                  <c:v>1.2752310782026755E-2</c:v>
                </c:pt>
                <c:pt idx="1445">
                  <c:v>1.2710693312395343E-2</c:v>
                </c:pt>
                <c:pt idx="1446">
                  <c:v>1.2667283954393887E-2</c:v>
                </c:pt>
                <c:pt idx="1447">
                  <c:v>1.2622083601728515E-2</c:v>
                </c:pt>
                <c:pt idx="1448">
                  <c:v>1.2575095465300562E-2</c:v>
                </c:pt>
                <c:pt idx="1449">
                  <c:v>1.2526325070814007E-2</c:v>
                </c:pt>
                <c:pt idx="1450">
                  <c:v>1.2475780251633657E-2</c:v>
                </c:pt>
                <c:pt idx="1451">
                  <c:v>1.2423471136925303E-2</c:v>
                </c:pt>
                <c:pt idx="1452">
                  <c:v>1.2369410135125209E-2</c:v>
                </c:pt>
                <c:pt idx="1453">
                  <c:v>1.2313611912795274E-2</c:v>
                </c:pt>
                <c:pt idx="1454">
                  <c:v>1.2256093368932073E-2</c:v>
                </c:pt>
                <c:pt idx="1455">
                  <c:v>1.2196873604813549E-2</c:v>
                </c:pt>
                <c:pt idx="1456">
                  <c:v>1.2135973889475092E-2</c:v>
                </c:pt>
                <c:pt idx="1457">
                  <c:v>1.2073417620917709E-2</c:v>
                </c:pt>
                <c:pt idx="1458">
                  <c:v>1.2009230283165806E-2</c:v>
                </c:pt>
                <c:pt idx="1459">
                  <c:v>1.1943439399298747E-2</c:v>
                </c:pt>
                <c:pt idx="1460">
                  <c:v>1.1876074480589796E-2</c:v>
                </c:pt>
                <c:pt idx="1461">
                  <c:v>1.180716697190139E-2</c:v>
                </c:pt>
                <c:pt idx="1462">
                  <c:v>1.1736750193485666E-2</c:v>
                </c:pt>
                <c:pt idx="1463">
                  <c:v>1.1664859279356822E-2</c:v>
                </c:pt>
                <c:pt idx="1464">
                  <c:v>1.1591531112403996E-2</c:v>
                </c:pt>
                <c:pt idx="1465">
                  <c:v>1.1516804256420696E-2</c:v>
                </c:pt>
                <c:pt idx="1466">
                  <c:v>1.1440718885238472E-2</c:v>
                </c:pt>
                <c:pt idx="1467">
                  <c:v>1.1363316709154024E-2</c:v>
                </c:pt>
                <c:pt idx="1468">
                  <c:v>1.1284640898844086E-2</c:v>
                </c:pt>
                <c:pt idx="1469">
                  <c:v>1.1204736006972676E-2</c:v>
                </c:pt>
                <c:pt idx="1470">
                  <c:v>1.1123647887694457E-2</c:v>
                </c:pt>
                <c:pt idx="1471">
                  <c:v>1.104142361426106E-2</c:v>
                </c:pt>
                <c:pt idx="1472">
                  <c:v>1.0958111394947394E-2</c:v>
                </c:pt>
                <c:pt idx="1473">
                  <c:v>1.0873760487505987E-2</c:v>
                </c:pt>
                <c:pt idx="1474">
                  <c:v>1.078842111237026E-2</c:v>
                </c:pt>
                <c:pt idx="1475">
                  <c:v>1.0702144364821512E-2</c:v>
                </c:pt>
                <c:pt idx="1476">
                  <c:v>1.0614982126334487E-2</c:v>
                </c:pt>
                <c:pt idx="1477">
                  <c:v>1.0526986975322165E-2</c:v>
                </c:pt>
                <c:pt idx="1478">
                  <c:v>1.0438212097493359E-2</c:v>
                </c:pt>
                <c:pt idx="1479">
                  <c:v>1.0348711196035044E-2</c:v>
                </c:pt>
                <c:pt idx="1480">
                  <c:v>1.0258538401835049E-2</c:v>
                </c:pt>
                <c:pt idx="1481">
                  <c:v>1.0167748183951903E-2</c:v>
                </c:pt>
                <c:pt idx="1482">
                  <c:v>1.0076395260535009E-2</c:v>
                </c:pt>
                <c:pt idx="1483">
                  <c:v>9.9845345104005064E-3</c:v>
                </c:pt>
                <c:pt idx="1484">
                  <c:v>9.8922208854574038E-3</c:v>
                </c:pt>
                <c:pt idx="1485">
                  <c:v>9.7995093241731671E-3</c:v>
                </c:pt>
                <c:pt idx="1486">
                  <c:v>9.7064546662704917E-3</c:v>
                </c:pt>
                <c:pt idx="1487">
                  <c:v>9.613111568828098E-3</c:v>
                </c:pt>
                <c:pt idx="1488">
                  <c:v>9.5195344239646582E-3</c:v>
                </c:pt>
                <c:pt idx="1489">
                  <c:v>9.4257772782698635E-3</c:v>
                </c:pt>
                <c:pt idx="1490">
                  <c:v>9.3318937541395676E-3</c:v>
                </c:pt>
                <c:pt idx="1491">
                  <c:v>9.2379369731705064E-3</c:v>
                </c:pt>
                <c:pt idx="1492">
                  <c:v>9.1439594817558558E-3</c:v>
                </c:pt>
                <c:pt idx="1493">
                  <c:v>9.0500131790144673E-3</c:v>
                </c:pt>
                <c:pt idx="1494">
                  <c:v>8.9561492471845125E-3</c:v>
                </c:pt>
                <c:pt idx="1495">
                  <c:v>8.8624180845971404E-3</c:v>
                </c:pt>
                <c:pt idx="1496">
                  <c:v>8.768869241336413E-3</c:v>
                </c:pt>
                <c:pt idx="1497">
                  <c:v>8.6755513576910609E-3</c:v>
                </c:pt>
                <c:pt idx="1498">
                  <c:v>8.5825121054813255E-3</c:v>
                </c:pt>
                <c:pt idx="1499">
                  <c:v>8.4897981323477402E-3</c:v>
                </c:pt>
                <c:pt idx="1500">
                  <c:v>8.3974550090711014E-3</c:v>
                </c:pt>
                <c:pt idx="1501">
                  <c:v>8.305527179983745E-3</c:v>
                </c:pt>
                <c:pt idx="1502">
                  <c:v>8.2140579165290509E-3</c:v>
                </c:pt>
                <c:pt idx="1503">
                  <c:v>8.1230892740105105E-3</c:v>
                </c:pt>
                <c:pt idx="1504">
                  <c:v>8.0326620515623684E-3</c:v>
                </c:pt>
                <c:pt idx="1505">
                  <c:v>7.9428157553709001E-3</c:v>
                </c:pt>
                <c:pt idx="1506">
                  <c:v>7.8535885651600523E-3</c:v>
                </c:pt>
                <c:pt idx="1507">
                  <c:v>7.7650173039463524E-3</c:v>
                </c:pt>
                <c:pt idx="1508">
                  <c:v>7.6771374110653386E-3</c:v>
                </c:pt>
                <c:pt idx="1509">
                  <c:v>7.5899829184571214E-3</c:v>
                </c:pt>
                <c:pt idx="1510">
                  <c:v>7.5035864301902233E-3</c:v>
                </c:pt>
                <c:pt idx="1511">
                  <c:v>7.4179791052025818E-3</c:v>
                </c:pt>
                <c:pt idx="1512">
                  <c:v>7.3331906432186518E-3</c:v>
                </c:pt>
                <c:pt idx="1513">
                  <c:v>7.2492492738061767E-3</c:v>
                </c:pt>
                <c:pt idx="1514">
                  <c:v>7.166181748521361E-3</c:v>
                </c:pt>
                <c:pt idx="1515">
                  <c:v>7.0840133360846637E-3</c:v>
                </c:pt>
                <c:pt idx="1516">
                  <c:v>7.0027678205285999E-3</c:v>
                </c:pt>
                <c:pt idx="1517">
                  <c:v>6.9224141566943355E-3</c:v>
                </c:pt>
                <c:pt idx="1518">
                  <c:v>6.8430838968722577E-3</c:v>
                </c:pt>
                <c:pt idx="1519">
                  <c:v>6.7647387089264672E-3</c:v>
                </c:pt>
                <c:pt idx="1520">
                  <c:v>6.6873964968205369E-3</c:v>
                </c:pt>
                <c:pt idx="1521">
                  <c:v>6.6110737111937804E-3</c:v>
                </c:pt>
                <c:pt idx="1522">
                  <c:v>6.5357853637841726E-3</c:v>
                </c:pt>
                <c:pt idx="1523">
                  <c:v>6.461545044226363E-3</c:v>
                </c:pt>
                <c:pt idx="1524">
                  <c:v>6.3883649391289644E-3</c:v>
                </c:pt>
                <c:pt idx="1525">
                  <c:v>6.3162558533254734E-3</c:v>
                </c:pt>
                <c:pt idx="1526">
                  <c:v>6.2452272331908563E-3</c:v>
                </c:pt>
                <c:pt idx="1527">
                  <c:v>6.1752871919185546E-3</c:v>
                </c:pt>
                <c:pt idx="1528">
                  <c:v>6.1064425366456456E-3</c:v>
                </c:pt>
                <c:pt idx="1529">
                  <c:v>6.0386987973127162E-3</c:v>
                </c:pt>
                <c:pt idx="1530">
                  <c:v>5.9720602571484375E-3</c:v>
                </c:pt>
                <c:pt idx="1531">
                  <c:v>5.9065299846634157E-3</c:v>
                </c:pt>
                <c:pt idx="1532">
                  <c:v>5.8420580083261503E-3</c:v>
                </c:pt>
                <c:pt idx="1533">
                  <c:v>5.7787522974563571E-3</c:v>
                </c:pt>
                <c:pt idx="1534">
                  <c:v>5.7165568837945066E-3</c:v>
                </c:pt>
                <c:pt idx="1535">
                  <c:v>5.6554703371800037E-3</c:v>
                </c:pt>
                <c:pt idx="1536">
                  <c:v>5.5954901905240417E-3</c:v>
                </c:pt>
                <c:pt idx="1537">
                  <c:v>5.5366129785122432E-3</c:v>
                </c:pt>
                <c:pt idx="1538">
                  <c:v>5.4788342770262319E-3</c:v>
                </c:pt>
                <c:pt idx="1539">
                  <c:v>5.4221487431744732E-3</c:v>
                </c:pt>
                <c:pt idx="1540">
                  <c:v>5.366550155825235E-3</c:v>
                </c:pt>
                <c:pt idx="1541">
                  <c:v>5.312031456540506E-3</c:v>
                </c:pt>
                <c:pt idx="1542">
                  <c:v>5.2585847908082992E-3</c:v>
                </c:pt>
                <c:pt idx="1543">
                  <c:v>5.2062015494734586E-3</c:v>
                </c:pt>
                <c:pt idx="1544">
                  <c:v>5.1548724102737607E-3</c:v>
                </c:pt>
                <c:pt idx="1545">
                  <c:v>5.1045873793872298E-3</c:v>
                </c:pt>
                <c:pt idx="1546">
                  <c:v>5.0553358328998387E-3</c:v>
                </c:pt>
                <c:pt idx="1547">
                  <c:v>5.0071065581105524E-3</c:v>
                </c:pt>
                <c:pt idx="1548">
                  <c:v>4.9598877945870078E-3</c:v>
                </c:pt>
                <c:pt idx="1549">
                  <c:v>4.9136672748956835E-3</c:v>
                </c:pt>
                <c:pt idx="1550">
                  <c:v>4.8684322649295564E-3</c:v>
                </c:pt>
                <c:pt idx="1551">
                  <c:v>4.8241696037601674E-3</c:v>
                </c:pt>
                <c:pt idx="1552">
                  <c:v>4.7808657429480048E-3</c:v>
                </c:pt>
                <c:pt idx="1553">
                  <c:v>4.7385067852455257E-3</c:v>
                </c:pt>
                <c:pt idx="1554">
                  <c:v>4.6970785226312468E-3</c:v>
                </c:pt>
                <c:pt idx="1555">
                  <c:v>4.656566473620026E-3</c:v>
                </c:pt>
                <c:pt idx="1556">
                  <c:v>4.6169559197954324E-3</c:v>
                </c:pt>
                <c:pt idx="1557">
                  <c:v>4.5782319415141551E-3</c:v>
                </c:pt>
                <c:pt idx="1558">
                  <c:v>4.5403794527388531E-3</c:v>
                </c:pt>
                <c:pt idx="1559">
                  <c:v>4.5033832349568089E-3</c:v>
                </c:pt>
                <c:pt idx="1560">
                  <c:v>4.467227970145502E-3</c:v>
                </c:pt>
                <c:pt idx="1561">
                  <c:v>4.4318982727531535E-3</c:v>
                </c:pt>
                <c:pt idx="1562">
                  <c:v>4.3973787206606852E-3</c:v>
                </c:pt>
                <c:pt idx="1563">
                  <c:v>4.3636538851001801E-3</c:v>
                </c:pt>
                <c:pt idx="1564">
                  <c:v>4.3307083595050646E-3</c:v>
                </c:pt>
                <c:pt idx="1565">
                  <c:v>4.2985267872708097E-3</c:v>
                </c:pt>
                <c:pt idx="1566">
                  <c:v>4.2670938884104212E-3</c:v>
                </c:pt>
                <c:pt idx="1567">
                  <c:v>4.2363944850897792E-3</c:v>
                </c:pt>
                <c:pt idx="1568">
                  <c:v>4.2064135260310598E-3</c:v>
                </c:pt>
                <c:pt idx="1569">
                  <c:v>4.177136109777429E-3</c:v>
                </c:pt>
                <c:pt idx="1570">
                  <c:v>4.1485475068128719E-3</c:v>
                </c:pt>
                <c:pt idx="1571">
                  <c:v>4.1206331805336577E-3</c:v>
                </c:pt>
                <c:pt idx="1572">
                  <c:v>4.0933788070730802E-3</c:v>
                </c:pt>
                <c:pt idx="1573">
                  <c:v>4.06677029397947E-3</c:v>
                </c:pt>
                <c:pt idx="1574">
                  <c:v>4.0407937977537797E-3</c:v>
                </c:pt>
                <c:pt idx="1575">
                  <c:v>4.01543574025262E-3</c:v>
                </c:pt>
                <c:pt idx="1576">
                  <c:v>3.9906828239648735E-3</c:v>
                </c:pt>
                <c:pt idx="1577">
                  <c:v>3.9665220461736362E-3</c:v>
                </c:pt>
                <c:pt idx="1578">
                  <c:v>3.9428852666488759E-3</c:v>
                </c:pt>
                <c:pt idx="1579">
                  <c:v>3.9198756083872769E-3</c:v>
                </c:pt>
                <c:pt idx="1580">
                  <c:v>3.8974206070059403E-3</c:v>
                </c:pt>
                <c:pt idx="1581">
                  <c:v>3.8755085866885521E-3</c:v>
                </c:pt>
                <c:pt idx="1582">
                  <c:v>3.8541282189687399E-3</c:v>
                </c:pt>
                <c:pt idx="1583">
                  <c:v>3.8332685306486274E-3</c:v>
                </c:pt>
                <c:pt idx="1584">
                  <c:v>3.8129189107105905E-3</c:v>
                </c:pt>
                <c:pt idx="1585">
                  <c:v>3.7930691162435469E-3</c:v>
                </c:pt>
                <c:pt idx="1586">
                  <c:v>3.7737092774077427E-3</c:v>
                </c:pt>
                <c:pt idx="1587">
                  <c:v>3.7548299014598693E-3</c:v>
                </c:pt>
                <c:pt idx="1588">
                  <c:v>3.7364218758637879E-3</c:v>
                </c:pt>
                <c:pt idx="1589">
                  <c:v>3.7184764705108491E-3</c:v>
                </c:pt>
                <c:pt idx="1590">
                  <c:v>3.7009853390743744E-3</c:v>
                </c:pt>
                <c:pt idx="1591">
                  <c:v>3.6839405195244579E-3</c:v>
                </c:pt>
                <c:pt idx="1592">
                  <c:v>3.6673344338282294E-3</c:v>
                </c:pt>
                <c:pt idx="1593">
                  <c:v>3.6511598868609971E-3</c:v>
                </c:pt>
                <c:pt idx="1594">
                  <c:v>3.6354100645549958E-3</c:v>
                </c:pt>
                <c:pt idx="1595">
                  <c:v>3.6200785313112707E-3</c:v>
                </c:pt>
                <c:pt idx="1596">
                  <c:v>3.6051592267003696E-3</c:v>
                </c:pt>
                <c:pt idx="1597">
                  <c:v>3.590646461478724E-3</c:v>
                </c:pt>
                <c:pt idx="1598">
                  <c:v>3.5765349129454368E-3</c:v>
                </c:pt>
                <c:pt idx="1599">
                  <c:v>3.5628196196661197E-3</c:v>
                </c:pt>
                <c:pt idx="1600">
                  <c:v>3.5494959755889032E-3</c:v>
                </c:pt>
                <c:pt idx="1601">
                  <c:v>3.5365597235776309E-3</c:v>
                </c:pt>
                <c:pt idx="1602">
                  <c:v>3.52400694838789E-3</c:v>
                </c:pt>
                <c:pt idx="1603">
                  <c:v>3.5118340691103218E-3</c:v>
                </c:pt>
                <c:pt idx="1604">
                  <c:v>3.5000378311053695E-3</c:v>
                </c:pt>
                <c:pt idx="1605">
                  <c:v>3.4886152974542002E-3</c:v>
                </c:pt>
                <c:pt idx="1606">
                  <c:v>3.4775638399492299E-3</c:v>
                </c:pt>
                <c:pt idx="1607">
                  <c:v>3.4668811296474588E-3</c:v>
                </c:pt>
                <c:pt idx="1608">
                  <c:v>3.456565127010204E-3</c:v>
                </c:pt>
                <c:pt idx="1609">
                  <c:v>3.446614071651579E-3</c:v>
                </c:pt>
                <c:pt idx="1610">
                  <c:v>3.4370264717178455E-3</c:v>
                </c:pt>
                <c:pt idx="1611">
                  <c:v>3.4278010929201653E-3</c:v>
                </c:pt>
                <c:pt idx="1612">
                  <c:v>3.4189369472415244E-3</c:v>
                </c:pt>
                <c:pt idx="1613">
                  <c:v>3.4104332813396686E-3</c:v>
                </c:pt>
                <c:pt idx="1614">
                  <c:v>3.4022895646665489E-3</c:v>
                </c:pt>
                <c:pt idx="1615">
                  <c:v>3.3945054773245613E-3</c:v>
                </c:pt>
                <c:pt idx="1616">
                  <c:v>3.3870808976800529E-3</c:v>
                </c:pt>
                <c:pt idx="1617">
                  <c:v>3.3800158897536359E-3</c:v>
                </c:pt>
                <c:pt idx="1618">
                  <c:v>3.3733106904065683E-3</c:v>
                </c:pt>
                <c:pt idx="1619">
                  <c:v>3.3669656963426545E-3</c:v>
                </c:pt>
                <c:pt idx="1620">
                  <c:v>3.3609814509442722E-3</c:v>
                </c:pt>
                <c:pt idx="1621">
                  <c:v>3.3553586309609E-3</c:v>
                </c:pt>
                <c:pt idx="1622">
                  <c:v>3.3500980330687744E-3</c:v>
                </c:pt>
                <c:pt idx="1623">
                  <c:v>3.345200560319209E-3</c:v>
                </c:pt>
                <c:pt idx="1624">
                  <c:v>3.340667208493684E-3</c:v>
                </c:pt>
                <c:pt idx="1625">
                  <c:v>3.3364990523830616E-3</c:v>
                </c:pt>
                <c:pt idx="1626">
                  <c:v>3.3326972320081474E-3</c:v>
                </c:pt>
                <c:pt idx="1627">
                  <c:v>3.3292629387989187E-3</c:v>
                </c:pt>
                <c:pt idx="1628">
                  <c:v>3.3261974017492167E-3</c:v>
                </c:pt>
                <c:pt idx="1629">
                  <c:v>3.3235018735636129E-3</c:v>
                </c:pt>
                <c:pt idx="1630">
                  <c:v>3.3211776168132106E-3</c:v>
                </c:pt>
                <c:pt idx="1631">
                  <c:v>3.3192258901167423E-3</c:v>
                </c:pt>
                <c:pt idx="1632">
                  <c:v>3.3176479343632785E-3</c:v>
                </c:pt>
                <c:pt idx="1633">
                  <c:v>3.3164449589928508E-3</c:v>
                </c:pt>
                <c:pt idx="1634">
                  <c:v>3.3156181283510401E-3</c:v>
                </c:pt>
                <c:pt idx="1635">
                  <c:v>3.3151685481334972E-3</c:v>
                </c:pt>
                <c:pt idx="1636">
                  <c:v>3.3150972519363914E-3</c:v>
                </c:pt>
                <c:pt idx="1637">
                  <c:v>3.3154051879285161E-3</c:v>
                </c:pt>
                <c:pt idx="1638">
                  <c:v>3.3160932056608317E-3</c:v>
                </c:pt>
                <c:pt idx="1639">
                  <c:v>3.3171620430290589E-3</c:v>
                </c:pt>
                <c:pt idx="1640">
                  <c:v>3.3186123134049204E-3</c:v>
                </c:pt>
                <c:pt idx="1641">
                  <c:v>3.3204444929514749E-3</c:v>
                </c:pt>
                <c:pt idx="1642">
                  <c:v>3.3226589081379394E-3</c:v>
                </c:pt>
                <c:pt idx="1643">
                  <c:v>3.3252557234693574E-3</c:v>
                </c:pt>
                <c:pt idx="1644">
                  <c:v>3.3282349294462693E-3</c:v>
                </c:pt>
                <c:pt idx="1645">
                  <c:v>3.3315963307694817E-3</c:v>
                </c:pt>
                <c:pt idx="1646">
                  <c:v>3.3353395348050788E-3</c:v>
                </c:pt>
                <c:pt idx="1647">
                  <c:v>3.3394639403243466E-3</c:v>
                </c:pt>
                <c:pt idx="1648">
                  <c:v>3.3439687265336255E-3</c:v>
                </c:pt>
                <c:pt idx="1649">
                  <c:v>3.3488528424085113E-3</c:v>
                </c:pt>
                <c:pt idx="1650">
                  <c:v>3.3541149963469373E-3</c:v>
                </c:pt>
                <c:pt idx="1651">
                  <c:v>3.359753646155577E-3</c:v>
                </c:pt>
                <c:pt idx="1652">
                  <c:v>3.3657669893834763E-3</c:v>
                </c:pt>
                <c:pt idx="1653">
                  <c:v>3.3721529540169243E-3</c:v>
                </c:pt>
                <c:pt idx="1654">
                  <c:v>3.3789091895494059E-3</c:v>
                </c:pt>
                <c:pt idx="1655">
                  <c:v>3.3860330584398629E-3</c:v>
                </c:pt>
                <c:pt idx="1656">
                  <c:v>3.3935216279725464E-3</c:v>
                </c:pt>
                <c:pt idx="1657">
                  <c:v>3.4013716625315932E-3</c:v>
                </c:pt>
                <c:pt idx="1658">
                  <c:v>3.4095796163026186E-3</c:v>
                </c:pt>
                <c:pt idx="1659">
                  <c:v>3.418141626413749E-3</c:v>
                </c:pt>
                <c:pt idx="1660">
                  <c:v>3.427053506528297E-3</c:v>
                </c:pt>
                <c:pt idx="1661">
                  <c:v>3.4363107409000919E-3</c:v>
                </c:pt>
                <c:pt idx="1662">
                  <c:v>3.4459084789033043E-3</c:v>
                </c:pt>
                <c:pt idx="1663">
                  <c:v>3.455841530046961E-3</c:v>
                </c:pt>
                <c:pt idx="1664">
                  <c:v>3.4661043594846632E-3</c:v>
                </c:pt>
                <c:pt idx="1665">
                  <c:v>3.476691084029562E-3</c:v>
                </c:pt>
                <c:pt idx="1666">
                  <c:v>3.4875954686834879E-3</c:v>
                </c:pt>
                <c:pt idx="1667">
                  <c:v>3.4988109236892273E-3</c:v>
                </c:pt>
                <c:pt idx="1668">
                  <c:v>3.5103305021144627E-3</c:v>
                </c:pt>
                <c:pt idx="1669">
                  <c:v>3.5221468979745414E-3</c:v>
                </c:pt>
                <c:pt idx="1670">
                  <c:v>3.5342524449014047E-3</c:v>
                </c:pt>
                <c:pt idx="1671">
                  <c:v>3.5466391153653894E-3</c:v>
                </c:pt>
                <c:pt idx="1672">
                  <c:v>3.5592985204549541E-3</c:v>
                </c:pt>
                <c:pt idx="1673">
                  <c:v>3.5722219102203761E-3</c:v>
                </c:pt>
                <c:pt idx="1674">
                  <c:v>3.5854001745850351E-3</c:v>
                </c:pt>
                <c:pt idx="1675">
                  <c:v>3.5988238448282869E-3</c:v>
                </c:pt>
                <c:pt idx="1676">
                  <c:v>3.6124830956432035E-3</c:v>
                </c:pt>
                <c:pt idx="1677">
                  <c:v>3.6263677477707578E-3</c:v>
                </c:pt>
                <c:pt idx="1678">
                  <c:v>3.640467271212157E-3</c:v>
                </c:pt>
                <c:pt idx="1679">
                  <c:v>3.6547707890202488E-3</c:v>
                </c:pt>
                <c:pt idx="1680">
                  <c:v>3.6692670816692078E-3</c:v>
                </c:pt>
                <c:pt idx="1681">
                  <c:v>3.6839445920016979E-3</c:v>
                </c:pt>
                <c:pt idx="1682">
                  <c:v>3.698791430752032E-3</c:v>
                </c:pt>
                <c:pt idx="1683">
                  <c:v>3.7137953826419027E-3</c:v>
                </c:pt>
                <c:pt idx="1684">
                  <c:v>3.728943913045383E-3</c:v>
                </c:pt>
                <c:pt idx="1685">
                  <c:v>3.7442241752191061E-3</c:v>
                </c:pt>
                <c:pt idx="1686">
                  <c:v>3.7596230180913107E-3</c:v>
                </c:pt>
                <c:pt idx="1687">
                  <c:v>3.7751269946045807E-3</c:v>
                </c:pt>
                <c:pt idx="1688">
                  <c:v>3.7906688362230913E-3</c:v>
                </c:pt>
                <c:pt idx="1689">
                  <c:v>3.8063464191356489E-3</c:v>
                </c:pt>
                <c:pt idx="1690">
                  <c:v>3.8220866935362368E-3</c:v>
                </c:pt>
                <c:pt idx="1691">
                  <c:v>3.8378751570322047E-3</c:v>
                </c:pt>
                <c:pt idx="1692">
                  <c:v>3.8536970582830608E-3</c:v>
                </c:pt>
                <c:pt idx="1693">
                  <c:v>3.8695374086770559E-3</c:v>
                </c:pt>
                <c:pt idx="1694">
                  <c:v>3.8853809944782002E-3</c:v>
                </c:pt>
                <c:pt idx="1695">
                  <c:v>3.9012123894314708E-3</c:v>
                </c:pt>
                <c:pt idx="1696">
                  <c:v>3.9169607989845154E-3</c:v>
                </c:pt>
                <c:pt idx="1697">
                  <c:v>3.9327218977697562E-3</c:v>
                </c:pt>
                <c:pt idx="1698">
                  <c:v>3.9484233617227017E-3</c:v>
                </c:pt>
                <c:pt idx="1699">
                  <c:v>3.9640490496625656E-3</c:v>
                </c:pt>
                <c:pt idx="1700">
                  <c:v>3.9795826772775688E-3</c:v>
                </c:pt>
                <c:pt idx="1701">
                  <c:v>3.9950078321652569E-3</c:v>
                </c:pt>
                <c:pt idx="1702">
                  <c:v>4.0103079892179214E-3</c:v>
                </c:pt>
                <c:pt idx="1703">
                  <c:v>4.0254665263341717E-3</c:v>
                </c:pt>
                <c:pt idx="1704">
                  <c:v>4.0404667404369196E-3</c:v>
                </c:pt>
                <c:pt idx="1705">
                  <c:v>4.0552918637762813E-3</c:v>
                </c:pt>
                <c:pt idx="1706">
                  <c:v>4.0699250804963304E-3</c:v>
                </c:pt>
                <c:pt idx="1707">
                  <c:v>4.0843495434439228E-3</c:v>
                </c:pt>
                <c:pt idx="1708">
                  <c:v>4.0985483911962321E-3</c:v>
                </c:pt>
                <c:pt idx="1709">
                  <c:v>4.1125047652840821E-3</c:v>
                </c:pt>
                <c:pt idx="1710">
                  <c:v>4.1262018275876238E-3</c:v>
                </c:pt>
                <c:pt idx="1711">
                  <c:v>4.1396227778792202E-3</c:v>
                </c:pt>
                <c:pt idx="1712">
                  <c:v>4.1527508714898432E-3</c:v>
                </c:pt>
                <c:pt idx="1713">
                  <c:v>4.165569437072982E-3</c:v>
                </c:pt>
                <c:pt idx="1714">
                  <c:v>4.1780618944409383E-3</c:v>
                </c:pt>
                <c:pt idx="1715">
                  <c:v>4.190211772447985E-3</c:v>
                </c:pt>
                <c:pt idx="1716">
                  <c:v>4.20200272689369E-3</c:v>
                </c:pt>
                <c:pt idx="1717">
                  <c:v>4.2134185584204549E-3</c:v>
                </c:pt>
                <c:pt idx="1718">
                  <c:v>4.224443230378995E-3</c:v>
                </c:pt>
                <c:pt idx="1719">
                  <c:v>4.2350608866346352E-3</c:v>
                </c:pt>
                <c:pt idx="1720">
                  <c:v>4.2452558692880156E-3</c:v>
                </c:pt>
                <c:pt idx="1721">
                  <c:v>4.2550127362837248E-3</c:v>
                </c:pt>
                <c:pt idx="1722">
                  <c:v>4.2643162788795087E-3</c:v>
                </c:pt>
                <c:pt idx="1723">
                  <c:v>4.2731515389501954E-3</c:v>
                </c:pt>
                <c:pt idx="1724">
                  <c:v>4.2815038260991872E-3</c:v>
                </c:pt>
                <c:pt idx="1725">
                  <c:v>4.289358734551444E-3</c:v>
                </c:pt>
                <c:pt idx="1726">
                  <c:v>4.296702159802014E-3</c:v>
                </c:pt>
                <c:pt idx="1727">
                  <c:v>4.3035203149938651E-3</c:v>
                </c:pt>
                <c:pt idx="1728">
                  <c:v>4.309799746999716E-3</c:v>
                </c:pt>
                <c:pt idx="1729">
                  <c:v>4.315527352182825E-3</c:v>
                </c:pt>
                <c:pt idx="1730">
                  <c:v>4.3206903918116832E-3</c:v>
                </c:pt>
                <c:pt idx="1731">
                  <c:v>4.3252765071045435E-3</c:v>
                </c:pt>
                <c:pt idx="1732">
                  <c:v>4.329273733880072E-3</c:v>
                </c:pt>
                <c:pt idx="1733">
                  <c:v>4.332670516790732E-3</c:v>
                </c:pt>
                <c:pt idx="1734">
                  <c:v>4.3354557231164437E-3</c:v>
                </c:pt>
                <c:pt idx="1735">
                  <c:v>4.3376186560966333E-3</c:v>
                </c:pt>
                <c:pt idx="1736">
                  <c:v>4.3391490677792324E-3</c:v>
                </c:pt>
                <c:pt idx="1737">
                  <c:v>4.3400371713663644E-3</c:v>
                </c:pt>
                <c:pt idx="1738">
                  <c:v>4.3402736530368012E-3</c:v>
                </c:pt>
                <c:pt idx="1739">
                  <c:v>4.3398496832264041E-3</c:v>
                </c:pt>
                <c:pt idx="1740">
                  <c:v>4.3387569273484524E-3</c:v>
                </c:pt>
                <c:pt idx="1741">
                  <c:v>4.3369875559367086E-3</c:v>
                </c:pt>
                <c:pt idx="1742">
                  <c:v>4.3345342541950228E-3</c:v>
                </c:pt>
                <c:pt idx="1743">
                  <c:v>4.3313902309381454E-3</c:v>
                </c:pt>
                <c:pt idx="1744">
                  <c:v>4.3275492269095293E-3</c:v>
                </c:pt>
                <c:pt idx="1745">
                  <c:v>4.3230055224628607E-3</c:v>
                </c:pt>
                <c:pt idx="1746">
                  <c:v>4.3177539445950087E-3</c:v>
                </c:pt>
                <c:pt idx="1747">
                  <c:v>4.3117898733194332E-3</c:v>
                </c:pt>
                <c:pt idx="1748">
                  <c:v>4.3051092473697389E-3</c:v>
                </c:pt>
                <c:pt idx="1749">
                  <c:v>4.2977085692246612E-3</c:v>
                </c:pt>
                <c:pt idx="1750">
                  <c:v>4.2895849094466499E-3</c:v>
                </c:pt>
                <c:pt idx="1751">
                  <c:v>4.2807359103270853E-3</c:v>
                </c:pt>
                <c:pt idx="1752">
                  <c:v>4.2711597888330207E-3</c:v>
                </c:pt>
                <c:pt idx="1753">
                  <c:v>4.2608553388509395E-3</c:v>
                </c:pt>
                <c:pt idx="1754">
                  <c:v>4.2498219327240907E-3</c:v>
                </c:pt>
                <c:pt idx="1755">
                  <c:v>4.2380595220818471E-3</c:v>
                </c:pt>
                <c:pt idx="1756">
                  <c:v>4.2255686379601117E-3</c:v>
                </c:pt>
                <c:pt idx="1757">
                  <c:v>4.212350390212804E-3</c:v>
                </c:pt>
                <c:pt idx="1758">
                  <c:v>4.1984064662165472E-3</c:v>
                </c:pt>
                <c:pt idx="1759">
                  <c:v>4.1837391288710203E-3</c:v>
                </c:pt>
                <c:pt idx="1760">
                  <c:v>4.1683512138985142E-3</c:v>
                </c:pt>
                <c:pt idx="1761">
                  <c:v>4.1522461264486207E-3</c:v>
                </c:pt>
                <c:pt idx="1762">
                  <c:v>4.1354278370131937E-3</c:v>
                </c:pt>
                <c:pt idx="1763">
                  <c:v>4.1179008766598219E-3</c:v>
                </c:pt>
                <c:pt idx="1764">
                  <c:v>4.0996703315919611E-3</c:v>
                </c:pt>
                <c:pt idx="1765">
                  <c:v>4.0807418370448064E-3</c:v>
                </c:pt>
                <c:pt idx="1766">
                  <c:v>4.0611215705283867E-3</c:v>
                </c:pt>
                <c:pt idx="1767">
                  <c:v>4.0408162444291488E-3</c:v>
                </c:pt>
                <c:pt idx="1768">
                  <c:v>4.019833097982318E-3</c:v>
                </c:pt>
                <c:pt idx="1769">
                  <c:v>3.998179888629611E-3</c:v>
                </c:pt>
                <c:pt idx="1770">
                  <c:v>3.9758648827765957E-3</c:v>
                </c:pt>
                <c:pt idx="1771">
                  <c:v>3.9528968459647297E-3</c:v>
                </c:pt>
                <c:pt idx="1772">
                  <c:v>3.9292850324760126E-3</c:v>
                </c:pt>
                <c:pt idx="1773">
                  <c:v>3.9050391743859912E-3</c:v>
                </c:pt>
                <c:pt idx="1774">
                  <c:v>3.8801694700847217E-3</c:v>
                </c:pt>
                <c:pt idx="1775">
                  <c:v>3.8546865722842564E-3</c:v>
                </c:pt>
                <c:pt idx="1776">
                  <c:v>3.8286015755318015E-3</c:v>
                </c:pt>
                <c:pt idx="1777">
                  <c:v>3.8019260032502011E-3</c:v>
                </c:pt>
                <c:pt idx="1778">
                  <c:v>3.774671794326397E-3</c:v>
                </c:pt>
                <c:pt idx="1779">
                  <c:v>3.7468512892690361E-3</c:v>
                </c:pt>
                <c:pt idx="1780">
                  <c:v>3.718477215958825E-3</c:v>
                </c:pt>
                <c:pt idx="1781">
                  <c:v>3.6895626750140099E-3</c:v>
                </c:pt>
                <c:pt idx="1782">
                  <c:v>3.6601211247936998E-3</c:v>
                </c:pt>
                <c:pt idx="1783">
                  <c:v>3.6301663660642152E-3</c:v>
                </c:pt>
                <c:pt idx="1784">
                  <c:v>3.5997125263521152E-3</c:v>
                </c:pt>
                <c:pt idx="1785">
                  <c:v>3.5687740440077083E-3</c:v>
                </c:pt>
                <c:pt idx="1786">
                  <c:v>3.537365652005877E-3</c:v>
                </c:pt>
                <c:pt idx="1787">
                  <c:v>3.5055023615071057E-3</c:v>
                </c:pt>
                <c:pt idx="1788">
                  <c:v>3.4731455918178213E-3</c:v>
                </c:pt>
                <c:pt idx="1789">
                  <c:v>3.4404215019426835E-3</c:v>
                </c:pt>
                <c:pt idx="1790">
                  <c:v>3.4072888957067376E-3</c:v>
                </c:pt>
                <c:pt idx="1791">
                  <c:v>3.3737637363303145E-3</c:v>
                </c:pt>
                <c:pt idx="1792">
                  <c:v>3.3398621799857319E-3</c:v>
                </c:pt>
                <c:pt idx="1793">
                  <c:v>3.3056005584779402E-3</c:v>
                </c:pt>
                <c:pt idx="1794">
                  <c:v>3.2709953618656755E-3</c:v>
                </c:pt>
                <c:pt idx="1795">
                  <c:v>3.2360632210478072E-3</c:v>
                </c:pt>
                <c:pt idx="1796">
                  <c:v>3.2008208903392143E-3</c:v>
                </c:pt>
                <c:pt idx="1797">
                  <c:v>3.1652852300634153E-3</c:v>
                </c:pt>
                <c:pt idx="1798">
                  <c:v>3.1294731891840051E-3</c:v>
                </c:pt>
                <c:pt idx="1799">
                  <c:v>3.0934017880015628E-3</c:v>
                </c:pt>
                <c:pt idx="1800">
                  <c:v>3.0570881009391818E-3</c:v>
                </c:pt>
                <c:pt idx="1801">
                  <c:v>3.0205492394394396E-3</c:v>
                </c:pt>
                <c:pt idx="1802">
                  <c:v>2.9838023349976679E-3</c:v>
                </c:pt>
                <c:pt idx="1803">
                  <c:v>2.9468645223534144E-3</c:v>
                </c:pt>
                <c:pt idx="1804">
                  <c:v>2.9097529228614824E-3</c:v>
                </c:pt>
                <c:pt idx="1805">
                  <c:v>2.8724846280658435E-3</c:v>
                </c:pt>
                <c:pt idx="1806">
                  <c:v>2.8350766834966809E-3</c:v>
                </c:pt>
                <c:pt idx="1807">
                  <c:v>2.7975460727101323E-3</c:v>
                </c:pt>
                <c:pt idx="1808">
                  <c:v>2.7599097015922314E-3</c:v>
                </c:pt>
                <c:pt idx="1809">
                  <c:v>2.7221843829453038E-3</c:v>
                </c:pt>
                <c:pt idx="1810">
                  <c:v>2.6843334680878685E-3</c:v>
                </c:pt>
                <c:pt idx="1811">
                  <c:v>2.6464829405750383E-3</c:v>
                </c:pt>
                <c:pt idx="1812">
                  <c:v>2.6085930656911714E-3</c:v>
                </c:pt>
                <c:pt idx="1813">
                  <c:v>2.5706801420171204E-3</c:v>
                </c:pt>
                <c:pt idx="1814">
                  <c:v>2.5327603025772499E-3</c:v>
                </c:pt>
                <c:pt idx="1815">
                  <c:v>2.4948495014900304E-3</c:v>
                </c:pt>
                <c:pt idx="1816">
                  <c:v>2.4569635010142253E-3</c:v>
                </c:pt>
                <c:pt idx="1817">
                  <c:v>2.4191178590026625E-3</c:v>
                </c:pt>
                <c:pt idx="1818">
                  <c:v>2.3813279167747329E-3</c:v>
                </c:pt>
                <c:pt idx="1819">
                  <c:v>2.3436087874204627E-3</c:v>
                </c:pt>
                <c:pt idx="1820">
                  <c:v>2.3059753445455505E-3</c:v>
                </c:pt>
                <c:pt idx="1821">
                  <c:v>2.2684422114657983E-3</c:v>
                </c:pt>
                <c:pt idx="1822">
                  <c:v>2.2310237508617824E-3</c:v>
                </c:pt>
                <c:pt idx="1823">
                  <c:v>2.1937340548985446E-3</c:v>
                </c:pt>
                <c:pt idx="1824">
                  <c:v>2.1565869358193572E-3</c:v>
                </c:pt>
                <c:pt idx="1825">
                  <c:v>2.1195959170184527E-3</c:v>
                </c:pt>
                <c:pt idx="1826">
                  <c:v>2.0827742245968207E-3</c:v>
                </c:pt>
                <c:pt idx="1827">
                  <c:v>2.0461347794068249E-3</c:v>
                </c:pt>
                <c:pt idx="1828">
                  <c:v>2.0096901895879757E-3</c:v>
                </c:pt>
                <c:pt idx="1829">
                  <c:v>1.9734527435953876E-3</c:v>
                </c:pt>
                <c:pt idx="1830">
                  <c:v>1.9374344037240538E-3</c:v>
                </c:pt>
                <c:pt idx="1831">
                  <c:v>1.9016468001287464E-3</c:v>
                </c:pt>
                <c:pt idx="1832">
                  <c:v>1.8661012253385499E-3</c:v>
                </c:pt>
                <c:pt idx="1833">
                  <c:v>1.8308086292666774E-3</c:v>
                </c:pt>
                <c:pt idx="1834">
                  <c:v>1.7957796147129476E-3</c:v>
                </c:pt>
                <c:pt idx="1835">
                  <c:v>1.7610244333554923E-3</c:v>
                </c:pt>
                <c:pt idx="1836">
                  <c:v>1.7265529822305763E-3</c:v>
                </c:pt>
                <c:pt idx="1837">
                  <c:v>1.6923748006938363E-3</c:v>
                </c:pt>
                <c:pt idx="1838">
                  <c:v>1.6584990678603637E-3</c:v>
                </c:pt>
                <c:pt idx="1839">
                  <c:v>1.6249346005172772E-3</c:v>
                </c:pt>
                <c:pt idx="1840">
                  <c:v>1.5916898515018882E-3</c:v>
                </c:pt>
                <c:pt idx="1841">
                  <c:v>1.5587729085402358E-3</c:v>
                </c:pt>
                <c:pt idx="1842">
                  <c:v>1.5261914935377915E-3</c:v>
                </c:pt>
                <c:pt idx="1843">
                  <c:v>1.4939529623136229E-3</c:v>
                </c:pt>
                <c:pt idx="1844">
                  <c:v>1.4620643047709534E-3</c:v>
                </c:pt>
                <c:pt idx="1845">
                  <c:v>1.430532145494254E-3</c:v>
                </c:pt>
                <c:pt idx="1846">
                  <c:v>1.3993627447624777E-3</c:v>
                </c:pt>
                <c:pt idx="1847">
                  <c:v>1.3685619999703519E-3</c:v>
                </c:pt>
                <c:pt idx="1848">
                  <c:v>1.3381354474447955E-3</c:v>
                </c:pt>
                <c:pt idx="1849">
                  <c:v>1.3080882646474767E-3</c:v>
                </c:pt>
                <c:pt idx="1850">
                  <c:v>1.278425272751354E-3</c:v>
                </c:pt>
                <c:pt idx="1851">
                  <c:v>1.2491509395788059E-3</c:v>
                </c:pt>
                <c:pt idx="1852">
                  <c:v>1.2202693828906668E-3</c:v>
                </c:pt>
                <c:pt idx="1853">
                  <c:v>1.1917843740130961E-3</c:v>
                </c:pt>
                <c:pt idx="1854">
                  <c:v>1.1636993417890131E-3</c:v>
                </c:pt>
                <c:pt idx="1855">
                  <c:v>1.1360173768425383E-3</c:v>
                </c:pt>
                <c:pt idx="1856">
                  <c:v>1.1087412361426468E-3</c:v>
                </c:pt>
                <c:pt idx="1857">
                  <c:v>1.0818733478521671E-3</c:v>
                </c:pt>
                <c:pt idx="1858">
                  <c:v>1.0554158164499314E-3</c:v>
                </c:pt>
                <c:pt idx="1859">
                  <c:v>1.0293704281118606E-3</c:v>
                </c:pt>
                <c:pt idx="1860">
                  <c:v>1.0037386563366776E-3</c:v>
                </c:pt>
                <c:pt idx="1861">
                  <c:v>9.7852166780416265E-4</c:v>
                </c:pt>
                <c:pt idx="1862">
                  <c:v>9.5372032845018797E-4</c:v>
                </c:pt>
                <c:pt idx="1863">
                  <c:v>9.2928021328830845E-4</c:v>
                </c:pt>
                <c:pt idx="1864">
                  <c:v>9.0531396108261869E-4</c:v>
                </c:pt>
                <c:pt idx="1865">
                  <c:v>8.8176411820278626E-4</c:v>
                </c:pt>
                <c:pt idx="1866">
                  <c:v>8.5863041600927313E-4</c:v>
                </c:pt>
                <c:pt idx="1867">
                  <c:v>8.359123181428562E-4</c:v>
                </c:pt>
                <c:pt idx="1868">
                  <c:v>8.1360902762234242E-4</c:v>
                </c:pt>
                <c:pt idx="1869">
                  <c:v>7.9171949406485638E-4</c:v>
                </c:pt>
                <c:pt idx="1870">
                  <c:v>7.7024242101491963E-4</c:v>
                </c:pt>
                <c:pt idx="1871">
                  <c:v>7.4917627336873243E-4</c:v>
                </c:pt>
                <c:pt idx="1872">
                  <c:v>7.2851928488214539E-4</c:v>
                </c:pt>
                <c:pt idx="1873">
                  <c:v>7.082694657480291E-4</c:v>
                </c:pt>
                <c:pt idx="1874">
                  <c:v>6.8842461023194894E-4</c:v>
                </c:pt>
                <c:pt idx="1875">
                  <c:v>6.6898230435339442E-4</c:v>
                </c:pt>
                <c:pt idx="1876">
                  <c:v>6.4993993360019518E-4</c:v>
                </c:pt>
                <c:pt idx="1877">
                  <c:v>6.3129469066536411E-4</c:v>
                </c:pt>
                <c:pt idx="1878">
                  <c:v>6.1304358319452009E-4</c:v>
                </c:pt>
                <c:pt idx="1879">
                  <c:v>5.9518344153241555E-4</c:v>
                </c:pt>
                <c:pt idx="1880">
                  <c:v>5.7771092645865366E-4</c:v>
                </c:pt>
                <c:pt idx="1881">
                  <c:v>5.6062253690172044E-4</c:v>
                </c:pt>
                <c:pt idx="1882">
                  <c:v>5.4391461762084775E-4</c:v>
                </c:pt>
                <c:pt idx="1883">
                  <c:v>5.275833668467473E-4</c:v>
                </c:pt>
                <c:pt idx="1884">
                  <c:v>5.1162484387138989E-4</c:v>
                </c:pt>
                <c:pt idx="1885">
                  <c:v>4.9603497657739297E-4</c:v>
                </c:pt>
                <c:pt idx="1886">
                  <c:v>4.808095688993474E-4</c:v>
                </c:pt>
                <c:pt idx="1887">
                  <c:v>4.6594430820755907E-4</c:v>
                </c:pt>
                <c:pt idx="1888">
                  <c:v>4.5143477260727076E-4</c:v>
                </c:pt>
                <c:pt idx="1889">
                  <c:v>4.3727643814538006E-4</c:v>
                </c:pt>
                <c:pt idx="1890">
                  <c:v>4.2346468591716472E-4</c:v>
                </c:pt>
                <c:pt idx="1891">
                  <c:v>4.0999480906687535E-4</c:v>
                </c:pt>
                <c:pt idx="1892">
                  <c:v>3.9686201967542703E-4</c:v>
                </c:pt>
                <c:pt idx="1893">
                  <c:v>3.8406145552886208E-4</c:v>
                </c:pt>
                <c:pt idx="1894">
                  <c:v>3.7158818676255411E-4</c:v>
                </c:pt>
                <c:pt idx="1895">
                  <c:v>3.5943722237553953E-4</c:v>
                </c:pt>
                <c:pt idx="1896">
                  <c:v>3.4760351660979405E-4</c:v>
                </c:pt>
                <c:pt idx="1897">
                  <c:v>3.3608197519070549E-4</c:v>
                </c:pt>
                <c:pt idx="1898">
                  <c:v>3.2486746142366252E-4</c:v>
                </c:pt>
                <c:pt idx="1899">
                  <c:v>3.1395480214374397E-4</c:v>
                </c:pt>
                <c:pt idx="1900">
                  <c:v>3.0333879351476079E-4</c:v>
                </c:pt>
                <c:pt idx="1901">
                  <c:v>2.9301420667435327E-4</c:v>
                </c:pt>
                <c:pt idx="1902">
                  <c:v>2.8297579322291962E-4</c:v>
                </c:pt>
                <c:pt idx="1903">
                  <c:v>2.7321829055374067E-4</c:v>
                </c:pt>
                <c:pt idx="1904">
                  <c:v>2.6373642702203951E-4</c:v>
                </c:pt>
                <c:pt idx="1905">
                  <c:v>2.5452492695173277E-4</c:v>
                </c:pt>
                <c:pt idx="1906">
                  <c:v>2.4557851547822883E-4</c:v>
                </c:pt>
                <c:pt idx="1907">
                  <c:v>2.368919232260023E-4</c:v>
                </c:pt>
                <c:pt idx="1908">
                  <c:v>2.2845989082059267E-4</c:v>
                </c:pt>
                <c:pt idx="1909">
                  <c:v>2.2027717323431145E-4</c:v>
                </c:pt>
                <c:pt idx="1910">
                  <c:v>2.123385439652697E-4</c:v>
                </c:pt>
                <c:pt idx="1911">
                  <c:v>2.046387990503241E-4</c:v>
                </c:pt>
                <c:pt idx="1912">
                  <c:v>1.9717276091166093E-4</c:v>
                </c:pt>
                <c:pt idx="1913">
                  <c:v>1.8993528203812871E-4</c:v>
                </c:pt>
                <c:pt idx="1914">
                  <c:v>1.8292124850194835E-4</c:v>
                </c:pt>
                <c:pt idx="1915">
                  <c:v>1.7612558331172286E-4</c:v>
                </c:pt>
                <c:pt idx="1916">
                  <c:v>1.6954324960337738E-4</c:v>
                </c:pt>
                <c:pt idx="1917">
                  <c:v>1.6316925367036925E-4</c:v>
                </c:pt>
                <c:pt idx="1918">
                  <c:v>1.5699864783474163E-4</c:v>
                </c:pt>
                <c:pt idx="1919">
                  <c:v>1.5102653316123582E-4</c:v>
                </c:pt>
                <c:pt idx="1920">
                  <c:v>1.4524806201638528E-4</c:v>
                </c:pt>
                <c:pt idx="1921">
                  <c:v>1.396584404747183E-4</c:v>
                </c:pt>
                <c:pt idx="1922">
                  <c:v>1.3425293057485851E-4</c:v>
                </c:pt>
                <c:pt idx="1923">
                  <c:v>1.2902685242765545E-4</c:v>
                </c:pt>
                <c:pt idx="1924">
                  <c:v>1.2397558617941812E-4</c:v>
                </c:pt>
                <c:pt idx="1925">
                  <c:v>1.1909457383293913E-4</c:v>
                </c:pt>
                <c:pt idx="1926">
                  <c:v>1.1437932092916186E-4</c:v>
                </c:pt>
                <c:pt idx="1927">
                  <c:v>1.0982539809278888E-4</c:v>
                </c:pt>
                <c:pt idx="1928">
                  <c:v>1.0542844244487382E-4</c:v>
                </c:pt>
                <c:pt idx="1929">
                  <c:v>1.0118415888555758E-4</c:v>
                </c:pt>
                <c:pt idx="1930">
                  <c:v>9.7088321250491204E-5</c:v>
                </c:pt>
                <c:pt idx="1931">
                  <c:v>9.3136773344241222E-5</c:v>
                </c:pt>
                <c:pt idx="1932">
                  <c:v>8.9325429854058208E-5</c:v>
                </c:pt>
                <c:pt idx="1933">
                  <c:v>8.5650277147715606E-5</c:v>
                </c:pt>
                <c:pt idx="1934">
                  <c:v>8.2107373958884033E-5</c:v>
                </c:pt>
                <c:pt idx="1935">
                  <c:v>7.8692851963553577E-5</c:v>
                </c:pt>
                <c:pt idx="1936">
                  <c:v>7.5402916251361967E-5</c:v>
                </c:pt>
                <c:pt idx="1937">
                  <c:v>7.2233845695204971E-5</c:v>
                </c:pt>
                <c:pt idx="1938">
                  <c:v>6.9181993223011825E-5</c:v>
                </c:pt>
                <c:pt idx="1939">
                  <c:v>6.6243785995258024E-5</c:v>
                </c:pt>
                <c:pt idx="1940">
                  <c:v>6.3415725491815198E-5</c:v>
                </c:pt>
                <c:pt idx="1941">
                  <c:v>6.0694387511933056E-5</c:v>
                </c:pt>
                <c:pt idx="1942">
                  <c:v>5.8076422090919736E-5</c:v>
                </c:pt>
                <c:pt idx="1943">
                  <c:v>5.5558553337083224E-5</c:v>
                </c:pt>
                <c:pt idx="1944">
                  <c:v>5.3137579192652311E-5</c:v>
                </c:pt>
                <c:pt idx="1945">
                  <c:v>5.0810371122172161E-5</c:v>
                </c:pt>
                <c:pt idx="1946">
                  <c:v>4.8573873731843106E-5</c:v>
                </c:pt>
                <c:pt idx="1947">
                  <c:v>4.6425104323434843E-5</c:v>
                </c:pt>
                <c:pt idx="1948">
                  <c:v>4.4361152386037502E-5</c:v>
                </c:pt>
                <c:pt idx="1949">
                  <c:v>4.2379179029178948E-5</c:v>
                </c:pt>
                <c:pt idx="1950">
                  <c:v>4.0476416360578641E-5</c:v>
                </c:pt>
                <c:pt idx="1951">
                  <c:v>3.8650166811771574E-5</c:v>
                </c:pt>
                <c:pt idx="1952">
                  <c:v>3.6897802414902328E-5</c:v>
                </c:pt>
                <c:pt idx="1953">
                  <c:v>3.5216764033787432E-5</c:v>
                </c:pt>
                <c:pt idx="1954">
                  <c:v>3.3604560552289121E-5</c:v>
                </c:pt>
                <c:pt idx="1955">
                  <c:v>3.2058768023088259E-5</c:v>
                </c:pt>
                <c:pt idx="1956">
                  <c:v>3.0577028779750137E-5</c:v>
                </c:pt>
                <c:pt idx="1957">
                  <c:v>2.9157050514911751E-5</c:v>
                </c:pt>
                <c:pt idx="1958">
                  <c:v>2.7796605327446798E-5</c:v>
                </c:pt>
                <c:pt idx="1959">
                  <c:v>2.6493528741276967E-5</c:v>
                </c:pt>
                <c:pt idx="1960">
                  <c:v>2.5245718698425984E-5</c:v>
                </c:pt>
                <c:pt idx="1961">
                  <c:v>2.4051134528947329E-5</c:v>
                </c:pt>
                <c:pt idx="1962">
                  <c:v>2.290779590009304E-5</c:v>
                </c:pt>
                <c:pt idx="1963">
                  <c:v>2.1813781747187918E-5</c:v>
                </c:pt>
                <c:pt idx="1964">
                  <c:v>2.0767229188475953E-5</c:v>
                </c:pt>
                <c:pt idx="1965">
                  <c:v>1.9766332426135406E-5</c:v>
                </c:pt>
                <c:pt idx="1966">
                  <c:v>1.8809341635647475E-5</c:v>
                </c:pt>
                <c:pt idx="1967">
                  <c:v>1.7894561845543351E-5</c:v>
                </c:pt>
                <c:pt idx="1968">
                  <c:v>1.702035180948088E-5</c:v>
                </c:pt>
                <c:pt idx="1969">
                  <c:v>1.6185122872580876E-5</c:v>
                </c:pt>
                <c:pt idx="1970">
                  <c:v>1.538733783380571E-5</c:v>
                </c:pt>
                <c:pt idx="1971">
                  <c:v>1.4625509806085344E-5</c:v>
                </c:pt>
                <c:pt idx="1972">
                  <c:v>1.3898201075886632E-5</c:v>
                </c:pt>
                <c:pt idx="1973">
                  <c:v>1.320402196373063E-5</c:v>
                </c:pt>
                <c:pt idx="1974">
                  <c:v>1.2541629687193623E-5</c:v>
                </c:pt>
                <c:pt idx="1975">
                  <c:v>1.1909727227780552E-5</c:v>
                </c:pt>
                <c:pt idx="1976">
                  <c:v>1.1307062202991364E-5</c:v>
                </c:pt>
                <c:pt idx="1977">
                  <c:v>1.0732425744869187E-5</c:v>
                </c:pt>
                <c:pt idx="1978">
                  <c:v>1.0184651386200014E-5</c:v>
                </c:pt>
                <c:pt idx="1979">
                  <c:v>9.6626139554668578E-6</c:v>
                </c:pt>
                <c:pt idx="1980">
                  <c:v>9.165228481629012E-6</c:v>
                </c:pt>
                <c:pt idx="1981">
                  <c:v>8.6914491096880886E-6</c:v>
                </c:pt>
                <c:pt idx="1982">
                  <c:v>8.2402680279406291E-6</c:v>
                </c:pt>
                <c:pt idx="1983">
                  <c:v>7.8107144077844185E-6</c:v>
                </c:pt>
                <c:pt idx="1984">
                  <c:v>7.4018533568476809E-6</c:v>
                </c:pt>
                <c:pt idx="1985">
                  <c:v>7.0127848861519683E-6</c:v>
                </c:pt>
                <c:pt idx="1986">
                  <c:v>6.642642891995918E-6</c:v>
                </c:pt>
                <c:pt idx="1987">
                  <c:v>6.2905941531324614E-6</c:v>
                </c:pt>
                <c:pt idx="1988">
                  <c:v>5.9558373438126513E-6</c:v>
                </c:pt>
                <c:pt idx="1989">
                  <c:v>5.6376020631794071E-6</c:v>
                </c:pt>
                <c:pt idx="1990">
                  <c:v>5.3351478814470957E-6</c:v>
                </c:pt>
                <c:pt idx="1991">
                  <c:v>5.0477634032747272E-6</c:v>
                </c:pt>
                <c:pt idx="1992">
                  <c:v>4.7747653486689965E-6</c:v>
                </c:pt>
                <c:pt idx="1993">
                  <c:v>4.5154976517105101E-6</c:v>
                </c:pt>
                <c:pt idx="1994">
                  <c:v>4.2693305773708101E-6</c:v>
                </c:pt>
                <c:pt idx="1995">
                  <c:v>4.0356598566256196E-6</c:v>
                </c:pt>
                <c:pt idx="1996">
                  <c:v>3.8139058400314046E-6</c:v>
                </c:pt>
                <c:pt idx="1997">
                  <c:v>3.6035126699140629E-6</c:v>
                </c:pt>
                <c:pt idx="1998">
                  <c:v>3.4039474712497105E-6</c:v>
                </c:pt>
                <c:pt idx="1999">
                  <c:v>3.2146995613146091E-6</c:v>
                </c:pt>
              </c:numCache>
            </c:numRef>
          </c:yVal>
          <c:smooth val="1"/>
          <c:extLst>
            <c:ext xmlns:c16="http://schemas.microsoft.com/office/drawing/2014/chart" uri="{C3380CC4-5D6E-409C-BE32-E72D297353CC}">
              <c16:uniqueId val="{00000005-4CF6-48F6-9B42-794A8D96334D}"/>
            </c:ext>
          </c:extLst>
        </c:ser>
        <c:dLbls>
          <c:showLegendKey val="0"/>
          <c:showVal val="0"/>
          <c:showCatName val="0"/>
          <c:showSerName val="0"/>
          <c:showPercent val="0"/>
          <c:showBubbleSize val="0"/>
        </c:dLbls>
        <c:axId val="3"/>
        <c:axId val="4"/>
      </c:scatterChart>
      <c:valAx>
        <c:axId val="857805960"/>
        <c:scaling>
          <c:orientation val="minMax"/>
          <c:max val="2040"/>
          <c:min val="1820"/>
        </c:scaling>
        <c:delete val="0"/>
        <c:axPos val="b"/>
        <c:title>
          <c:tx>
            <c:rich>
              <a:bodyPr/>
              <a:lstStyle/>
              <a:p>
                <a:pPr>
                  <a:defRPr sz="800" b="0" i="0" u="none" strike="noStrike" baseline="0">
                    <a:solidFill>
                      <a:srgbClr val="000000"/>
                    </a:solidFill>
                    <a:latin typeface="Arial"/>
                    <a:ea typeface="Arial"/>
                    <a:cs typeface="Arial"/>
                  </a:defRPr>
                </a:pPr>
                <a:r>
                  <a:rPr lang="en-US"/>
                  <a:t>Age, Ma</a:t>
                </a:r>
              </a:p>
            </c:rich>
          </c:tx>
          <c:layout>
            <c:manualLayout>
              <c:xMode val="edge"/>
              <c:yMode val="edge"/>
              <c:x val="0.42973029683580133"/>
              <c:y val="0.86638113378303006"/>
            </c:manualLayout>
          </c:layout>
          <c:overlay val="0"/>
          <c:spPr>
            <a:noFill/>
            <a:ln w="25400">
              <a:noFill/>
            </a:ln>
          </c:spPr>
        </c:title>
        <c:numFmt formatCode="0" sourceLinked="0"/>
        <c:majorTickMark val="out"/>
        <c:minorTickMark val="in"/>
        <c:tickLblPos val="nextTo"/>
        <c:spPr>
          <a:ln w="12700">
            <a:solidFill>
              <a:srgbClr val="000000"/>
            </a:solidFill>
            <a:prstDash val="solid"/>
          </a:ln>
        </c:spPr>
        <c:txPr>
          <a:bodyPr rot="0" vert="horz"/>
          <a:lstStyle/>
          <a:p>
            <a:pPr>
              <a:defRPr sz="700" b="0" i="0" u="none" strike="noStrike" baseline="0">
                <a:solidFill>
                  <a:srgbClr val="000000"/>
                </a:solidFill>
                <a:latin typeface="Arial"/>
                <a:ea typeface="Arial"/>
                <a:cs typeface="Arial"/>
              </a:defRPr>
            </a:pPr>
            <a:endParaRPr lang="lt-LT"/>
          </a:p>
        </c:txPr>
        <c:crossAx val="1"/>
        <c:crosses val="autoZero"/>
        <c:crossBetween val="midCat"/>
        <c:majorUnit val="40"/>
      </c:valAx>
      <c:valAx>
        <c:axId val="1"/>
        <c:scaling>
          <c:orientation val="minMax"/>
          <c:max val="5"/>
          <c:min val="0"/>
        </c:scaling>
        <c:delete val="0"/>
        <c:axPos val="l"/>
        <c:title>
          <c:tx>
            <c:rich>
              <a:bodyPr/>
              <a:lstStyle/>
              <a:p>
                <a:pPr>
                  <a:defRPr sz="800" b="0" i="0" u="none" strike="noStrike" baseline="0">
                    <a:solidFill>
                      <a:srgbClr val="000000"/>
                    </a:solidFill>
                    <a:latin typeface="Arial"/>
                    <a:ea typeface="Arial"/>
                    <a:cs typeface="Arial"/>
                  </a:defRPr>
                </a:pPr>
                <a:r>
                  <a:rPr lang="en-US"/>
                  <a:t>Probability density</a:t>
                </a:r>
              </a:p>
            </c:rich>
          </c:tx>
          <c:layout>
            <c:manualLayout>
              <c:xMode val="edge"/>
              <c:yMode val="edge"/>
              <c:x val="0.1162163695845249"/>
              <c:y val="0.25862123396508363"/>
            </c:manualLayout>
          </c:layout>
          <c:overlay val="0"/>
          <c:spPr>
            <a:noFill/>
            <a:ln w="25400">
              <a:noFill/>
            </a:ln>
          </c:spPr>
        </c:title>
        <c:numFmt formatCode="0" sourceLinked="0"/>
        <c:majorTickMark val="cross"/>
        <c:minorTickMark val="none"/>
        <c:tickLblPos val="nextTo"/>
        <c:spPr>
          <a:ln w="3175">
            <a:solidFill>
              <a:srgbClr val="000000"/>
            </a:solidFill>
            <a:prstDash val="solid"/>
          </a:ln>
        </c:spPr>
        <c:txPr>
          <a:bodyPr rot="0" vert="horz"/>
          <a:lstStyle/>
          <a:p>
            <a:pPr>
              <a:defRPr sz="525" b="0" i="0" u="none" strike="noStrike" baseline="0">
                <a:solidFill>
                  <a:srgbClr val="000000"/>
                </a:solidFill>
                <a:latin typeface="Arial"/>
                <a:ea typeface="Arial"/>
                <a:cs typeface="Arial"/>
              </a:defRPr>
            </a:pPr>
            <a:endParaRPr lang="lt-LT"/>
          </a:p>
        </c:txPr>
        <c:crossAx val="857805960"/>
        <c:crossesAt val="1820"/>
        <c:crossBetween val="midCat"/>
        <c:majorUnit val="1"/>
      </c:valAx>
      <c:valAx>
        <c:axId val="3"/>
        <c:scaling>
          <c:orientation val="minMax"/>
        </c:scaling>
        <c:delete val="1"/>
        <c:axPos val="b"/>
        <c:numFmt formatCode="General" sourceLinked="1"/>
        <c:majorTickMark val="out"/>
        <c:minorTickMark val="none"/>
        <c:tickLblPos val="nextTo"/>
        <c:crossAx val="4"/>
        <c:crosses val="autoZero"/>
        <c:crossBetween val="midCat"/>
      </c:valAx>
      <c:valAx>
        <c:axId val="4"/>
        <c:scaling>
          <c:orientation val="minMax"/>
          <c:min val="0"/>
        </c:scaling>
        <c:delete val="0"/>
        <c:axPos val="r"/>
        <c:numFmt formatCode="General" sourceLinked="1"/>
        <c:majorTickMark val="none"/>
        <c:minorTickMark val="none"/>
        <c:tickLblPos val="none"/>
        <c:spPr>
          <a:ln w="3175">
            <a:solidFill>
              <a:srgbClr val="000000"/>
            </a:solidFill>
            <a:prstDash val="solid"/>
          </a:ln>
        </c:spPr>
        <c:crossAx val="3"/>
        <c:crosses val="max"/>
        <c:crossBetween val="midCat"/>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375"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883003245256458"/>
          <c:y val="0.15021459227467812"/>
          <c:w val="0.58244756488889637"/>
          <c:h val="0.63519313304721026"/>
        </c:manualLayout>
      </c:layout>
      <c:scatterChart>
        <c:scatterStyle val="smoothMarker"/>
        <c:varyColors val="0"/>
        <c:ser>
          <c:idx val="0"/>
          <c:order val="0"/>
          <c:spPr>
            <a:ln w="38100">
              <a:noFill/>
            </a:ln>
          </c:spPr>
          <c:marker>
            <c:symbol val="none"/>
          </c:marker>
          <c:xVal>
            <c:numRef>
              <c:f>'D:\S_G_2011_April\[Valgu99_for M_m.xls]PlotDat5'!$G$1:$G$2</c:f>
              <c:numCache>
                <c:formatCode>General</c:formatCode>
                <c:ptCount val="2"/>
                <c:pt idx="0">
                  <c:v>1760</c:v>
                </c:pt>
                <c:pt idx="1">
                  <c:v>1869.9449999999999</c:v>
                </c:pt>
              </c:numCache>
            </c:numRef>
          </c:xVal>
          <c:yVal>
            <c:numRef>
              <c:f>'D:\S_G_2011_April\[Valgu99_for M_m.xls]PlotDat5'!$H$1:$H$2</c:f>
              <c:numCache>
                <c:formatCode>General</c:formatCode>
                <c:ptCount val="2"/>
                <c:pt idx="0">
                  <c:v>0</c:v>
                </c:pt>
                <c:pt idx="1">
                  <c:v>0</c:v>
                </c:pt>
              </c:numCache>
            </c:numRef>
          </c:yVal>
          <c:smooth val="1"/>
          <c:extLst>
            <c:ext xmlns:c16="http://schemas.microsoft.com/office/drawing/2014/chart" uri="{C3380CC4-5D6E-409C-BE32-E72D297353CC}">
              <c16:uniqueId val="{00000000-ED10-4DD5-9BE1-1F8415D95923}"/>
            </c:ext>
          </c:extLst>
        </c:ser>
        <c:ser>
          <c:idx val="2"/>
          <c:order val="2"/>
          <c:spPr>
            <a:ln w="38100">
              <a:solidFill>
                <a:srgbClr val="808080"/>
              </a:solidFill>
              <a:prstDash val="solid"/>
            </a:ln>
          </c:spPr>
          <c:marker>
            <c:symbol val="none"/>
          </c:marker>
          <c:xVal>
            <c:numRef>
              <c:f>'D:\S_G_2011_April\[Valgu99_for M_m.xls]PlotDat5'!$I$1:$I$2</c:f>
              <c:numCache>
                <c:formatCode>General</c:formatCode>
                <c:ptCount val="2"/>
                <c:pt idx="0">
                  <c:v>1798.1637967942638</c:v>
                </c:pt>
                <c:pt idx="1">
                  <c:v>1798.1637967942638</c:v>
                </c:pt>
              </c:numCache>
            </c:numRef>
          </c:xVal>
          <c:yVal>
            <c:numRef>
              <c:f>'D:\S_G_2011_April\[Valgu99_for M_m.xls]PlotDat5'!$J$1:$J$2</c:f>
              <c:numCache>
                <c:formatCode>General</c:formatCode>
                <c:ptCount val="2"/>
                <c:pt idx="0">
                  <c:v>0</c:v>
                </c:pt>
                <c:pt idx="1">
                  <c:v>3.9200000762939453</c:v>
                </c:pt>
              </c:numCache>
            </c:numRef>
          </c:yVal>
          <c:smooth val="1"/>
          <c:extLst>
            <c:ext xmlns:c16="http://schemas.microsoft.com/office/drawing/2014/chart" uri="{C3380CC4-5D6E-409C-BE32-E72D297353CC}">
              <c16:uniqueId val="{00000001-ED10-4DD5-9BE1-1F8415D95923}"/>
            </c:ext>
          </c:extLst>
        </c:ser>
        <c:ser>
          <c:idx val="3"/>
          <c:order val="3"/>
          <c:spPr>
            <a:ln w="38100">
              <a:solidFill>
                <a:srgbClr val="808080"/>
              </a:solidFill>
              <a:prstDash val="solid"/>
            </a:ln>
          </c:spPr>
          <c:marker>
            <c:symbol val="none"/>
          </c:marker>
          <c:xVal>
            <c:numRef>
              <c:f>'D:\S_G_2011_April\[Valgu99_for M_m.xls]PlotDat5'!$K$1:$K$2</c:f>
              <c:numCache>
                <c:formatCode>General</c:formatCode>
                <c:ptCount val="2"/>
                <c:pt idx="0">
                  <c:v>1842.0799522594484</c:v>
                </c:pt>
                <c:pt idx="1">
                  <c:v>1842.0799522594484</c:v>
                </c:pt>
              </c:numCache>
            </c:numRef>
          </c:xVal>
          <c:yVal>
            <c:numRef>
              <c:f>'D:\S_G_2011_April\[Valgu99_for M_m.xls]PlotDat5'!$L$1:$L$2</c:f>
              <c:numCache>
                <c:formatCode>General</c:formatCode>
                <c:ptCount val="2"/>
                <c:pt idx="0">
                  <c:v>0</c:v>
                </c:pt>
                <c:pt idx="1">
                  <c:v>3.9200000762939453</c:v>
                </c:pt>
              </c:numCache>
            </c:numRef>
          </c:yVal>
          <c:smooth val="1"/>
          <c:extLst>
            <c:ext xmlns:c16="http://schemas.microsoft.com/office/drawing/2014/chart" uri="{C3380CC4-5D6E-409C-BE32-E72D297353CC}">
              <c16:uniqueId val="{00000002-ED10-4DD5-9BE1-1F8415D95923}"/>
            </c:ext>
          </c:extLst>
        </c:ser>
        <c:dLbls>
          <c:showLegendKey val="0"/>
          <c:showVal val="0"/>
          <c:showCatName val="0"/>
          <c:showSerName val="0"/>
          <c:showPercent val="0"/>
          <c:showBubbleSize val="0"/>
        </c:dLbls>
        <c:axId val="857805600"/>
        <c:axId val="1"/>
      </c:scatterChart>
      <c:scatterChart>
        <c:scatterStyle val="lineMarker"/>
        <c:varyColors val="0"/>
        <c:ser>
          <c:idx val="1"/>
          <c:order val="1"/>
          <c:spPr>
            <a:ln w="25400">
              <a:solidFill>
                <a:srgbClr val="000000"/>
              </a:solidFill>
              <a:prstDash val="solid"/>
            </a:ln>
          </c:spPr>
          <c:marker>
            <c:symbol val="none"/>
          </c:marker>
          <c:xVal>
            <c:numRef>
              <c:f>'D:\S_G_2011_April\[Valgu99_for M_m.xls]PlotDat5'!$C$1:$C$2000</c:f>
              <c:numCache>
                <c:formatCode>General</c:formatCode>
                <c:ptCount val="2000"/>
                <c:pt idx="0">
                  <c:v>1760</c:v>
                </c:pt>
                <c:pt idx="1">
                  <c:v>1760.0550000000001</c:v>
                </c:pt>
                <c:pt idx="2">
                  <c:v>1760.11</c:v>
                </c:pt>
                <c:pt idx="3">
                  <c:v>1760.165</c:v>
                </c:pt>
                <c:pt idx="4">
                  <c:v>1760.22</c:v>
                </c:pt>
                <c:pt idx="5">
                  <c:v>1760.2750000000001</c:v>
                </c:pt>
                <c:pt idx="6">
                  <c:v>1760.33</c:v>
                </c:pt>
                <c:pt idx="7">
                  <c:v>1760.385</c:v>
                </c:pt>
                <c:pt idx="8">
                  <c:v>1760.44</c:v>
                </c:pt>
                <c:pt idx="9">
                  <c:v>1760.4949999999999</c:v>
                </c:pt>
                <c:pt idx="10">
                  <c:v>1760.55</c:v>
                </c:pt>
                <c:pt idx="11">
                  <c:v>1760.605</c:v>
                </c:pt>
                <c:pt idx="12">
                  <c:v>1760.66</c:v>
                </c:pt>
                <c:pt idx="13">
                  <c:v>1760.7149999999999</c:v>
                </c:pt>
                <c:pt idx="14">
                  <c:v>1760.77</c:v>
                </c:pt>
                <c:pt idx="15">
                  <c:v>1760.825</c:v>
                </c:pt>
                <c:pt idx="16">
                  <c:v>1760.88</c:v>
                </c:pt>
                <c:pt idx="17">
                  <c:v>1760.9349999999999</c:v>
                </c:pt>
                <c:pt idx="18">
                  <c:v>1760.99</c:v>
                </c:pt>
                <c:pt idx="19">
                  <c:v>1761.0450000000001</c:v>
                </c:pt>
                <c:pt idx="20">
                  <c:v>1761.1</c:v>
                </c:pt>
                <c:pt idx="21">
                  <c:v>1761.155</c:v>
                </c:pt>
                <c:pt idx="22">
                  <c:v>1761.21</c:v>
                </c:pt>
                <c:pt idx="23">
                  <c:v>1761.2650000000001</c:v>
                </c:pt>
                <c:pt idx="24">
                  <c:v>1761.32</c:v>
                </c:pt>
                <c:pt idx="25">
                  <c:v>1761.375</c:v>
                </c:pt>
                <c:pt idx="26">
                  <c:v>1761.43</c:v>
                </c:pt>
                <c:pt idx="27">
                  <c:v>1761.4849999999999</c:v>
                </c:pt>
                <c:pt idx="28">
                  <c:v>1761.54</c:v>
                </c:pt>
                <c:pt idx="29">
                  <c:v>1761.595</c:v>
                </c:pt>
                <c:pt idx="30">
                  <c:v>1761.65</c:v>
                </c:pt>
                <c:pt idx="31">
                  <c:v>1761.7049999999999</c:v>
                </c:pt>
                <c:pt idx="32">
                  <c:v>1761.76</c:v>
                </c:pt>
                <c:pt idx="33">
                  <c:v>1761.8150000000001</c:v>
                </c:pt>
                <c:pt idx="34">
                  <c:v>1761.87</c:v>
                </c:pt>
                <c:pt idx="35">
                  <c:v>1761.925</c:v>
                </c:pt>
                <c:pt idx="36">
                  <c:v>1761.98</c:v>
                </c:pt>
                <c:pt idx="37">
                  <c:v>1762.0350000000001</c:v>
                </c:pt>
                <c:pt idx="38">
                  <c:v>1762.09</c:v>
                </c:pt>
                <c:pt idx="39">
                  <c:v>1762.145</c:v>
                </c:pt>
                <c:pt idx="40">
                  <c:v>1762.2</c:v>
                </c:pt>
                <c:pt idx="41">
                  <c:v>1762.2550000000001</c:v>
                </c:pt>
                <c:pt idx="42">
                  <c:v>1762.31</c:v>
                </c:pt>
                <c:pt idx="43">
                  <c:v>1762.365</c:v>
                </c:pt>
                <c:pt idx="44">
                  <c:v>1762.42</c:v>
                </c:pt>
                <c:pt idx="45">
                  <c:v>1762.4749999999999</c:v>
                </c:pt>
                <c:pt idx="46">
                  <c:v>1762.53</c:v>
                </c:pt>
                <c:pt idx="47">
                  <c:v>1762.585</c:v>
                </c:pt>
                <c:pt idx="48">
                  <c:v>1762.64</c:v>
                </c:pt>
                <c:pt idx="49">
                  <c:v>1762.6949999999999</c:v>
                </c:pt>
                <c:pt idx="50">
                  <c:v>1762.75</c:v>
                </c:pt>
                <c:pt idx="51">
                  <c:v>1762.8050000000001</c:v>
                </c:pt>
                <c:pt idx="52">
                  <c:v>1762.86</c:v>
                </c:pt>
                <c:pt idx="53">
                  <c:v>1762.915</c:v>
                </c:pt>
                <c:pt idx="54">
                  <c:v>1762.97</c:v>
                </c:pt>
                <c:pt idx="55">
                  <c:v>1763.0250000000001</c:v>
                </c:pt>
                <c:pt idx="56">
                  <c:v>1763.08</c:v>
                </c:pt>
                <c:pt idx="57">
                  <c:v>1763.135</c:v>
                </c:pt>
                <c:pt idx="58">
                  <c:v>1763.19</c:v>
                </c:pt>
                <c:pt idx="59">
                  <c:v>1763.2449999999999</c:v>
                </c:pt>
                <c:pt idx="60">
                  <c:v>1763.3</c:v>
                </c:pt>
                <c:pt idx="61">
                  <c:v>1763.355</c:v>
                </c:pt>
                <c:pt idx="62">
                  <c:v>1763.41</c:v>
                </c:pt>
                <c:pt idx="63">
                  <c:v>1763.4649999999999</c:v>
                </c:pt>
                <c:pt idx="64">
                  <c:v>1763.52</c:v>
                </c:pt>
                <c:pt idx="65">
                  <c:v>1763.575</c:v>
                </c:pt>
                <c:pt idx="66">
                  <c:v>1763.63</c:v>
                </c:pt>
                <c:pt idx="67">
                  <c:v>1763.6849999999999</c:v>
                </c:pt>
                <c:pt idx="68">
                  <c:v>1763.74</c:v>
                </c:pt>
                <c:pt idx="69">
                  <c:v>1763.7950000000001</c:v>
                </c:pt>
                <c:pt idx="70">
                  <c:v>1763.85</c:v>
                </c:pt>
                <c:pt idx="71">
                  <c:v>1763.905</c:v>
                </c:pt>
                <c:pt idx="72">
                  <c:v>1763.96</c:v>
                </c:pt>
                <c:pt idx="73">
                  <c:v>1764.0150000000001</c:v>
                </c:pt>
                <c:pt idx="74">
                  <c:v>1764.07</c:v>
                </c:pt>
                <c:pt idx="75">
                  <c:v>1764.125</c:v>
                </c:pt>
                <c:pt idx="76">
                  <c:v>1764.18</c:v>
                </c:pt>
                <c:pt idx="77">
                  <c:v>1764.2349999999999</c:v>
                </c:pt>
                <c:pt idx="78">
                  <c:v>1764.29</c:v>
                </c:pt>
                <c:pt idx="79">
                  <c:v>1764.345</c:v>
                </c:pt>
                <c:pt idx="80">
                  <c:v>1764.4</c:v>
                </c:pt>
                <c:pt idx="81">
                  <c:v>1764.4549999999999</c:v>
                </c:pt>
                <c:pt idx="82">
                  <c:v>1764.51</c:v>
                </c:pt>
                <c:pt idx="83">
                  <c:v>1764.5650000000001</c:v>
                </c:pt>
                <c:pt idx="84">
                  <c:v>1764.62</c:v>
                </c:pt>
                <c:pt idx="85">
                  <c:v>1764.675</c:v>
                </c:pt>
                <c:pt idx="86">
                  <c:v>1764.73</c:v>
                </c:pt>
                <c:pt idx="87">
                  <c:v>1764.7850000000001</c:v>
                </c:pt>
                <c:pt idx="88">
                  <c:v>1764.84</c:v>
                </c:pt>
                <c:pt idx="89">
                  <c:v>1764.895</c:v>
                </c:pt>
                <c:pt idx="90">
                  <c:v>1764.95</c:v>
                </c:pt>
                <c:pt idx="91">
                  <c:v>1765.0050000000001</c:v>
                </c:pt>
                <c:pt idx="92">
                  <c:v>1765.06</c:v>
                </c:pt>
                <c:pt idx="93">
                  <c:v>1765.115</c:v>
                </c:pt>
                <c:pt idx="94">
                  <c:v>1765.17</c:v>
                </c:pt>
                <c:pt idx="95">
                  <c:v>1765.2249999999999</c:v>
                </c:pt>
                <c:pt idx="96">
                  <c:v>1765.28</c:v>
                </c:pt>
                <c:pt idx="97">
                  <c:v>1765.335</c:v>
                </c:pt>
                <c:pt idx="98">
                  <c:v>1765.39</c:v>
                </c:pt>
                <c:pt idx="99">
                  <c:v>1765.4449999999999</c:v>
                </c:pt>
                <c:pt idx="100">
                  <c:v>1765.5</c:v>
                </c:pt>
                <c:pt idx="101">
                  <c:v>1765.5550000000001</c:v>
                </c:pt>
                <c:pt idx="102">
                  <c:v>1765.61</c:v>
                </c:pt>
                <c:pt idx="103">
                  <c:v>1765.665</c:v>
                </c:pt>
                <c:pt idx="104">
                  <c:v>1765.72</c:v>
                </c:pt>
                <c:pt idx="105">
                  <c:v>1765.7750000000001</c:v>
                </c:pt>
                <c:pt idx="106">
                  <c:v>1765.83</c:v>
                </c:pt>
                <c:pt idx="107">
                  <c:v>1765.885</c:v>
                </c:pt>
                <c:pt idx="108">
                  <c:v>1765.94</c:v>
                </c:pt>
                <c:pt idx="109">
                  <c:v>1765.9949999999999</c:v>
                </c:pt>
                <c:pt idx="110">
                  <c:v>1766.05</c:v>
                </c:pt>
                <c:pt idx="111">
                  <c:v>1766.105</c:v>
                </c:pt>
                <c:pt idx="112">
                  <c:v>1766.16</c:v>
                </c:pt>
                <c:pt idx="113">
                  <c:v>1766.2149999999999</c:v>
                </c:pt>
                <c:pt idx="114">
                  <c:v>1766.27</c:v>
                </c:pt>
                <c:pt idx="115">
                  <c:v>1766.325</c:v>
                </c:pt>
                <c:pt idx="116">
                  <c:v>1766.38</c:v>
                </c:pt>
                <c:pt idx="117">
                  <c:v>1766.4349999999999</c:v>
                </c:pt>
                <c:pt idx="118">
                  <c:v>1766.49</c:v>
                </c:pt>
                <c:pt idx="119">
                  <c:v>1766.5450000000001</c:v>
                </c:pt>
                <c:pt idx="120">
                  <c:v>1766.6</c:v>
                </c:pt>
                <c:pt idx="121">
                  <c:v>1766.655</c:v>
                </c:pt>
                <c:pt idx="122">
                  <c:v>1766.71</c:v>
                </c:pt>
                <c:pt idx="123">
                  <c:v>1766.7650000000001</c:v>
                </c:pt>
                <c:pt idx="124">
                  <c:v>1766.82</c:v>
                </c:pt>
                <c:pt idx="125">
                  <c:v>1766.875</c:v>
                </c:pt>
                <c:pt idx="126">
                  <c:v>1766.93</c:v>
                </c:pt>
                <c:pt idx="127">
                  <c:v>1766.9849999999999</c:v>
                </c:pt>
                <c:pt idx="128">
                  <c:v>1767.04</c:v>
                </c:pt>
                <c:pt idx="129">
                  <c:v>1767.095</c:v>
                </c:pt>
                <c:pt idx="130">
                  <c:v>1767.15</c:v>
                </c:pt>
                <c:pt idx="131">
                  <c:v>1767.2049999999999</c:v>
                </c:pt>
                <c:pt idx="132">
                  <c:v>1767.26</c:v>
                </c:pt>
                <c:pt idx="133">
                  <c:v>1767.3150000000001</c:v>
                </c:pt>
                <c:pt idx="134">
                  <c:v>1767.37</c:v>
                </c:pt>
                <c:pt idx="135">
                  <c:v>1767.425</c:v>
                </c:pt>
                <c:pt idx="136">
                  <c:v>1767.48</c:v>
                </c:pt>
                <c:pt idx="137">
                  <c:v>1767.5350000000001</c:v>
                </c:pt>
                <c:pt idx="138">
                  <c:v>1767.59</c:v>
                </c:pt>
                <c:pt idx="139">
                  <c:v>1767.645</c:v>
                </c:pt>
                <c:pt idx="140">
                  <c:v>1767.7</c:v>
                </c:pt>
                <c:pt idx="141">
                  <c:v>1767.7550000000001</c:v>
                </c:pt>
                <c:pt idx="142">
                  <c:v>1767.81</c:v>
                </c:pt>
                <c:pt idx="143">
                  <c:v>1767.865</c:v>
                </c:pt>
                <c:pt idx="144">
                  <c:v>1767.92</c:v>
                </c:pt>
                <c:pt idx="145">
                  <c:v>1767.9749999999999</c:v>
                </c:pt>
                <c:pt idx="146">
                  <c:v>1768.03</c:v>
                </c:pt>
                <c:pt idx="147">
                  <c:v>1768.085</c:v>
                </c:pt>
                <c:pt idx="148">
                  <c:v>1768.14</c:v>
                </c:pt>
                <c:pt idx="149">
                  <c:v>1768.1949999999999</c:v>
                </c:pt>
                <c:pt idx="150">
                  <c:v>1768.25</c:v>
                </c:pt>
                <c:pt idx="151">
                  <c:v>1768.3050000000001</c:v>
                </c:pt>
                <c:pt idx="152">
                  <c:v>1768.36</c:v>
                </c:pt>
                <c:pt idx="153">
                  <c:v>1768.415</c:v>
                </c:pt>
                <c:pt idx="154">
                  <c:v>1768.47</c:v>
                </c:pt>
                <c:pt idx="155">
                  <c:v>1768.5250000000001</c:v>
                </c:pt>
                <c:pt idx="156">
                  <c:v>1768.58</c:v>
                </c:pt>
                <c:pt idx="157">
                  <c:v>1768.635</c:v>
                </c:pt>
                <c:pt idx="158">
                  <c:v>1768.69</c:v>
                </c:pt>
                <c:pt idx="159">
                  <c:v>1768.7449999999999</c:v>
                </c:pt>
                <c:pt idx="160">
                  <c:v>1768.8</c:v>
                </c:pt>
                <c:pt idx="161">
                  <c:v>1768.855</c:v>
                </c:pt>
                <c:pt idx="162">
                  <c:v>1768.91</c:v>
                </c:pt>
                <c:pt idx="163">
                  <c:v>1768.9649999999999</c:v>
                </c:pt>
                <c:pt idx="164">
                  <c:v>1769.02</c:v>
                </c:pt>
                <c:pt idx="165">
                  <c:v>1769.075</c:v>
                </c:pt>
                <c:pt idx="166">
                  <c:v>1769.13</c:v>
                </c:pt>
                <c:pt idx="167">
                  <c:v>1769.1849999999999</c:v>
                </c:pt>
                <c:pt idx="168">
                  <c:v>1769.24</c:v>
                </c:pt>
                <c:pt idx="169">
                  <c:v>1769.2950000000001</c:v>
                </c:pt>
                <c:pt idx="170">
                  <c:v>1769.35</c:v>
                </c:pt>
                <c:pt idx="171">
                  <c:v>1769.405</c:v>
                </c:pt>
                <c:pt idx="172">
                  <c:v>1769.46</c:v>
                </c:pt>
                <c:pt idx="173">
                  <c:v>1769.5150000000001</c:v>
                </c:pt>
                <c:pt idx="174">
                  <c:v>1769.57</c:v>
                </c:pt>
                <c:pt idx="175">
                  <c:v>1769.625</c:v>
                </c:pt>
                <c:pt idx="176">
                  <c:v>1769.68</c:v>
                </c:pt>
                <c:pt idx="177">
                  <c:v>1769.7349999999999</c:v>
                </c:pt>
                <c:pt idx="178">
                  <c:v>1769.79</c:v>
                </c:pt>
                <c:pt idx="179">
                  <c:v>1769.845</c:v>
                </c:pt>
                <c:pt idx="180">
                  <c:v>1769.9</c:v>
                </c:pt>
                <c:pt idx="181">
                  <c:v>1769.9549999999999</c:v>
                </c:pt>
                <c:pt idx="182">
                  <c:v>1770.01</c:v>
                </c:pt>
                <c:pt idx="183">
                  <c:v>1770.0650000000001</c:v>
                </c:pt>
                <c:pt idx="184">
                  <c:v>1770.12</c:v>
                </c:pt>
                <c:pt idx="185">
                  <c:v>1770.175</c:v>
                </c:pt>
                <c:pt idx="186">
                  <c:v>1770.23</c:v>
                </c:pt>
                <c:pt idx="187">
                  <c:v>1770.2850000000001</c:v>
                </c:pt>
                <c:pt idx="188">
                  <c:v>1770.34</c:v>
                </c:pt>
                <c:pt idx="189">
                  <c:v>1770.395</c:v>
                </c:pt>
                <c:pt idx="190">
                  <c:v>1770.45</c:v>
                </c:pt>
                <c:pt idx="191">
                  <c:v>1770.5050000000001</c:v>
                </c:pt>
                <c:pt idx="192">
                  <c:v>1770.56</c:v>
                </c:pt>
                <c:pt idx="193">
                  <c:v>1770.615</c:v>
                </c:pt>
                <c:pt idx="194">
                  <c:v>1770.67</c:v>
                </c:pt>
                <c:pt idx="195">
                  <c:v>1770.7249999999999</c:v>
                </c:pt>
                <c:pt idx="196">
                  <c:v>1770.78</c:v>
                </c:pt>
                <c:pt idx="197">
                  <c:v>1770.835</c:v>
                </c:pt>
                <c:pt idx="198">
                  <c:v>1770.89</c:v>
                </c:pt>
                <c:pt idx="199">
                  <c:v>1770.9449999999999</c:v>
                </c:pt>
                <c:pt idx="200">
                  <c:v>1771</c:v>
                </c:pt>
                <c:pt idx="201">
                  <c:v>1771.0550000000001</c:v>
                </c:pt>
                <c:pt idx="202">
                  <c:v>1771.11</c:v>
                </c:pt>
                <c:pt idx="203">
                  <c:v>1771.165</c:v>
                </c:pt>
                <c:pt idx="204">
                  <c:v>1771.22</c:v>
                </c:pt>
                <c:pt idx="205">
                  <c:v>1771.2750000000001</c:v>
                </c:pt>
                <c:pt idx="206">
                  <c:v>1771.33</c:v>
                </c:pt>
                <c:pt idx="207">
                  <c:v>1771.385</c:v>
                </c:pt>
                <c:pt idx="208">
                  <c:v>1771.44</c:v>
                </c:pt>
                <c:pt idx="209">
                  <c:v>1771.4949999999999</c:v>
                </c:pt>
                <c:pt idx="210">
                  <c:v>1771.55</c:v>
                </c:pt>
                <c:pt idx="211">
                  <c:v>1771.605</c:v>
                </c:pt>
                <c:pt idx="212">
                  <c:v>1771.66</c:v>
                </c:pt>
                <c:pt idx="213">
                  <c:v>1771.7149999999999</c:v>
                </c:pt>
                <c:pt idx="214">
                  <c:v>1771.77</c:v>
                </c:pt>
                <c:pt idx="215">
                  <c:v>1771.825</c:v>
                </c:pt>
                <c:pt idx="216">
                  <c:v>1771.88</c:v>
                </c:pt>
                <c:pt idx="217">
                  <c:v>1771.9349999999999</c:v>
                </c:pt>
                <c:pt idx="218">
                  <c:v>1771.99</c:v>
                </c:pt>
                <c:pt idx="219">
                  <c:v>1772.0450000000001</c:v>
                </c:pt>
                <c:pt idx="220">
                  <c:v>1772.1</c:v>
                </c:pt>
                <c:pt idx="221">
                  <c:v>1772.155</c:v>
                </c:pt>
                <c:pt idx="222">
                  <c:v>1772.21</c:v>
                </c:pt>
                <c:pt idx="223">
                  <c:v>1772.2650000000001</c:v>
                </c:pt>
                <c:pt idx="224">
                  <c:v>1772.32</c:v>
                </c:pt>
                <c:pt idx="225">
                  <c:v>1772.375</c:v>
                </c:pt>
                <c:pt idx="226">
                  <c:v>1772.43</c:v>
                </c:pt>
                <c:pt idx="227">
                  <c:v>1772.4849999999999</c:v>
                </c:pt>
                <c:pt idx="228">
                  <c:v>1772.54</c:v>
                </c:pt>
                <c:pt idx="229">
                  <c:v>1772.595</c:v>
                </c:pt>
                <c:pt idx="230">
                  <c:v>1772.65</c:v>
                </c:pt>
                <c:pt idx="231">
                  <c:v>1772.7049999999999</c:v>
                </c:pt>
                <c:pt idx="232">
                  <c:v>1772.76</c:v>
                </c:pt>
                <c:pt idx="233">
                  <c:v>1772.8150000000001</c:v>
                </c:pt>
                <c:pt idx="234">
                  <c:v>1772.87</c:v>
                </c:pt>
                <c:pt idx="235">
                  <c:v>1772.925</c:v>
                </c:pt>
                <c:pt idx="236">
                  <c:v>1772.98</c:v>
                </c:pt>
                <c:pt idx="237">
                  <c:v>1773.0350000000001</c:v>
                </c:pt>
                <c:pt idx="238">
                  <c:v>1773.09</c:v>
                </c:pt>
                <c:pt idx="239">
                  <c:v>1773.145</c:v>
                </c:pt>
                <c:pt idx="240">
                  <c:v>1773.2</c:v>
                </c:pt>
                <c:pt idx="241">
                  <c:v>1773.2550000000001</c:v>
                </c:pt>
                <c:pt idx="242">
                  <c:v>1773.31</c:v>
                </c:pt>
                <c:pt idx="243">
                  <c:v>1773.365</c:v>
                </c:pt>
                <c:pt idx="244">
                  <c:v>1773.42</c:v>
                </c:pt>
                <c:pt idx="245">
                  <c:v>1773.4749999999999</c:v>
                </c:pt>
                <c:pt idx="246">
                  <c:v>1773.53</c:v>
                </c:pt>
                <c:pt idx="247">
                  <c:v>1773.585</c:v>
                </c:pt>
                <c:pt idx="248">
                  <c:v>1773.64</c:v>
                </c:pt>
                <c:pt idx="249">
                  <c:v>1773.6949999999999</c:v>
                </c:pt>
                <c:pt idx="250">
                  <c:v>1773.75</c:v>
                </c:pt>
                <c:pt idx="251">
                  <c:v>1773.8050000000001</c:v>
                </c:pt>
                <c:pt idx="252">
                  <c:v>1773.86</c:v>
                </c:pt>
                <c:pt idx="253">
                  <c:v>1773.915</c:v>
                </c:pt>
                <c:pt idx="254">
                  <c:v>1773.97</c:v>
                </c:pt>
                <c:pt idx="255">
                  <c:v>1774.0250000000001</c:v>
                </c:pt>
                <c:pt idx="256">
                  <c:v>1774.08</c:v>
                </c:pt>
                <c:pt idx="257">
                  <c:v>1774.135</c:v>
                </c:pt>
                <c:pt idx="258">
                  <c:v>1774.19</c:v>
                </c:pt>
                <c:pt idx="259">
                  <c:v>1774.2449999999999</c:v>
                </c:pt>
                <c:pt idx="260">
                  <c:v>1774.3</c:v>
                </c:pt>
                <c:pt idx="261">
                  <c:v>1774.355</c:v>
                </c:pt>
                <c:pt idx="262">
                  <c:v>1774.41</c:v>
                </c:pt>
                <c:pt idx="263">
                  <c:v>1774.4649999999999</c:v>
                </c:pt>
                <c:pt idx="264">
                  <c:v>1774.52</c:v>
                </c:pt>
                <c:pt idx="265">
                  <c:v>1774.575</c:v>
                </c:pt>
                <c:pt idx="266">
                  <c:v>1774.63</c:v>
                </c:pt>
                <c:pt idx="267">
                  <c:v>1774.6849999999999</c:v>
                </c:pt>
                <c:pt idx="268">
                  <c:v>1774.74</c:v>
                </c:pt>
                <c:pt idx="269">
                  <c:v>1774.7950000000001</c:v>
                </c:pt>
                <c:pt idx="270">
                  <c:v>1774.85</c:v>
                </c:pt>
                <c:pt idx="271">
                  <c:v>1774.905</c:v>
                </c:pt>
                <c:pt idx="272">
                  <c:v>1774.96</c:v>
                </c:pt>
                <c:pt idx="273">
                  <c:v>1775.0150000000001</c:v>
                </c:pt>
                <c:pt idx="274">
                  <c:v>1775.07</c:v>
                </c:pt>
                <c:pt idx="275">
                  <c:v>1775.125</c:v>
                </c:pt>
                <c:pt idx="276">
                  <c:v>1775.18</c:v>
                </c:pt>
                <c:pt idx="277">
                  <c:v>1775.2349999999999</c:v>
                </c:pt>
                <c:pt idx="278">
                  <c:v>1775.29</c:v>
                </c:pt>
                <c:pt idx="279">
                  <c:v>1775.345</c:v>
                </c:pt>
                <c:pt idx="280">
                  <c:v>1775.4</c:v>
                </c:pt>
                <c:pt idx="281">
                  <c:v>1775.4549999999999</c:v>
                </c:pt>
                <c:pt idx="282">
                  <c:v>1775.51</c:v>
                </c:pt>
                <c:pt idx="283">
                  <c:v>1775.5650000000001</c:v>
                </c:pt>
                <c:pt idx="284">
                  <c:v>1775.62</c:v>
                </c:pt>
                <c:pt idx="285">
                  <c:v>1775.675</c:v>
                </c:pt>
                <c:pt idx="286">
                  <c:v>1775.73</c:v>
                </c:pt>
                <c:pt idx="287">
                  <c:v>1775.7850000000001</c:v>
                </c:pt>
                <c:pt idx="288">
                  <c:v>1775.84</c:v>
                </c:pt>
                <c:pt idx="289">
                  <c:v>1775.895</c:v>
                </c:pt>
                <c:pt idx="290">
                  <c:v>1775.95</c:v>
                </c:pt>
                <c:pt idx="291">
                  <c:v>1776.0050000000001</c:v>
                </c:pt>
                <c:pt idx="292">
                  <c:v>1776.06</c:v>
                </c:pt>
                <c:pt idx="293">
                  <c:v>1776.115</c:v>
                </c:pt>
                <c:pt idx="294">
                  <c:v>1776.17</c:v>
                </c:pt>
                <c:pt idx="295">
                  <c:v>1776.2249999999999</c:v>
                </c:pt>
                <c:pt idx="296">
                  <c:v>1776.28</c:v>
                </c:pt>
                <c:pt idx="297">
                  <c:v>1776.335</c:v>
                </c:pt>
                <c:pt idx="298">
                  <c:v>1776.39</c:v>
                </c:pt>
                <c:pt idx="299">
                  <c:v>1776.4449999999999</c:v>
                </c:pt>
                <c:pt idx="300">
                  <c:v>1776.5</c:v>
                </c:pt>
                <c:pt idx="301">
                  <c:v>1776.5550000000001</c:v>
                </c:pt>
                <c:pt idx="302">
                  <c:v>1776.61</c:v>
                </c:pt>
                <c:pt idx="303">
                  <c:v>1776.665</c:v>
                </c:pt>
                <c:pt idx="304">
                  <c:v>1776.72</c:v>
                </c:pt>
                <c:pt idx="305">
                  <c:v>1776.7750000000001</c:v>
                </c:pt>
                <c:pt idx="306">
                  <c:v>1776.83</c:v>
                </c:pt>
                <c:pt idx="307">
                  <c:v>1776.885</c:v>
                </c:pt>
                <c:pt idx="308">
                  <c:v>1776.94</c:v>
                </c:pt>
                <c:pt idx="309">
                  <c:v>1776.9949999999999</c:v>
                </c:pt>
                <c:pt idx="310">
                  <c:v>1777.05</c:v>
                </c:pt>
                <c:pt idx="311">
                  <c:v>1777.105</c:v>
                </c:pt>
                <c:pt idx="312">
                  <c:v>1777.16</c:v>
                </c:pt>
                <c:pt idx="313">
                  <c:v>1777.2149999999999</c:v>
                </c:pt>
                <c:pt idx="314">
                  <c:v>1777.27</c:v>
                </c:pt>
                <c:pt idx="315">
                  <c:v>1777.325</c:v>
                </c:pt>
                <c:pt idx="316">
                  <c:v>1777.38</c:v>
                </c:pt>
                <c:pt idx="317">
                  <c:v>1777.4349999999999</c:v>
                </c:pt>
                <c:pt idx="318">
                  <c:v>1777.49</c:v>
                </c:pt>
                <c:pt idx="319">
                  <c:v>1777.5450000000001</c:v>
                </c:pt>
                <c:pt idx="320">
                  <c:v>1777.6</c:v>
                </c:pt>
                <c:pt idx="321">
                  <c:v>1777.655</c:v>
                </c:pt>
                <c:pt idx="322">
                  <c:v>1777.71</c:v>
                </c:pt>
                <c:pt idx="323">
                  <c:v>1777.7650000000001</c:v>
                </c:pt>
                <c:pt idx="324">
                  <c:v>1777.82</c:v>
                </c:pt>
                <c:pt idx="325">
                  <c:v>1777.875</c:v>
                </c:pt>
                <c:pt idx="326">
                  <c:v>1777.93</c:v>
                </c:pt>
                <c:pt idx="327">
                  <c:v>1777.9849999999999</c:v>
                </c:pt>
                <c:pt idx="328">
                  <c:v>1778.04</c:v>
                </c:pt>
                <c:pt idx="329">
                  <c:v>1778.095</c:v>
                </c:pt>
                <c:pt idx="330">
                  <c:v>1778.15</c:v>
                </c:pt>
                <c:pt idx="331">
                  <c:v>1778.2049999999999</c:v>
                </c:pt>
                <c:pt idx="332">
                  <c:v>1778.26</c:v>
                </c:pt>
                <c:pt idx="333">
                  <c:v>1778.3150000000001</c:v>
                </c:pt>
                <c:pt idx="334">
                  <c:v>1778.37</c:v>
                </c:pt>
                <c:pt idx="335">
                  <c:v>1778.425</c:v>
                </c:pt>
                <c:pt idx="336">
                  <c:v>1778.48</c:v>
                </c:pt>
                <c:pt idx="337">
                  <c:v>1778.5350000000001</c:v>
                </c:pt>
                <c:pt idx="338">
                  <c:v>1778.59</c:v>
                </c:pt>
                <c:pt idx="339">
                  <c:v>1778.645</c:v>
                </c:pt>
                <c:pt idx="340">
                  <c:v>1778.7</c:v>
                </c:pt>
                <c:pt idx="341">
                  <c:v>1778.7550000000001</c:v>
                </c:pt>
                <c:pt idx="342">
                  <c:v>1778.81</c:v>
                </c:pt>
                <c:pt idx="343">
                  <c:v>1778.865</c:v>
                </c:pt>
                <c:pt idx="344">
                  <c:v>1778.92</c:v>
                </c:pt>
                <c:pt idx="345">
                  <c:v>1778.9749999999999</c:v>
                </c:pt>
                <c:pt idx="346">
                  <c:v>1779.03</c:v>
                </c:pt>
                <c:pt idx="347">
                  <c:v>1779.085</c:v>
                </c:pt>
                <c:pt idx="348">
                  <c:v>1779.14</c:v>
                </c:pt>
                <c:pt idx="349">
                  <c:v>1779.1949999999999</c:v>
                </c:pt>
                <c:pt idx="350">
                  <c:v>1779.25</c:v>
                </c:pt>
                <c:pt idx="351">
                  <c:v>1779.3050000000001</c:v>
                </c:pt>
                <c:pt idx="352">
                  <c:v>1779.36</c:v>
                </c:pt>
                <c:pt idx="353">
                  <c:v>1779.415</c:v>
                </c:pt>
                <c:pt idx="354">
                  <c:v>1779.47</c:v>
                </c:pt>
                <c:pt idx="355">
                  <c:v>1779.5250000000001</c:v>
                </c:pt>
                <c:pt idx="356">
                  <c:v>1779.58</c:v>
                </c:pt>
                <c:pt idx="357">
                  <c:v>1779.635</c:v>
                </c:pt>
                <c:pt idx="358">
                  <c:v>1779.69</c:v>
                </c:pt>
                <c:pt idx="359">
                  <c:v>1779.7449999999999</c:v>
                </c:pt>
                <c:pt idx="360">
                  <c:v>1779.8</c:v>
                </c:pt>
                <c:pt idx="361">
                  <c:v>1779.855</c:v>
                </c:pt>
                <c:pt idx="362">
                  <c:v>1779.91</c:v>
                </c:pt>
                <c:pt idx="363">
                  <c:v>1779.9649999999999</c:v>
                </c:pt>
                <c:pt idx="364">
                  <c:v>1780.02</c:v>
                </c:pt>
                <c:pt idx="365">
                  <c:v>1780.075</c:v>
                </c:pt>
                <c:pt idx="366">
                  <c:v>1780.13</c:v>
                </c:pt>
                <c:pt idx="367">
                  <c:v>1780.1849999999999</c:v>
                </c:pt>
                <c:pt idx="368">
                  <c:v>1780.24</c:v>
                </c:pt>
                <c:pt idx="369">
                  <c:v>1780.2950000000001</c:v>
                </c:pt>
                <c:pt idx="370">
                  <c:v>1780.35</c:v>
                </c:pt>
                <c:pt idx="371">
                  <c:v>1780.405</c:v>
                </c:pt>
                <c:pt idx="372">
                  <c:v>1780.46</c:v>
                </c:pt>
                <c:pt idx="373">
                  <c:v>1780.5150000000001</c:v>
                </c:pt>
                <c:pt idx="374">
                  <c:v>1780.57</c:v>
                </c:pt>
                <c:pt idx="375">
                  <c:v>1780.625</c:v>
                </c:pt>
                <c:pt idx="376">
                  <c:v>1780.68</c:v>
                </c:pt>
                <c:pt idx="377">
                  <c:v>1780.7349999999999</c:v>
                </c:pt>
                <c:pt idx="378">
                  <c:v>1780.79</c:v>
                </c:pt>
                <c:pt idx="379">
                  <c:v>1780.845</c:v>
                </c:pt>
                <c:pt idx="380">
                  <c:v>1780.9</c:v>
                </c:pt>
                <c:pt idx="381">
                  <c:v>1780.9549999999999</c:v>
                </c:pt>
                <c:pt idx="382">
                  <c:v>1781.01</c:v>
                </c:pt>
                <c:pt idx="383">
                  <c:v>1781.0650000000001</c:v>
                </c:pt>
                <c:pt idx="384">
                  <c:v>1781.12</c:v>
                </c:pt>
                <c:pt idx="385">
                  <c:v>1781.175</c:v>
                </c:pt>
                <c:pt idx="386">
                  <c:v>1781.23</c:v>
                </c:pt>
                <c:pt idx="387">
                  <c:v>1781.2850000000001</c:v>
                </c:pt>
                <c:pt idx="388">
                  <c:v>1781.34</c:v>
                </c:pt>
                <c:pt idx="389">
                  <c:v>1781.395</c:v>
                </c:pt>
                <c:pt idx="390">
                  <c:v>1781.45</c:v>
                </c:pt>
                <c:pt idx="391">
                  <c:v>1781.5050000000001</c:v>
                </c:pt>
                <c:pt idx="392">
                  <c:v>1781.56</c:v>
                </c:pt>
                <c:pt idx="393">
                  <c:v>1781.615</c:v>
                </c:pt>
                <c:pt idx="394">
                  <c:v>1781.67</c:v>
                </c:pt>
                <c:pt idx="395">
                  <c:v>1781.7249999999999</c:v>
                </c:pt>
                <c:pt idx="396">
                  <c:v>1781.78</c:v>
                </c:pt>
                <c:pt idx="397">
                  <c:v>1781.835</c:v>
                </c:pt>
                <c:pt idx="398">
                  <c:v>1781.89</c:v>
                </c:pt>
                <c:pt idx="399">
                  <c:v>1781.9449999999999</c:v>
                </c:pt>
                <c:pt idx="400">
                  <c:v>1782</c:v>
                </c:pt>
                <c:pt idx="401">
                  <c:v>1782.0550000000001</c:v>
                </c:pt>
                <c:pt idx="402">
                  <c:v>1782.11</c:v>
                </c:pt>
                <c:pt idx="403">
                  <c:v>1782.165</c:v>
                </c:pt>
                <c:pt idx="404">
                  <c:v>1782.22</c:v>
                </c:pt>
                <c:pt idx="405">
                  <c:v>1782.2750000000001</c:v>
                </c:pt>
                <c:pt idx="406">
                  <c:v>1782.33</c:v>
                </c:pt>
                <c:pt idx="407">
                  <c:v>1782.385</c:v>
                </c:pt>
                <c:pt idx="408">
                  <c:v>1782.44</c:v>
                </c:pt>
                <c:pt idx="409">
                  <c:v>1782.4949999999999</c:v>
                </c:pt>
                <c:pt idx="410">
                  <c:v>1782.55</c:v>
                </c:pt>
                <c:pt idx="411">
                  <c:v>1782.605</c:v>
                </c:pt>
                <c:pt idx="412">
                  <c:v>1782.66</c:v>
                </c:pt>
                <c:pt idx="413">
                  <c:v>1782.7149999999999</c:v>
                </c:pt>
                <c:pt idx="414">
                  <c:v>1782.77</c:v>
                </c:pt>
                <c:pt idx="415">
                  <c:v>1782.825</c:v>
                </c:pt>
                <c:pt idx="416">
                  <c:v>1782.88</c:v>
                </c:pt>
                <c:pt idx="417">
                  <c:v>1782.9349999999999</c:v>
                </c:pt>
                <c:pt idx="418">
                  <c:v>1782.99</c:v>
                </c:pt>
                <c:pt idx="419">
                  <c:v>1783.0450000000001</c:v>
                </c:pt>
                <c:pt idx="420">
                  <c:v>1783.1</c:v>
                </c:pt>
                <c:pt idx="421">
                  <c:v>1783.155</c:v>
                </c:pt>
                <c:pt idx="422">
                  <c:v>1783.21</c:v>
                </c:pt>
                <c:pt idx="423">
                  <c:v>1783.2650000000001</c:v>
                </c:pt>
                <c:pt idx="424">
                  <c:v>1783.32</c:v>
                </c:pt>
                <c:pt idx="425">
                  <c:v>1783.375</c:v>
                </c:pt>
                <c:pt idx="426">
                  <c:v>1783.43</c:v>
                </c:pt>
                <c:pt idx="427">
                  <c:v>1783.4849999999999</c:v>
                </c:pt>
                <c:pt idx="428">
                  <c:v>1783.54</c:v>
                </c:pt>
                <c:pt idx="429">
                  <c:v>1783.595</c:v>
                </c:pt>
                <c:pt idx="430">
                  <c:v>1783.65</c:v>
                </c:pt>
                <c:pt idx="431">
                  <c:v>1783.7049999999999</c:v>
                </c:pt>
                <c:pt idx="432">
                  <c:v>1783.76</c:v>
                </c:pt>
                <c:pt idx="433">
                  <c:v>1783.8150000000001</c:v>
                </c:pt>
                <c:pt idx="434">
                  <c:v>1783.87</c:v>
                </c:pt>
                <c:pt idx="435">
                  <c:v>1783.925</c:v>
                </c:pt>
                <c:pt idx="436">
                  <c:v>1783.98</c:v>
                </c:pt>
                <c:pt idx="437">
                  <c:v>1784.0350000000001</c:v>
                </c:pt>
                <c:pt idx="438">
                  <c:v>1784.09</c:v>
                </c:pt>
                <c:pt idx="439">
                  <c:v>1784.145</c:v>
                </c:pt>
                <c:pt idx="440">
                  <c:v>1784.2</c:v>
                </c:pt>
                <c:pt idx="441">
                  <c:v>1784.2550000000001</c:v>
                </c:pt>
                <c:pt idx="442">
                  <c:v>1784.31</c:v>
                </c:pt>
                <c:pt idx="443">
                  <c:v>1784.365</c:v>
                </c:pt>
                <c:pt idx="444">
                  <c:v>1784.42</c:v>
                </c:pt>
                <c:pt idx="445">
                  <c:v>1784.4749999999999</c:v>
                </c:pt>
                <c:pt idx="446">
                  <c:v>1784.53</c:v>
                </c:pt>
                <c:pt idx="447">
                  <c:v>1784.585</c:v>
                </c:pt>
                <c:pt idx="448">
                  <c:v>1784.64</c:v>
                </c:pt>
                <c:pt idx="449">
                  <c:v>1784.6949999999999</c:v>
                </c:pt>
                <c:pt idx="450">
                  <c:v>1784.75</c:v>
                </c:pt>
                <c:pt idx="451">
                  <c:v>1784.8050000000001</c:v>
                </c:pt>
                <c:pt idx="452">
                  <c:v>1784.86</c:v>
                </c:pt>
                <c:pt idx="453">
                  <c:v>1784.915</c:v>
                </c:pt>
                <c:pt idx="454">
                  <c:v>1784.97</c:v>
                </c:pt>
                <c:pt idx="455">
                  <c:v>1785.0250000000001</c:v>
                </c:pt>
                <c:pt idx="456">
                  <c:v>1785.08</c:v>
                </c:pt>
                <c:pt idx="457">
                  <c:v>1785.135</c:v>
                </c:pt>
                <c:pt idx="458">
                  <c:v>1785.19</c:v>
                </c:pt>
                <c:pt idx="459">
                  <c:v>1785.2449999999999</c:v>
                </c:pt>
                <c:pt idx="460">
                  <c:v>1785.3</c:v>
                </c:pt>
                <c:pt idx="461">
                  <c:v>1785.355</c:v>
                </c:pt>
                <c:pt idx="462">
                  <c:v>1785.41</c:v>
                </c:pt>
                <c:pt idx="463">
                  <c:v>1785.4649999999999</c:v>
                </c:pt>
                <c:pt idx="464">
                  <c:v>1785.52</c:v>
                </c:pt>
                <c:pt idx="465">
                  <c:v>1785.575</c:v>
                </c:pt>
                <c:pt idx="466">
                  <c:v>1785.63</c:v>
                </c:pt>
                <c:pt idx="467">
                  <c:v>1785.6849999999999</c:v>
                </c:pt>
                <c:pt idx="468">
                  <c:v>1785.74</c:v>
                </c:pt>
                <c:pt idx="469">
                  <c:v>1785.7950000000001</c:v>
                </c:pt>
                <c:pt idx="470">
                  <c:v>1785.85</c:v>
                </c:pt>
                <c:pt idx="471">
                  <c:v>1785.905</c:v>
                </c:pt>
                <c:pt idx="472">
                  <c:v>1785.96</c:v>
                </c:pt>
                <c:pt idx="473">
                  <c:v>1786.0150000000001</c:v>
                </c:pt>
                <c:pt idx="474">
                  <c:v>1786.07</c:v>
                </c:pt>
                <c:pt idx="475">
                  <c:v>1786.125</c:v>
                </c:pt>
                <c:pt idx="476">
                  <c:v>1786.18</c:v>
                </c:pt>
                <c:pt idx="477">
                  <c:v>1786.2349999999999</c:v>
                </c:pt>
                <c:pt idx="478">
                  <c:v>1786.29</c:v>
                </c:pt>
                <c:pt idx="479">
                  <c:v>1786.345</c:v>
                </c:pt>
                <c:pt idx="480">
                  <c:v>1786.4</c:v>
                </c:pt>
                <c:pt idx="481">
                  <c:v>1786.4549999999999</c:v>
                </c:pt>
                <c:pt idx="482">
                  <c:v>1786.51</c:v>
                </c:pt>
                <c:pt idx="483">
                  <c:v>1786.5650000000001</c:v>
                </c:pt>
                <c:pt idx="484">
                  <c:v>1786.62</c:v>
                </c:pt>
                <c:pt idx="485">
                  <c:v>1786.675</c:v>
                </c:pt>
                <c:pt idx="486">
                  <c:v>1786.73</c:v>
                </c:pt>
                <c:pt idx="487">
                  <c:v>1786.7850000000001</c:v>
                </c:pt>
                <c:pt idx="488">
                  <c:v>1786.84</c:v>
                </c:pt>
                <c:pt idx="489">
                  <c:v>1786.895</c:v>
                </c:pt>
                <c:pt idx="490">
                  <c:v>1786.95</c:v>
                </c:pt>
                <c:pt idx="491">
                  <c:v>1787.0050000000001</c:v>
                </c:pt>
                <c:pt idx="492">
                  <c:v>1787.06</c:v>
                </c:pt>
                <c:pt idx="493">
                  <c:v>1787.115</c:v>
                </c:pt>
                <c:pt idx="494">
                  <c:v>1787.17</c:v>
                </c:pt>
                <c:pt idx="495">
                  <c:v>1787.2249999999999</c:v>
                </c:pt>
                <c:pt idx="496">
                  <c:v>1787.28</c:v>
                </c:pt>
                <c:pt idx="497">
                  <c:v>1787.335</c:v>
                </c:pt>
                <c:pt idx="498">
                  <c:v>1787.39</c:v>
                </c:pt>
                <c:pt idx="499">
                  <c:v>1787.4449999999999</c:v>
                </c:pt>
                <c:pt idx="500">
                  <c:v>1787.5</c:v>
                </c:pt>
                <c:pt idx="501">
                  <c:v>1787.5550000000001</c:v>
                </c:pt>
                <c:pt idx="502">
                  <c:v>1787.61</c:v>
                </c:pt>
                <c:pt idx="503">
                  <c:v>1787.665</c:v>
                </c:pt>
                <c:pt idx="504">
                  <c:v>1787.72</c:v>
                </c:pt>
                <c:pt idx="505">
                  <c:v>1787.7750000000001</c:v>
                </c:pt>
                <c:pt idx="506">
                  <c:v>1787.83</c:v>
                </c:pt>
                <c:pt idx="507">
                  <c:v>1787.885</c:v>
                </c:pt>
                <c:pt idx="508">
                  <c:v>1787.94</c:v>
                </c:pt>
                <c:pt idx="509">
                  <c:v>1787.9949999999999</c:v>
                </c:pt>
                <c:pt idx="510">
                  <c:v>1788.05</c:v>
                </c:pt>
                <c:pt idx="511">
                  <c:v>1788.105</c:v>
                </c:pt>
                <c:pt idx="512">
                  <c:v>1788.16</c:v>
                </c:pt>
                <c:pt idx="513">
                  <c:v>1788.2149999999999</c:v>
                </c:pt>
                <c:pt idx="514">
                  <c:v>1788.27</c:v>
                </c:pt>
                <c:pt idx="515">
                  <c:v>1788.325</c:v>
                </c:pt>
                <c:pt idx="516">
                  <c:v>1788.38</c:v>
                </c:pt>
                <c:pt idx="517">
                  <c:v>1788.4349999999999</c:v>
                </c:pt>
                <c:pt idx="518">
                  <c:v>1788.49</c:v>
                </c:pt>
                <c:pt idx="519">
                  <c:v>1788.5450000000001</c:v>
                </c:pt>
                <c:pt idx="520">
                  <c:v>1788.6</c:v>
                </c:pt>
                <c:pt idx="521">
                  <c:v>1788.655</c:v>
                </c:pt>
                <c:pt idx="522">
                  <c:v>1788.71</c:v>
                </c:pt>
                <c:pt idx="523">
                  <c:v>1788.7650000000001</c:v>
                </c:pt>
                <c:pt idx="524">
                  <c:v>1788.82</c:v>
                </c:pt>
                <c:pt idx="525">
                  <c:v>1788.875</c:v>
                </c:pt>
                <c:pt idx="526">
                  <c:v>1788.93</c:v>
                </c:pt>
                <c:pt idx="527">
                  <c:v>1788.9849999999999</c:v>
                </c:pt>
                <c:pt idx="528">
                  <c:v>1789.04</c:v>
                </c:pt>
                <c:pt idx="529">
                  <c:v>1789.095</c:v>
                </c:pt>
                <c:pt idx="530">
                  <c:v>1789.15</c:v>
                </c:pt>
                <c:pt idx="531">
                  <c:v>1789.2049999999999</c:v>
                </c:pt>
                <c:pt idx="532">
                  <c:v>1789.26</c:v>
                </c:pt>
                <c:pt idx="533">
                  <c:v>1789.3150000000001</c:v>
                </c:pt>
                <c:pt idx="534">
                  <c:v>1789.37</c:v>
                </c:pt>
                <c:pt idx="535">
                  <c:v>1789.425</c:v>
                </c:pt>
                <c:pt idx="536">
                  <c:v>1789.48</c:v>
                </c:pt>
                <c:pt idx="537">
                  <c:v>1789.5350000000001</c:v>
                </c:pt>
                <c:pt idx="538">
                  <c:v>1789.59</c:v>
                </c:pt>
                <c:pt idx="539">
                  <c:v>1789.645</c:v>
                </c:pt>
                <c:pt idx="540">
                  <c:v>1789.7</c:v>
                </c:pt>
                <c:pt idx="541">
                  <c:v>1789.7550000000001</c:v>
                </c:pt>
                <c:pt idx="542">
                  <c:v>1789.81</c:v>
                </c:pt>
                <c:pt idx="543">
                  <c:v>1789.865</c:v>
                </c:pt>
                <c:pt idx="544">
                  <c:v>1789.92</c:v>
                </c:pt>
                <c:pt idx="545">
                  <c:v>1789.9749999999999</c:v>
                </c:pt>
                <c:pt idx="546">
                  <c:v>1790.03</c:v>
                </c:pt>
                <c:pt idx="547">
                  <c:v>1790.085</c:v>
                </c:pt>
                <c:pt idx="548">
                  <c:v>1790.14</c:v>
                </c:pt>
                <c:pt idx="549">
                  <c:v>1790.1949999999999</c:v>
                </c:pt>
                <c:pt idx="550">
                  <c:v>1790.25</c:v>
                </c:pt>
                <c:pt idx="551">
                  <c:v>1790.3050000000001</c:v>
                </c:pt>
                <c:pt idx="552">
                  <c:v>1790.36</c:v>
                </c:pt>
                <c:pt idx="553">
                  <c:v>1790.415</c:v>
                </c:pt>
                <c:pt idx="554">
                  <c:v>1790.47</c:v>
                </c:pt>
                <c:pt idx="555">
                  <c:v>1790.5250000000001</c:v>
                </c:pt>
                <c:pt idx="556">
                  <c:v>1790.58</c:v>
                </c:pt>
                <c:pt idx="557">
                  <c:v>1790.635</c:v>
                </c:pt>
                <c:pt idx="558">
                  <c:v>1790.69</c:v>
                </c:pt>
                <c:pt idx="559">
                  <c:v>1790.7449999999999</c:v>
                </c:pt>
                <c:pt idx="560">
                  <c:v>1790.8</c:v>
                </c:pt>
                <c:pt idx="561">
                  <c:v>1790.855</c:v>
                </c:pt>
                <c:pt idx="562">
                  <c:v>1790.91</c:v>
                </c:pt>
                <c:pt idx="563">
                  <c:v>1790.9649999999999</c:v>
                </c:pt>
                <c:pt idx="564">
                  <c:v>1791.02</c:v>
                </c:pt>
                <c:pt idx="565">
                  <c:v>1791.075</c:v>
                </c:pt>
                <c:pt idx="566">
                  <c:v>1791.13</c:v>
                </c:pt>
                <c:pt idx="567">
                  <c:v>1791.1849999999999</c:v>
                </c:pt>
                <c:pt idx="568">
                  <c:v>1791.24</c:v>
                </c:pt>
                <c:pt idx="569">
                  <c:v>1791.2950000000001</c:v>
                </c:pt>
                <c:pt idx="570">
                  <c:v>1791.35</c:v>
                </c:pt>
                <c:pt idx="571">
                  <c:v>1791.405</c:v>
                </c:pt>
                <c:pt idx="572">
                  <c:v>1791.46</c:v>
                </c:pt>
                <c:pt idx="573">
                  <c:v>1791.5150000000001</c:v>
                </c:pt>
                <c:pt idx="574">
                  <c:v>1791.57</c:v>
                </c:pt>
                <c:pt idx="575">
                  <c:v>1791.625</c:v>
                </c:pt>
                <c:pt idx="576">
                  <c:v>1791.68</c:v>
                </c:pt>
                <c:pt idx="577">
                  <c:v>1791.7349999999999</c:v>
                </c:pt>
                <c:pt idx="578">
                  <c:v>1791.79</c:v>
                </c:pt>
                <c:pt idx="579">
                  <c:v>1791.845</c:v>
                </c:pt>
                <c:pt idx="580">
                  <c:v>1791.9</c:v>
                </c:pt>
                <c:pt idx="581">
                  <c:v>1791.9549999999999</c:v>
                </c:pt>
                <c:pt idx="582">
                  <c:v>1792.01</c:v>
                </c:pt>
                <c:pt idx="583">
                  <c:v>1792.0650000000001</c:v>
                </c:pt>
                <c:pt idx="584">
                  <c:v>1792.12</c:v>
                </c:pt>
                <c:pt idx="585">
                  <c:v>1792.175</c:v>
                </c:pt>
                <c:pt idx="586">
                  <c:v>1792.23</c:v>
                </c:pt>
                <c:pt idx="587">
                  <c:v>1792.2850000000001</c:v>
                </c:pt>
                <c:pt idx="588">
                  <c:v>1792.34</c:v>
                </c:pt>
                <c:pt idx="589">
                  <c:v>1792.395</c:v>
                </c:pt>
                <c:pt idx="590">
                  <c:v>1792.45</c:v>
                </c:pt>
                <c:pt idx="591">
                  <c:v>1792.5050000000001</c:v>
                </c:pt>
                <c:pt idx="592">
                  <c:v>1792.56</c:v>
                </c:pt>
                <c:pt idx="593">
                  <c:v>1792.615</c:v>
                </c:pt>
                <c:pt idx="594">
                  <c:v>1792.67</c:v>
                </c:pt>
                <c:pt idx="595">
                  <c:v>1792.7249999999999</c:v>
                </c:pt>
                <c:pt idx="596">
                  <c:v>1792.78</c:v>
                </c:pt>
                <c:pt idx="597">
                  <c:v>1792.835</c:v>
                </c:pt>
                <c:pt idx="598">
                  <c:v>1792.89</c:v>
                </c:pt>
                <c:pt idx="599">
                  <c:v>1792.9449999999999</c:v>
                </c:pt>
                <c:pt idx="600">
                  <c:v>1793</c:v>
                </c:pt>
                <c:pt idx="601">
                  <c:v>1793.0550000000001</c:v>
                </c:pt>
                <c:pt idx="602">
                  <c:v>1793.11</c:v>
                </c:pt>
                <c:pt idx="603">
                  <c:v>1793.165</c:v>
                </c:pt>
                <c:pt idx="604">
                  <c:v>1793.22</c:v>
                </c:pt>
                <c:pt idx="605">
                  <c:v>1793.2750000000001</c:v>
                </c:pt>
                <c:pt idx="606">
                  <c:v>1793.33</c:v>
                </c:pt>
                <c:pt idx="607">
                  <c:v>1793.385</c:v>
                </c:pt>
                <c:pt idx="608">
                  <c:v>1793.44</c:v>
                </c:pt>
                <c:pt idx="609">
                  <c:v>1793.4949999999999</c:v>
                </c:pt>
                <c:pt idx="610">
                  <c:v>1793.55</c:v>
                </c:pt>
                <c:pt idx="611">
                  <c:v>1793.605</c:v>
                </c:pt>
                <c:pt idx="612">
                  <c:v>1793.66</c:v>
                </c:pt>
                <c:pt idx="613">
                  <c:v>1793.7149999999999</c:v>
                </c:pt>
                <c:pt idx="614">
                  <c:v>1793.77</c:v>
                </c:pt>
                <c:pt idx="615">
                  <c:v>1793.825</c:v>
                </c:pt>
                <c:pt idx="616">
                  <c:v>1793.88</c:v>
                </c:pt>
                <c:pt idx="617">
                  <c:v>1793.9349999999999</c:v>
                </c:pt>
                <c:pt idx="618">
                  <c:v>1793.99</c:v>
                </c:pt>
                <c:pt idx="619">
                  <c:v>1794.0450000000001</c:v>
                </c:pt>
                <c:pt idx="620">
                  <c:v>1794.1</c:v>
                </c:pt>
                <c:pt idx="621">
                  <c:v>1794.155</c:v>
                </c:pt>
                <c:pt idx="622">
                  <c:v>1794.21</c:v>
                </c:pt>
                <c:pt idx="623">
                  <c:v>1794.2650000000001</c:v>
                </c:pt>
                <c:pt idx="624">
                  <c:v>1794.32</c:v>
                </c:pt>
                <c:pt idx="625">
                  <c:v>1794.375</c:v>
                </c:pt>
                <c:pt idx="626">
                  <c:v>1794.43</c:v>
                </c:pt>
                <c:pt idx="627">
                  <c:v>1794.4849999999999</c:v>
                </c:pt>
                <c:pt idx="628">
                  <c:v>1794.54</c:v>
                </c:pt>
                <c:pt idx="629">
                  <c:v>1794.595</c:v>
                </c:pt>
                <c:pt idx="630">
                  <c:v>1794.65</c:v>
                </c:pt>
                <c:pt idx="631">
                  <c:v>1794.7049999999999</c:v>
                </c:pt>
                <c:pt idx="632">
                  <c:v>1794.76</c:v>
                </c:pt>
                <c:pt idx="633">
                  <c:v>1794.8150000000001</c:v>
                </c:pt>
                <c:pt idx="634">
                  <c:v>1794.87</c:v>
                </c:pt>
                <c:pt idx="635">
                  <c:v>1794.925</c:v>
                </c:pt>
                <c:pt idx="636">
                  <c:v>1794.98</c:v>
                </c:pt>
                <c:pt idx="637">
                  <c:v>1795.0350000000001</c:v>
                </c:pt>
                <c:pt idx="638">
                  <c:v>1795.09</c:v>
                </c:pt>
                <c:pt idx="639">
                  <c:v>1795.145</c:v>
                </c:pt>
                <c:pt idx="640">
                  <c:v>1795.2</c:v>
                </c:pt>
                <c:pt idx="641">
                  <c:v>1795.2550000000001</c:v>
                </c:pt>
                <c:pt idx="642">
                  <c:v>1795.31</c:v>
                </c:pt>
                <c:pt idx="643">
                  <c:v>1795.365</c:v>
                </c:pt>
                <c:pt idx="644">
                  <c:v>1795.42</c:v>
                </c:pt>
                <c:pt idx="645">
                  <c:v>1795.4749999999999</c:v>
                </c:pt>
                <c:pt idx="646">
                  <c:v>1795.53</c:v>
                </c:pt>
                <c:pt idx="647">
                  <c:v>1795.585</c:v>
                </c:pt>
                <c:pt idx="648">
                  <c:v>1795.64</c:v>
                </c:pt>
                <c:pt idx="649">
                  <c:v>1795.6949999999999</c:v>
                </c:pt>
                <c:pt idx="650">
                  <c:v>1795.75</c:v>
                </c:pt>
                <c:pt idx="651">
                  <c:v>1795.8050000000001</c:v>
                </c:pt>
                <c:pt idx="652">
                  <c:v>1795.86</c:v>
                </c:pt>
                <c:pt idx="653">
                  <c:v>1795.915</c:v>
                </c:pt>
                <c:pt idx="654">
                  <c:v>1795.97</c:v>
                </c:pt>
                <c:pt idx="655">
                  <c:v>1796.0250000000001</c:v>
                </c:pt>
                <c:pt idx="656">
                  <c:v>1796.08</c:v>
                </c:pt>
                <c:pt idx="657">
                  <c:v>1796.135</c:v>
                </c:pt>
                <c:pt idx="658">
                  <c:v>1796.19</c:v>
                </c:pt>
                <c:pt idx="659">
                  <c:v>1796.2449999999999</c:v>
                </c:pt>
                <c:pt idx="660">
                  <c:v>1796.3</c:v>
                </c:pt>
                <c:pt idx="661">
                  <c:v>1796.355</c:v>
                </c:pt>
                <c:pt idx="662">
                  <c:v>1796.41</c:v>
                </c:pt>
                <c:pt idx="663">
                  <c:v>1796.4649999999999</c:v>
                </c:pt>
                <c:pt idx="664">
                  <c:v>1796.52</c:v>
                </c:pt>
                <c:pt idx="665">
                  <c:v>1796.575</c:v>
                </c:pt>
                <c:pt idx="666">
                  <c:v>1796.63</c:v>
                </c:pt>
                <c:pt idx="667">
                  <c:v>1796.6849999999999</c:v>
                </c:pt>
                <c:pt idx="668">
                  <c:v>1796.74</c:v>
                </c:pt>
                <c:pt idx="669">
                  <c:v>1796.7950000000001</c:v>
                </c:pt>
                <c:pt idx="670">
                  <c:v>1796.85</c:v>
                </c:pt>
                <c:pt idx="671">
                  <c:v>1796.905</c:v>
                </c:pt>
                <c:pt idx="672">
                  <c:v>1796.96</c:v>
                </c:pt>
                <c:pt idx="673">
                  <c:v>1797.0150000000001</c:v>
                </c:pt>
                <c:pt idx="674">
                  <c:v>1797.07</c:v>
                </c:pt>
                <c:pt idx="675">
                  <c:v>1797.125</c:v>
                </c:pt>
                <c:pt idx="676">
                  <c:v>1797.18</c:v>
                </c:pt>
                <c:pt idx="677">
                  <c:v>1797.2349999999999</c:v>
                </c:pt>
                <c:pt idx="678">
                  <c:v>1797.29</c:v>
                </c:pt>
                <c:pt idx="679">
                  <c:v>1797.345</c:v>
                </c:pt>
                <c:pt idx="680">
                  <c:v>1797.4</c:v>
                </c:pt>
                <c:pt idx="681">
                  <c:v>1797.4549999999999</c:v>
                </c:pt>
                <c:pt idx="682">
                  <c:v>1797.51</c:v>
                </c:pt>
                <c:pt idx="683">
                  <c:v>1797.5650000000001</c:v>
                </c:pt>
                <c:pt idx="684">
                  <c:v>1797.62</c:v>
                </c:pt>
                <c:pt idx="685">
                  <c:v>1797.675</c:v>
                </c:pt>
                <c:pt idx="686">
                  <c:v>1797.73</c:v>
                </c:pt>
                <c:pt idx="687">
                  <c:v>1797.7850000000001</c:v>
                </c:pt>
                <c:pt idx="688">
                  <c:v>1797.84</c:v>
                </c:pt>
                <c:pt idx="689">
                  <c:v>1797.895</c:v>
                </c:pt>
                <c:pt idx="690">
                  <c:v>1797.95</c:v>
                </c:pt>
                <c:pt idx="691">
                  <c:v>1798.0050000000001</c:v>
                </c:pt>
                <c:pt idx="692">
                  <c:v>1798.06</c:v>
                </c:pt>
                <c:pt idx="693">
                  <c:v>1798.115</c:v>
                </c:pt>
                <c:pt idx="694">
                  <c:v>1798.17</c:v>
                </c:pt>
                <c:pt idx="695">
                  <c:v>1798.2249999999999</c:v>
                </c:pt>
                <c:pt idx="696">
                  <c:v>1798.28</c:v>
                </c:pt>
                <c:pt idx="697">
                  <c:v>1798.335</c:v>
                </c:pt>
                <c:pt idx="698">
                  <c:v>1798.39</c:v>
                </c:pt>
                <c:pt idx="699">
                  <c:v>1798.4449999999999</c:v>
                </c:pt>
                <c:pt idx="700">
                  <c:v>1798.5</c:v>
                </c:pt>
                <c:pt idx="701">
                  <c:v>1798.5550000000001</c:v>
                </c:pt>
                <c:pt idx="702">
                  <c:v>1798.61</c:v>
                </c:pt>
                <c:pt idx="703">
                  <c:v>1798.665</c:v>
                </c:pt>
                <c:pt idx="704">
                  <c:v>1798.72</c:v>
                </c:pt>
                <c:pt idx="705">
                  <c:v>1798.7750000000001</c:v>
                </c:pt>
                <c:pt idx="706">
                  <c:v>1798.83</c:v>
                </c:pt>
                <c:pt idx="707">
                  <c:v>1798.885</c:v>
                </c:pt>
                <c:pt idx="708">
                  <c:v>1798.94</c:v>
                </c:pt>
                <c:pt idx="709">
                  <c:v>1798.9949999999999</c:v>
                </c:pt>
                <c:pt idx="710">
                  <c:v>1799.05</c:v>
                </c:pt>
                <c:pt idx="711">
                  <c:v>1799.105</c:v>
                </c:pt>
                <c:pt idx="712">
                  <c:v>1799.16</c:v>
                </c:pt>
                <c:pt idx="713">
                  <c:v>1799.2149999999999</c:v>
                </c:pt>
                <c:pt idx="714">
                  <c:v>1799.27</c:v>
                </c:pt>
                <c:pt idx="715">
                  <c:v>1799.325</c:v>
                </c:pt>
                <c:pt idx="716">
                  <c:v>1799.38</c:v>
                </c:pt>
                <c:pt idx="717">
                  <c:v>1799.4349999999999</c:v>
                </c:pt>
                <c:pt idx="718">
                  <c:v>1799.49</c:v>
                </c:pt>
                <c:pt idx="719">
                  <c:v>1799.5450000000001</c:v>
                </c:pt>
                <c:pt idx="720">
                  <c:v>1799.6</c:v>
                </c:pt>
                <c:pt idx="721">
                  <c:v>1799.655</c:v>
                </c:pt>
                <c:pt idx="722">
                  <c:v>1799.71</c:v>
                </c:pt>
                <c:pt idx="723">
                  <c:v>1799.7650000000001</c:v>
                </c:pt>
                <c:pt idx="724">
                  <c:v>1799.82</c:v>
                </c:pt>
                <c:pt idx="725">
                  <c:v>1799.875</c:v>
                </c:pt>
                <c:pt idx="726">
                  <c:v>1799.93</c:v>
                </c:pt>
                <c:pt idx="727">
                  <c:v>1799.9849999999999</c:v>
                </c:pt>
                <c:pt idx="728">
                  <c:v>1800.04</c:v>
                </c:pt>
                <c:pt idx="729">
                  <c:v>1800.095</c:v>
                </c:pt>
                <c:pt idx="730">
                  <c:v>1800.15</c:v>
                </c:pt>
                <c:pt idx="731">
                  <c:v>1800.2049999999999</c:v>
                </c:pt>
                <c:pt idx="732">
                  <c:v>1800.26</c:v>
                </c:pt>
                <c:pt idx="733">
                  <c:v>1800.3150000000001</c:v>
                </c:pt>
                <c:pt idx="734">
                  <c:v>1800.37</c:v>
                </c:pt>
                <c:pt idx="735">
                  <c:v>1800.425</c:v>
                </c:pt>
                <c:pt idx="736">
                  <c:v>1800.48</c:v>
                </c:pt>
                <c:pt idx="737">
                  <c:v>1800.5350000000001</c:v>
                </c:pt>
                <c:pt idx="738">
                  <c:v>1800.59</c:v>
                </c:pt>
                <c:pt idx="739">
                  <c:v>1800.645</c:v>
                </c:pt>
                <c:pt idx="740">
                  <c:v>1800.7</c:v>
                </c:pt>
                <c:pt idx="741">
                  <c:v>1800.7550000000001</c:v>
                </c:pt>
                <c:pt idx="742">
                  <c:v>1800.81</c:v>
                </c:pt>
                <c:pt idx="743">
                  <c:v>1800.865</c:v>
                </c:pt>
                <c:pt idx="744">
                  <c:v>1800.92</c:v>
                </c:pt>
                <c:pt idx="745">
                  <c:v>1800.9749999999999</c:v>
                </c:pt>
                <c:pt idx="746">
                  <c:v>1801.03</c:v>
                </c:pt>
                <c:pt idx="747">
                  <c:v>1801.085</c:v>
                </c:pt>
                <c:pt idx="748">
                  <c:v>1801.14</c:v>
                </c:pt>
                <c:pt idx="749">
                  <c:v>1801.1949999999999</c:v>
                </c:pt>
                <c:pt idx="750">
                  <c:v>1801.25</c:v>
                </c:pt>
                <c:pt idx="751">
                  <c:v>1801.3050000000001</c:v>
                </c:pt>
                <c:pt idx="752">
                  <c:v>1801.36</c:v>
                </c:pt>
                <c:pt idx="753">
                  <c:v>1801.415</c:v>
                </c:pt>
                <c:pt idx="754">
                  <c:v>1801.47</c:v>
                </c:pt>
                <c:pt idx="755">
                  <c:v>1801.5250000000001</c:v>
                </c:pt>
                <c:pt idx="756">
                  <c:v>1801.58</c:v>
                </c:pt>
                <c:pt idx="757">
                  <c:v>1801.635</c:v>
                </c:pt>
                <c:pt idx="758">
                  <c:v>1801.69</c:v>
                </c:pt>
                <c:pt idx="759">
                  <c:v>1801.7449999999999</c:v>
                </c:pt>
                <c:pt idx="760">
                  <c:v>1801.8</c:v>
                </c:pt>
                <c:pt idx="761">
                  <c:v>1801.855</c:v>
                </c:pt>
                <c:pt idx="762">
                  <c:v>1801.91</c:v>
                </c:pt>
                <c:pt idx="763">
                  <c:v>1801.9649999999999</c:v>
                </c:pt>
                <c:pt idx="764">
                  <c:v>1802.02</c:v>
                </c:pt>
                <c:pt idx="765">
                  <c:v>1802.075</c:v>
                </c:pt>
                <c:pt idx="766">
                  <c:v>1802.13</c:v>
                </c:pt>
                <c:pt idx="767">
                  <c:v>1802.1849999999999</c:v>
                </c:pt>
                <c:pt idx="768">
                  <c:v>1802.24</c:v>
                </c:pt>
                <c:pt idx="769">
                  <c:v>1802.2950000000001</c:v>
                </c:pt>
                <c:pt idx="770">
                  <c:v>1802.35</c:v>
                </c:pt>
                <c:pt idx="771">
                  <c:v>1802.405</c:v>
                </c:pt>
                <c:pt idx="772">
                  <c:v>1802.46</c:v>
                </c:pt>
                <c:pt idx="773">
                  <c:v>1802.5150000000001</c:v>
                </c:pt>
                <c:pt idx="774">
                  <c:v>1802.57</c:v>
                </c:pt>
                <c:pt idx="775">
                  <c:v>1802.625</c:v>
                </c:pt>
                <c:pt idx="776">
                  <c:v>1802.68</c:v>
                </c:pt>
                <c:pt idx="777">
                  <c:v>1802.7349999999999</c:v>
                </c:pt>
                <c:pt idx="778">
                  <c:v>1802.79</c:v>
                </c:pt>
                <c:pt idx="779">
                  <c:v>1802.845</c:v>
                </c:pt>
                <c:pt idx="780">
                  <c:v>1802.9</c:v>
                </c:pt>
                <c:pt idx="781">
                  <c:v>1802.9549999999999</c:v>
                </c:pt>
                <c:pt idx="782">
                  <c:v>1803.01</c:v>
                </c:pt>
                <c:pt idx="783">
                  <c:v>1803.0650000000001</c:v>
                </c:pt>
                <c:pt idx="784">
                  <c:v>1803.12</c:v>
                </c:pt>
                <c:pt idx="785">
                  <c:v>1803.175</c:v>
                </c:pt>
                <c:pt idx="786">
                  <c:v>1803.23</c:v>
                </c:pt>
                <c:pt idx="787">
                  <c:v>1803.2850000000001</c:v>
                </c:pt>
                <c:pt idx="788">
                  <c:v>1803.34</c:v>
                </c:pt>
                <c:pt idx="789">
                  <c:v>1803.395</c:v>
                </c:pt>
                <c:pt idx="790">
                  <c:v>1803.45</c:v>
                </c:pt>
                <c:pt idx="791">
                  <c:v>1803.5050000000001</c:v>
                </c:pt>
                <c:pt idx="792">
                  <c:v>1803.56</c:v>
                </c:pt>
                <c:pt idx="793">
                  <c:v>1803.615</c:v>
                </c:pt>
                <c:pt idx="794">
                  <c:v>1803.67</c:v>
                </c:pt>
                <c:pt idx="795">
                  <c:v>1803.7249999999999</c:v>
                </c:pt>
                <c:pt idx="796">
                  <c:v>1803.78</c:v>
                </c:pt>
                <c:pt idx="797">
                  <c:v>1803.835</c:v>
                </c:pt>
                <c:pt idx="798">
                  <c:v>1803.89</c:v>
                </c:pt>
                <c:pt idx="799">
                  <c:v>1803.9449999999999</c:v>
                </c:pt>
                <c:pt idx="800">
                  <c:v>1804</c:v>
                </c:pt>
                <c:pt idx="801">
                  <c:v>1804.0550000000001</c:v>
                </c:pt>
                <c:pt idx="802">
                  <c:v>1804.11</c:v>
                </c:pt>
                <c:pt idx="803">
                  <c:v>1804.165</c:v>
                </c:pt>
                <c:pt idx="804">
                  <c:v>1804.22</c:v>
                </c:pt>
                <c:pt idx="805">
                  <c:v>1804.2750000000001</c:v>
                </c:pt>
                <c:pt idx="806">
                  <c:v>1804.33</c:v>
                </c:pt>
                <c:pt idx="807">
                  <c:v>1804.385</c:v>
                </c:pt>
                <c:pt idx="808">
                  <c:v>1804.44</c:v>
                </c:pt>
                <c:pt idx="809">
                  <c:v>1804.4949999999999</c:v>
                </c:pt>
                <c:pt idx="810">
                  <c:v>1804.55</c:v>
                </c:pt>
                <c:pt idx="811">
                  <c:v>1804.605</c:v>
                </c:pt>
                <c:pt idx="812">
                  <c:v>1804.66</c:v>
                </c:pt>
                <c:pt idx="813">
                  <c:v>1804.7149999999999</c:v>
                </c:pt>
                <c:pt idx="814">
                  <c:v>1804.77</c:v>
                </c:pt>
                <c:pt idx="815">
                  <c:v>1804.825</c:v>
                </c:pt>
                <c:pt idx="816">
                  <c:v>1804.88</c:v>
                </c:pt>
                <c:pt idx="817">
                  <c:v>1804.9349999999999</c:v>
                </c:pt>
                <c:pt idx="818">
                  <c:v>1804.99</c:v>
                </c:pt>
                <c:pt idx="819">
                  <c:v>1805.0450000000001</c:v>
                </c:pt>
                <c:pt idx="820">
                  <c:v>1805.1</c:v>
                </c:pt>
                <c:pt idx="821">
                  <c:v>1805.155</c:v>
                </c:pt>
                <c:pt idx="822">
                  <c:v>1805.21</c:v>
                </c:pt>
                <c:pt idx="823">
                  <c:v>1805.2650000000001</c:v>
                </c:pt>
                <c:pt idx="824">
                  <c:v>1805.32</c:v>
                </c:pt>
                <c:pt idx="825">
                  <c:v>1805.375</c:v>
                </c:pt>
                <c:pt idx="826">
                  <c:v>1805.43</c:v>
                </c:pt>
                <c:pt idx="827">
                  <c:v>1805.4849999999999</c:v>
                </c:pt>
                <c:pt idx="828">
                  <c:v>1805.54</c:v>
                </c:pt>
                <c:pt idx="829">
                  <c:v>1805.595</c:v>
                </c:pt>
                <c:pt idx="830">
                  <c:v>1805.65</c:v>
                </c:pt>
                <c:pt idx="831">
                  <c:v>1805.7049999999999</c:v>
                </c:pt>
                <c:pt idx="832">
                  <c:v>1805.76</c:v>
                </c:pt>
                <c:pt idx="833">
                  <c:v>1805.8150000000001</c:v>
                </c:pt>
                <c:pt idx="834">
                  <c:v>1805.87</c:v>
                </c:pt>
                <c:pt idx="835">
                  <c:v>1805.925</c:v>
                </c:pt>
                <c:pt idx="836">
                  <c:v>1805.98</c:v>
                </c:pt>
                <c:pt idx="837">
                  <c:v>1806.0350000000001</c:v>
                </c:pt>
                <c:pt idx="838">
                  <c:v>1806.09</c:v>
                </c:pt>
                <c:pt idx="839">
                  <c:v>1806.145</c:v>
                </c:pt>
                <c:pt idx="840">
                  <c:v>1806.2</c:v>
                </c:pt>
                <c:pt idx="841">
                  <c:v>1806.2550000000001</c:v>
                </c:pt>
                <c:pt idx="842">
                  <c:v>1806.31</c:v>
                </c:pt>
                <c:pt idx="843">
                  <c:v>1806.365</c:v>
                </c:pt>
                <c:pt idx="844">
                  <c:v>1806.42</c:v>
                </c:pt>
                <c:pt idx="845">
                  <c:v>1806.4749999999999</c:v>
                </c:pt>
                <c:pt idx="846">
                  <c:v>1806.53</c:v>
                </c:pt>
                <c:pt idx="847">
                  <c:v>1806.585</c:v>
                </c:pt>
                <c:pt idx="848">
                  <c:v>1806.64</c:v>
                </c:pt>
                <c:pt idx="849">
                  <c:v>1806.6949999999999</c:v>
                </c:pt>
                <c:pt idx="850">
                  <c:v>1806.75</c:v>
                </c:pt>
                <c:pt idx="851">
                  <c:v>1806.8050000000001</c:v>
                </c:pt>
                <c:pt idx="852">
                  <c:v>1806.86</c:v>
                </c:pt>
                <c:pt idx="853">
                  <c:v>1806.915</c:v>
                </c:pt>
                <c:pt idx="854">
                  <c:v>1806.97</c:v>
                </c:pt>
                <c:pt idx="855">
                  <c:v>1807.0250000000001</c:v>
                </c:pt>
                <c:pt idx="856">
                  <c:v>1807.08</c:v>
                </c:pt>
                <c:pt idx="857">
                  <c:v>1807.135</c:v>
                </c:pt>
                <c:pt idx="858">
                  <c:v>1807.19</c:v>
                </c:pt>
                <c:pt idx="859">
                  <c:v>1807.2449999999999</c:v>
                </c:pt>
                <c:pt idx="860">
                  <c:v>1807.3</c:v>
                </c:pt>
                <c:pt idx="861">
                  <c:v>1807.355</c:v>
                </c:pt>
                <c:pt idx="862">
                  <c:v>1807.41</c:v>
                </c:pt>
                <c:pt idx="863">
                  <c:v>1807.4649999999999</c:v>
                </c:pt>
                <c:pt idx="864">
                  <c:v>1807.52</c:v>
                </c:pt>
                <c:pt idx="865">
                  <c:v>1807.575</c:v>
                </c:pt>
                <c:pt idx="866">
                  <c:v>1807.63</c:v>
                </c:pt>
                <c:pt idx="867">
                  <c:v>1807.6849999999999</c:v>
                </c:pt>
                <c:pt idx="868">
                  <c:v>1807.74</c:v>
                </c:pt>
                <c:pt idx="869">
                  <c:v>1807.7950000000001</c:v>
                </c:pt>
                <c:pt idx="870">
                  <c:v>1807.85</c:v>
                </c:pt>
                <c:pt idx="871">
                  <c:v>1807.905</c:v>
                </c:pt>
                <c:pt idx="872">
                  <c:v>1807.96</c:v>
                </c:pt>
                <c:pt idx="873">
                  <c:v>1808.0150000000001</c:v>
                </c:pt>
                <c:pt idx="874">
                  <c:v>1808.07</c:v>
                </c:pt>
                <c:pt idx="875">
                  <c:v>1808.125</c:v>
                </c:pt>
                <c:pt idx="876">
                  <c:v>1808.18</c:v>
                </c:pt>
                <c:pt idx="877">
                  <c:v>1808.2349999999999</c:v>
                </c:pt>
                <c:pt idx="878">
                  <c:v>1808.29</c:v>
                </c:pt>
                <c:pt idx="879">
                  <c:v>1808.345</c:v>
                </c:pt>
                <c:pt idx="880">
                  <c:v>1808.4</c:v>
                </c:pt>
                <c:pt idx="881">
                  <c:v>1808.4549999999999</c:v>
                </c:pt>
                <c:pt idx="882">
                  <c:v>1808.51</c:v>
                </c:pt>
                <c:pt idx="883">
                  <c:v>1808.5650000000001</c:v>
                </c:pt>
                <c:pt idx="884">
                  <c:v>1808.62</c:v>
                </c:pt>
                <c:pt idx="885">
                  <c:v>1808.675</c:v>
                </c:pt>
                <c:pt idx="886">
                  <c:v>1808.73</c:v>
                </c:pt>
                <c:pt idx="887">
                  <c:v>1808.7850000000001</c:v>
                </c:pt>
                <c:pt idx="888">
                  <c:v>1808.84</c:v>
                </c:pt>
                <c:pt idx="889">
                  <c:v>1808.895</c:v>
                </c:pt>
                <c:pt idx="890">
                  <c:v>1808.95</c:v>
                </c:pt>
                <c:pt idx="891">
                  <c:v>1809.0050000000001</c:v>
                </c:pt>
                <c:pt idx="892">
                  <c:v>1809.06</c:v>
                </c:pt>
                <c:pt idx="893">
                  <c:v>1809.115</c:v>
                </c:pt>
                <c:pt idx="894">
                  <c:v>1809.17</c:v>
                </c:pt>
                <c:pt idx="895">
                  <c:v>1809.2249999999999</c:v>
                </c:pt>
                <c:pt idx="896">
                  <c:v>1809.28</c:v>
                </c:pt>
                <c:pt idx="897">
                  <c:v>1809.335</c:v>
                </c:pt>
                <c:pt idx="898">
                  <c:v>1809.39</c:v>
                </c:pt>
                <c:pt idx="899">
                  <c:v>1809.4449999999999</c:v>
                </c:pt>
                <c:pt idx="900">
                  <c:v>1809.5</c:v>
                </c:pt>
                <c:pt idx="901">
                  <c:v>1809.5550000000001</c:v>
                </c:pt>
                <c:pt idx="902">
                  <c:v>1809.61</c:v>
                </c:pt>
                <c:pt idx="903">
                  <c:v>1809.665</c:v>
                </c:pt>
                <c:pt idx="904">
                  <c:v>1809.72</c:v>
                </c:pt>
                <c:pt idx="905">
                  <c:v>1809.7750000000001</c:v>
                </c:pt>
                <c:pt idx="906">
                  <c:v>1809.83</c:v>
                </c:pt>
                <c:pt idx="907">
                  <c:v>1809.885</c:v>
                </c:pt>
                <c:pt idx="908">
                  <c:v>1809.94</c:v>
                </c:pt>
                <c:pt idx="909">
                  <c:v>1809.9949999999999</c:v>
                </c:pt>
                <c:pt idx="910">
                  <c:v>1810.05</c:v>
                </c:pt>
                <c:pt idx="911">
                  <c:v>1810.105</c:v>
                </c:pt>
                <c:pt idx="912">
                  <c:v>1810.16</c:v>
                </c:pt>
                <c:pt idx="913">
                  <c:v>1810.2149999999999</c:v>
                </c:pt>
                <c:pt idx="914">
                  <c:v>1810.27</c:v>
                </c:pt>
                <c:pt idx="915">
                  <c:v>1810.325</c:v>
                </c:pt>
                <c:pt idx="916">
                  <c:v>1810.38</c:v>
                </c:pt>
                <c:pt idx="917">
                  <c:v>1810.4349999999999</c:v>
                </c:pt>
                <c:pt idx="918">
                  <c:v>1810.49</c:v>
                </c:pt>
                <c:pt idx="919">
                  <c:v>1810.5450000000001</c:v>
                </c:pt>
                <c:pt idx="920">
                  <c:v>1810.6</c:v>
                </c:pt>
                <c:pt idx="921">
                  <c:v>1810.655</c:v>
                </c:pt>
                <c:pt idx="922">
                  <c:v>1810.71</c:v>
                </c:pt>
                <c:pt idx="923">
                  <c:v>1810.7650000000001</c:v>
                </c:pt>
                <c:pt idx="924">
                  <c:v>1810.82</c:v>
                </c:pt>
                <c:pt idx="925">
                  <c:v>1810.875</c:v>
                </c:pt>
                <c:pt idx="926">
                  <c:v>1810.93</c:v>
                </c:pt>
                <c:pt idx="927">
                  <c:v>1810.9849999999999</c:v>
                </c:pt>
                <c:pt idx="928">
                  <c:v>1811.04</c:v>
                </c:pt>
                <c:pt idx="929">
                  <c:v>1811.095</c:v>
                </c:pt>
                <c:pt idx="930">
                  <c:v>1811.15</c:v>
                </c:pt>
                <c:pt idx="931">
                  <c:v>1811.2049999999999</c:v>
                </c:pt>
                <c:pt idx="932">
                  <c:v>1811.26</c:v>
                </c:pt>
                <c:pt idx="933">
                  <c:v>1811.3150000000001</c:v>
                </c:pt>
                <c:pt idx="934">
                  <c:v>1811.37</c:v>
                </c:pt>
                <c:pt idx="935">
                  <c:v>1811.425</c:v>
                </c:pt>
                <c:pt idx="936">
                  <c:v>1811.48</c:v>
                </c:pt>
                <c:pt idx="937">
                  <c:v>1811.5350000000001</c:v>
                </c:pt>
                <c:pt idx="938">
                  <c:v>1811.59</c:v>
                </c:pt>
                <c:pt idx="939">
                  <c:v>1811.645</c:v>
                </c:pt>
                <c:pt idx="940">
                  <c:v>1811.7</c:v>
                </c:pt>
                <c:pt idx="941">
                  <c:v>1811.7550000000001</c:v>
                </c:pt>
                <c:pt idx="942">
                  <c:v>1811.81</c:v>
                </c:pt>
                <c:pt idx="943">
                  <c:v>1811.865</c:v>
                </c:pt>
                <c:pt idx="944">
                  <c:v>1811.92</c:v>
                </c:pt>
                <c:pt idx="945">
                  <c:v>1811.9749999999999</c:v>
                </c:pt>
                <c:pt idx="946">
                  <c:v>1812.03</c:v>
                </c:pt>
                <c:pt idx="947">
                  <c:v>1812.085</c:v>
                </c:pt>
                <c:pt idx="948">
                  <c:v>1812.14</c:v>
                </c:pt>
                <c:pt idx="949">
                  <c:v>1812.1949999999999</c:v>
                </c:pt>
                <c:pt idx="950">
                  <c:v>1812.25</c:v>
                </c:pt>
                <c:pt idx="951">
                  <c:v>1812.3050000000001</c:v>
                </c:pt>
                <c:pt idx="952">
                  <c:v>1812.36</c:v>
                </c:pt>
                <c:pt idx="953">
                  <c:v>1812.415</c:v>
                </c:pt>
                <c:pt idx="954">
                  <c:v>1812.47</c:v>
                </c:pt>
                <c:pt idx="955">
                  <c:v>1812.5250000000001</c:v>
                </c:pt>
                <c:pt idx="956">
                  <c:v>1812.58</c:v>
                </c:pt>
                <c:pt idx="957">
                  <c:v>1812.635</c:v>
                </c:pt>
                <c:pt idx="958">
                  <c:v>1812.69</c:v>
                </c:pt>
                <c:pt idx="959">
                  <c:v>1812.7449999999999</c:v>
                </c:pt>
                <c:pt idx="960">
                  <c:v>1812.8</c:v>
                </c:pt>
                <c:pt idx="961">
                  <c:v>1812.855</c:v>
                </c:pt>
                <c:pt idx="962">
                  <c:v>1812.91</c:v>
                </c:pt>
                <c:pt idx="963">
                  <c:v>1812.9649999999999</c:v>
                </c:pt>
                <c:pt idx="964">
                  <c:v>1813.02</c:v>
                </c:pt>
                <c:pt idx="965">
                  <c:v>1813.075</c:v>
                </c:pt>
                <c:pt idx="966">
                  <c:v>1813.13</c:v>
                </c:pt>
                <c:pt idx="967">
                  <c:v>1813.1849999999999</c:v>
                </c:pt>
                <c:pt idx="968">
                  <c:v>1813.24</c:v>
                </c:pt>
                <c:pt idx="969">
                  <c:v>1813.2950000000001</c:v>
                </c:pt>
                <c:pt idx="970">
                  <c:v>1813.35</c:v>
                </c:pt>
                <c:pt idx="971">
                  <c:v>1813.405</c:v>
                </c:pt>
                <c:pt idx="972">
                  <c:v>1813.46</c:v>
                </c:pt>
                <c:pt idx="973">
                  <c:v>1813.5150000000001</c:v>
                </c:pt>
                <c:pt idx="974">
                  <c:v>1813.57</c:v>
                </c:pt>
                <c:pt idx="975">
                  <c:v>1813.625</c:v>
                </c:pt>
                <c:pt idx="976">
                  <c:v>1813.68</c:v>
                </c:pt>
                <c:pt idx="977">
                  <c:v>1813.7349999999999</c:v>
                </c:pt>
                <c:pt idx="978">
                  <c:v>1813.79</c:v>
                </c:pt>
                <c:pt idx="979">
                  <c:v>1813.845</c:v>
                </c:pt>
                <c:pt idx="980">
                  <c:v>1813.9</c:v>
                </c:pt>
                <c:pt idx="981">
                  <c:v>1813.9549999999999</c:v>
                </c:pt>
                <c:pt idx="982">
                  <c:v>1814.01</c:v>
                </c:pt>
                <c:pt idx="983">
                  <c:v>1814.0650000000001</c:v>
                </c:pt>
                <c:pt idx="984">
                  <c:v>1814.12</c:v>
                </c:pt>
                <c:pt idx="985">
                  <c:v>1814.175</c:v>
                </c:pt>
                <c:pt idx="986">
                  <c:v>1814.23</c:v>
                </c:pt>
                <c:pt idx="987">
                  <c:v>1814.2850000000001</c:v>
                </c:pt>
                <c:pt idx="988">
                  <c:v>1814.34</c:v>
                </c:pt>
                <c:pt idx="989">
                  <c:v>1814.395</c:v>
                </c:pt>
                <c:pt idx="990">
                  <c:v>1814.45</c:v>
                </c:pt>
                <c:pt idx="991">
                  <c:v>1814.5050000000001</c:v>
                </c:pt>
                <c:pt idx="992">
                  <c:v>1814.56</c:v>
                </c:pt>
                <c:pt idx="993">
                  <c:v>1814.615</c:v>
                </c:pt>
                <c:pt idx="994">
                  <c:v>1814.67</c:v>
                </c:pt>
                <c:pt idx="995">
                  <c:v>1814.7249999999999</c:v>
                </c:pt>
                <c:pt idx="996">
                  <c:v>1814.78</c:v>
                </c:pt>
                <c:pt idx="997">
                  <c:v>1814.835</c:v>
                </c:pt>
                <c:pt idx="998">
                  <c:v>1814.89</c:v>
                </c:pt>
                <c:pt idx="999">
                  <c:v>1814.9449999999999</c:v>
                </c:pt>
                <c:pt idx="1000">
                  <c:v>1815</c:v>
                </c:pt>
                <c:pt idx="1001">
                  <c:v>1815.0550000000001</c:v>
                </c:pt>
                <c:pt idx="1002">
                  <c:v>1815.11</c:v>
                </c:pt>
                <c:pt idx="1003">
                  <c:v>1815.165</c:v>
                </c:pt>
                <c:pt idx="1004">
                  <c:v>1815.22</c:v>
                </c:pt>
                <c:pt idx="1005">
                  <c:v>1815.2750000000001</c:v>
                </c:pt>
                <c:pt idx="1006">
                  <c:v>1815.33</c:v>
                </c:pt>
                <c:pt idx="1007">
                  <c:v>1815.385</c:v>
                </c:pt>
                <c:pt idx="1008">
                  <c:v>1815.44</c:v>
                </c:pt>
                <c:pt idx="1009">
                  <c:v>1815.4949999999999</c:v>
                </c:pt>
                <c:pt idx="1010">
                  <c:v>1815.55</c:v>
                </c:pt>
                <c:pt idx="1011">
                  <c:v>1815.605</c:v>
                </c:pt>
                <c:pt idx="1012">
                  <c:v>1815.66</c:v>
                </c:pt>
                <c:pt idx="1013">
                  <c:v>1815.7149999999999</c:v>
                </c:pt>
                <c:pt idx="1014">
                  <c:v>1815.77</c:v>
                </c:pt>
                <c:pt idx="1015">
                  <c:v>1815.825</c:v>
                </c:pt>
                <c:pt idx="1016">
                  <c:v>1815.88</c:v>
                </c:pt>
                <c:pt idx="1017">
                  <c:v>1815.9349999999999</c:v>
                </c:pt>
                <c:pt idx="1018">
                  <c:v>1815.99</c:v>
                </c:pt>
                <c:pt idx="1019">
                  <c:v>1816.0450000000001</c:v>
                </c:pt>
                <c:pt idx="1020">
                  <c:v>1816.1</c:v>
                </c:pt>
                <c:pt idx="1021">
                  <c:v>1816.155</c:v>
                </c:pt>
                <c:pt idx="1022">
                  <c:v>1816.21</c:v>
                </c:pt>
                <c:pt idx="1023">
                  <c:v>1816.2650000000001</c:v>
                </c:pt>
                <c:pt idx="1024">
                  <c:v>1816.32</c:v>
                </c:pt>
                <c:pt idx="1025">
                  <c:v>1816.375</c:v>
                </c:pt>
                <c:pt idx="1026">
                  <c:v>1816.43</c:v>
                </c:pt>
                <c:pt idx="1027">
                  <c:v>1816.4849999999999</c:v>
                </c:pt>
                <c:pt idx="1028">
                  <c:v>1816.54</c:v>
                </c:pt>
                <c:pt idx="1029">
                  <c:v>1816.595</c:v>
                </c:pt>
                <c:pt idx="1030">
                  <c:v>1816.65</c:v>
                </c:pt>
                <c:pt idx="1031">
                  <c:v>1816.7049999999999</c:v>
                </c:pt>
                <c:pt idx="1032">
                  <c:v>1816.76</c:v>
                </c:pt>
                <c:pt idx="1033">
                  <c:v>1816.8150000000001</c:v>
                </c:pt>
                <c:pt idx="1034">
                  <c:v>1816.87</c:v>
                </c:pt>
                <c:pt idx="1035">
                  <c:v>1816.925</c:v>
                </c:pt>
                <c:pt idx="1036">
                  <c:v>1816.98</c:v>
                </c:pt>
                <c:pt idx="1037">
                  <c:v>1817.0350000000001</c:v>
                </c:pt>
                <c:pt idx="1038">
                  <c:v>1817.09</c:v>
                </c:pt>
                <c:pt idx="1039">
                  <c:v>1817.145</c:v>
                </c:pt>
                <c:pt idx="1040">
                  <c:v>1817.2</c:v>
                </c:pt>
                <c:pt idx="1041">
                  <c:v>1817.2550000000001</c:v>
                </c:pt>
                <c:pt idx="1042">
                  <c:v>1817.31</c:v>
                </c:pt>
                <c:pt idx="1043">
                  <c:v>1817.365</c:v>
                </c:pt>
                <c:pt idx="1044">
                  <c:v>1817.42</c:v>
                </c:pt>
                <c:pt idx="1045">
                  <c:v>1817.4749999999999</c:v>
                </c:pt>
                <c:pt idx="1046">
                  <c:v>1817.53</c:v>
                </c:pt>
                <c:pt idx="1047">
                  <c:v>1817.585</c:v>
                </c:pt>
                <c:pt idx="1048">
                  <c:v>1817.64</c:v>
                </c:pt>
                <c:pt idx="1049">
                  <c:v>1817.6949999999999</c:v>
                </c:pt>
                <c:pt idx="1050">
                  <c:v>1817.75</c:v>
                </c:pt>
                <c:pt idx="1051">
                  <c:v>1817.8050000000001</c:v>
                </c:pt>
                <c:pt idx="1052">
                  <c:v>1817.86</c:v>
                </c:pt>
                <c:pt idx="1053">
                  <c:v>1817.915</c:v>
                </c:pt>
                <c:pt idx="1054">
                  <c:v>1817.97</c:v>
                </c:pt>
                <c:pt idx="1055">
                  <c:v>1818.0250000000001</c:v>
                </c:pt>
                <c:pt idx="1056">
                  <c:v>1818.08</c:v>
                </c:pt>
                <c:pt idx="1057">
                  <c:v>1818.135</c:v>
                </c:pt>
                <c:pt idx="1058">
                  <c:v>1818.19</c:v>
                </c:pt>
                <c:pt idx="1059">
                  <c:v>1818.2449999999999</c:v>
                </c:pt>
                <c:pt idx="1060">
                  <c:v>1818.3</c:v>
                </c:pt>
                <c:pt idx="1061">
                  <c:v>1818.355</c:v>
                </c:pt>
                <c:pt idx="1062">
                  <c:v>1818.41</c:v>
                </c:pt>
                <c:pt idx="1063">
                  <c:v>1818.4649999999999</c:v>
                </c:pt>
                <c:pt idx="1064">
                  <c:v>1818.52</c:v>
                </c:pt>
                <c:pt idx="1065">
                  <c:v>1818.575</c:v>
                </c:pt>
                <c:pt idx="1066">
                  <c:v>1818.63</c:v>
                </c:pt>
                <c:pt idx="1067">
                  <c:v>1818.6849999999999</c:v>
                </c:pt>
                <c:pt idx="1068">
                  <c:v>1818.74</c:v>
                </c:pt>
                <c:pt idx="1069">
                  <c:v>1818.7950000000001</c:v>
                </c:pt>
                <c:pt idx="1070">
                  <c:v>1818.85</c:v>
                </c:pt>
                <c:pt idx="1071">
                  <c:v>1818.905</c:v>
                </c:pt>
                <c:pt idx="1072">
                  <c:v>1818.96</c:v>
                </c:pt>
                <c:pt idx="1073">
                  <c:v>1819.0150000000001</c:v>
                </c:pt>
                <c:pt idx="1074">
                  <c:v>1819.07</c:v>
                </c:pt>
                <c:pt idx="1075">
                  <c:v>1819.125</c:v>
                </c:pt>
                <c:pt idx="1076">
                  <c:v>1819.18</c:v>
                </c:pt>
                <c:pt idx="1077">
                  <c:v>1819.2349999999999</c:v>
                </c:pt>
                <c:pt idx="1078">
                  <c:v>1819.29</c:v>
                </c:pt>
                <c:pt idx="1079">
                  <c:v>1819.345</c:v>
                </c:pt>
                <c:pt idx="1080">
                  <c:v>1819.4</c:v>
                </c:pt>
                <c:pt idx="1081">
                  <c:v>1819.4549999999999</c:v>
                </c:pt>
                <c:pt idx="1082">
                  <c:v>1819.51</c:v>
                </c:pt>
                <c:pt idx="1083">
                  <c:v>1819.5650000000001</c:v>
                </c:pt>
                <c:pt idx="1084">
                  <c:v>1819.62</c:v>
                </c:pt>
                <c:pt idx="1085">
                  <c:v>1819.675</c:v>
                </c:pt>
                <c:pt idx="1086">
                  <c:v>1819.73</c:v>
                </c:pt>
                <c:pt idx="1087">
                  <c:v>1819.7850000000001</c:v>
                </c:pt>
                <c:pt idx="1088">
                  <c:v>1819.84</c:v>
                </c:pt>
                <c:pt idx="1089">
                  <c:v>1819.895</c:v>
                </c:pt>
                <c:pt idx="1090">
                  <c:v>1819.95</c:v>
                </c:pt>
                <c:pt idx="1091">
                  <c:v>1820.0050000000001</c:v>
                </c:pt>
                <c:pt idx="1092">
                  <c:v>1820.06</c:v>
                </c:pt>
                <c:pt idx="1093">
                  <c:v>1820.115</c:v>
                </c:pt>
                <c:pt idx="1094">
                  <c:v>1820.17</c:v>
                </c:pt>
                <c:pt idx="1095">
                  <c:v>1820.2249999999999</c:v>
                </c:pt>
                <c:pt idx="1096">
                  <c:v>1820.28</c:v>
                </c:pt>
                <c:pt idx="1097">
                  <c:v>1820.335</c:v>
                </c:pt>
                <c:pt idx="1098">
                  <c:v>1820.39</c:v>
                </c:pt>
                <c:pt idx="1099">
                  <c:v>1820.4449999999999</c:v>
                </c:pt>
                <c:pt idx="1100">
                  <c:v>1820.5</c:v>
                </c:pt>
                <c:pt idx="1101">
                  <c:v>1820.5550000000001</c:v>
                </c:pt>
                <c:pt idx="1102">
                  <c:v>1820.61</c:v>
                </c:pt>
                <c:pt idx="1103">
                  <c:v>1820.665</c:v>
                </c:pt>
                <c:pt idx="1104">
                  <c:v>1820.72</c:v>
                </c:pt>
                <c:pt idx="1105">
                  <c:v>1820.7750000000001</c:v>
                </c:pt>
                <c:pt idx="1106">
                  <c:v>1820.83</c:v>
                </c:pt>
                <c:pt idx="1107">
                  <c:v>1820.885</c:v>
                </c:pt>
                <c:pt idx="1108">
                  <c:v>1820.94</c:v>
                </c:pt>
                <c:pt idx="1109">
                  <c:v>1820.9949999999999</c:v>
                </c:pt>
                <c:pt idx="1110">
                  <c:v>1821.05</c:v>
                </c:pt>
                <c:pt idx="1111">
                  <c:v>1821.105</c:v>
                </c:pt>
                <c:pt idx="1112">
                  <c:v>1821.16</c:v>
                </c:pt>
                <c:pt idx="1113">
                  <c:v>1821.2149999999999</c:v>
                </c:pt>
                <c:pt idx="1114">
                  <c:v>1821.27</c:v>
                </c:pt>
                <c:pt idx="1115">
                  <c:v>1821.325</c:v>
                </c:pt>
                <c:pt idx="1116">
                  <c:v>1821.38</c:v>
                </c:pt>
                <c:pt idx="1117">
                  <c:v>1821.4349999999999</c:v>
                </c:pt>
                <c:pt idx="1118">
                  <c:v>1821.49</c:v>
                </c:pt>
                <c:pt idx="1119">
                  <c:v>1821.5450000000001</c:v>
                </c:pt>
                <c:pt idx="1120">
                  <c:v>1821.6</c:v>
                </c:pt>
                <c:pt idx="1121">
                  <c:v>1821.655</c:v>
                </c:pt>
                <c:pt idx="1122">
                  <c:v>1821.71</c:v>
                </c:pt>
                <c:pt idx="1123">
                  <c:v>1821.7650000000001</c:v>
                </c:pt>
                <c:pt idx="1124">
                  <c:v>1821.82</c:v>
                </c:pt>
                <c:pt idx="1125">
                  <c:v>1821.875</c:v>
                </c:pt>
                <c:pt idx="1126">
                  <c:v>1821.93</c:v>
                </c:pt>
                <c:pt idx="1127">
                  <c:v>1821.9849999999999</c:v>
                </c:pt>
                <c:pt idx="1128">
                  <c:v>1822.04</c:v>
                </c:pt>
                <c:pt idx="1129">
                  <c:v>1822.095</c:v>
                </c:pt>
                <c:pt idx="1130">
                  <c:v>1822.15</c:v>
                </c:pt>
                <c:pt idx="1131">
                  <c:v>1822.2049999999999</c:v>
                </c:pt>
                <c:pt idx="1132">
                  <c:v>1822.26</c:v>
                </c:pt>
                <c:pt idx="1133">
                  <c:v>1822.3150000000001</c:v>
                </c:pt>
                <c:pt idx="1134">
                  <c:v>1822.37</c:v>
                </c:pt>
                <c:pt idx="1135">
                  <c:v>1822.425</c:v>
                </c:pt>
                <c:pt idx="1136">
                  <c:v>1822.48</c:v>
                </c:pt>
                <c:pt idx="1137">
                  <c:v>1822.5350000000001</c:v>
                </c:pt>
                <c:pt idx="1138">
                  <c:v>1822.59</c:v>
                </c:pt>
                <c:pt idx="1139">
                  <c:v>1822.645</c:v>
                </c:pt>
                <c:pt idx="1140">
                  <c:v>1822.7</c:v>
                </c:pt>
                <c:pt idx="1141">
                  <c:v>1822.7550000000001</c:v>
                </c:pt>
                <c:pt idx="1142">
                  <c:v>1822.81</c:v>
                </c:pt>
                <c:pt idx="1143">
                  <c:v>1822.865</c:v>
                </c:pt>
                <c:pt idx="1144">
                  <c:v>1822.92</c:v>
                </c:pt>
                <c:pt idx="1145">
                  <c:v>1822.9749999999999</c:v>
                </c:pt>
                <c:pt idx="1146">
                  <c:v>1823.03</c:v>
                </c:pt>
                <c:pt idx="1147">
                  <c:v>1823.085</c:v>
                </c:pt>
                <c:pt idx="1148">
                  <c:v>1823.14</c:v>
                </c:pt>
                <c:pt idx="1149">
                  <c:v>1823.1949999999999</c:v>
                </c:pt>
                <c:pt idx="1150">
                  <c:v>1823.25</c:v>
                </c:pt>
                <c:pt idx="1151">
                  <c:v>1823.3050000000001</c:v>
                </c:pt>
                <c:pt idx="1152">
                  <c:v>1823.36</c:v>
                </c:pt>
                <c:pt idx="1153">
                  <c:v>1823.415</c:v>
                </c:pt>
                <c:pt idx="1154">
                  <c:v>1823.47</c:v>
                </c:pt>
                <c:pt idx="1155">
                  <c:v>1823.5250000000001</c:v>
                </c:pt>
                <c:pt idx="1156">
                  <c:v>1823.58</c:v>
                </c:pt>
                <c:pt idx="1157">
                  <c:v>1823.635</c:v>
                </c:pt>
                <c:pt idx="1158">
                  <c:v>1823.69</c:v>
                </c:pt>
                <c:pt idx="1159">
                  <c:v>1823.7449999999999</c:v>
                </c:pt>
                <c:pt idx="1160">
                  <c:v>1823.8</c:v>
                </c:pt>
                <c:pt idx="1161">
                  <c:v>1823.855</c:v>
                </c:pt>
                <c:pt idx="1162">
                  <c:v>1823.91</c:v>
                </c:pt>
                <c:pt idx="1163">
                  <c:v>1823.9649999999999</c:v>
                </c:pt>
                <c:pt idx="1164">
                  <c:v>1824.02</c:v>
                </c:pt>
                <c:pt idx="1165">
                  <c:v>1824.075</c:v>
                </c:pt>
                <c:pt idx="1166">
                  <c:v>1824.13</c:v>
                </c:pt>
                <c:pt idx="1167">
                  <c:v>1824.1849999999999</c:v>
                </c:pt>
                <c:pt idx="1168">
                  <c:v>1824.24</c:v>
                </c:pt>
                <c:pt idx="1169">
                  <c:v>1824.2950000000001</c:v>
                </c:pt>
                <c:pt idx="1170">
                  <c:v>1824.35</c:v>
                </c:pt>
                <c:pt idx="1171">
                  <c:v>1824.405</c:v>
                </c:pt>
                <c:pt idx="1172">
                  <c:v>1824.46</c:v>
                </c:pt>
                <c:pt idx="1173">
                  <c:v>1824.5150000000001</c:v>
                </c:pt>
                <c:pt idx="1174">
                  <c:v>1824.57</c:v>
                </c:pt>
                <c:pt idx="1175">
                  <c:v>1824.625</c:v>
                </c:pt>
                <c:pt idx="1176">
                  <c:v>1824.68</c:v>
                </c:pt>
                <c:pt idx="1177">
                  <c:v>1824.7349999999999</c:v>
                </c:pt>
                <c:pt idx="1178">
                  <c:v>1824.79</c:v>
                </c:pt>
                <c:pt idx="1179">
                  <c:v>1824.845</c:v>
                </c:pt>
                <c:pt idx="1180">
                  <c:v>1824.9</c:v>
                </c:pt>
                <c:pt idx="1181">
                  <c:v>1824.9549999999999</c:v>
                </c:pt>
                <c:pt idx="1182">
                  <c:v>1825.01</c:v>
                </c:pt>
                <c:pt idx="1183">
                  <c:v>1825.0650000000001</c:v>
                </c:pt>
                <c:pt idx="1184">
                  <c:v>1825.12</c:v>
                </c:pt>
                <c:pt idx="1185">
                  <c:v>1825.175</c:v>
                </c:pt>
                <c:pt idx="1186">
                  <c:v>1825.23</c:v>
                </c:pt>
                <c:pt idx="1187">
                  <c:v>1825.2850000000001</c:v>
                </c:pt>
                <c:pt idx="1188">
                  <c:v>1825.34</c:v>
                </c:pt>
                <c:pt idx="1189">
                  <c:v>1825.395</c:v>
                </c:pt>
                <c:pt idx="1190">
                  <c:v>1825.45</c:v>
                </c:pt>
                <c:pt idx="1191">
                  <c:v>1825.5050000000001</c:v>
                </c:pt>
                <c:pt idx="1192">
                  <c:v>1825.56</c:v>
                </c:pt>
                <c:pt idx="1193">
                  <c:v>1825.615</c:v>
                </c:pt>
                <c:pt idx="1194">
                  <c:v>1825.67</c:v>
                </c:pt>
                <c:pt idx="1195">
                  <c:v>1825.7249999999999</c:v>
                </c:pt>
                <c:pt idx="1196">
                  <c:v>1825.78</c:v>
                </c:pt>
                <c:pt idx="1197">
                  <c:v>1825.835</c:v>
                </c:pt>
                <c:pt idx="1198">
                  <c:v>1825.89</c:v>
                </c:pt>
                <c:pt idx="1199">
                  <c:v>1825.9449999999999</c:v>
                </c:pt>
                <c:pt idx="1200">
                  <c:v>1826</c:v>
                </c:pt>
                <c:pt idx="1201">
                  <c:v>1826.0550000000001</c:v>
                </c:pt>
                <c:pt idx="1202">
                  <c:v>1826.11</c:v>
                </c:pt>
                <c:pt idx="1203">
                  <c:v>1826.165</c:v>
                </c:pt>
                <c:pt idx="1204">
                  <c:v>1826.22</c:v>
                </c:pt>
                <c:pt idx="1205">
                  <c:v>1826.2750000000001</c:v>
                </c:pt>
                <c:pt idx="1206">
                  <c:v>1826.33</c:v>
                </c:pt>
                <c:pt idx="1207">
                  <c:v>1826.385</c:v>
                </c:pt>
                <c:pt idx="1208">
                  <c:v>1826.44</c:v>
                </c:pt>
                <c:pt idx="1209">
                  <c:v>1826.4949999999999</c:v>
                </c:pt>
                <c:pt idx="1210">
                  <c:v>1826.55</c:v>
                </c:pt>
                <c:pt idx="1211">
                  <c:v>1826.605</c:v>
                </c:pt>
                <c:pt idx="1212">
                  <c:v>1826.66</c:v>
                </c:pt>
                <c:pt idx="1213">
                  <c:v>1826.7149999999999</c:v>
                </c:pt>
                <c:pt idx="1214">
                  <c:v>1826.77</c:v>
                </c:pt>
                <c:pt idx="1215">
                  <c:v>1826.825</c:v>
                </c:pt>
                <c:pt idx="1216">
                  <c:v>1826.88</c:v>
                </c:pt>
                <c:pt idx="1217">
                  <c:v>1826.9349999999999</c:v>
                </c:pt>
                <c:pt idx="1218">
                  <c:v>1826.99</c:v>
                </c:pt>
                <c:pt idx="1219">
                  <c:v>1827.0450000000001</c:v>
                </c:pt>
                <c:pt idx="1220">
                  <c:v>1827.1</c:v>
                </c:pt>
                <c:pt idx="1221">
                  <c:v>1827.155</c:v>
                </c:pt>
                <c:pt idx="1222">
                  <c:v>1827.21</c:v>
                </c:pt>
                <c:pt idx="1223">
                  <c:v>1827.2650000000001</c:v>
                </c:pt>
                <c:pt idx="1224">
                  <c:v>1827.32</c:v>
                </c:pt>
                <c:pt idx="1225">
                  <c:v>1827.375</c:v>
                </c:pt>
                <c:pt idx="1226">
                  <c:v>1827.43</c:v>
                </c:pt>
                <c:pt idx="1227">
                  <c:v>1827.4849999999999</c:v>
                </c:pt>
                <c:pt idx="1228">
                  <c:v>1827.54</c:v>
                </c:pt>
                <c:pt idx="1229">
                  <c:v>1827.595</c:v>
                </c:pt>
                <c:pt idx="1230">
                  <c:v>1827.65</c:v>
                </c:pt>
                <c:pt idx="1231">
                  <c:v>1827.7049999999999</c:v>
                </c:pt>
                <c:pt idx="1232">
                  <c:v>1827.76</c:v>
                </c:pt>
                <c:pt idx="1233">
                  <c:v>1827.8150000000001</c:v>
                </c:pt>
                <c:pt idx="1234">
                  <c:v>1827.87</c:v>
                </c:pt>
                <c:pt idx="1235">
                  <c:v>1827.925</c:v>
                </c:pt>
                <c:pt idx="1236">
                  <c:v>1827.98</c:v>
                </c:pt>
                <c:pt idx="1237">
                  <c:v>1828.0350000000001</c:v>
                </c:pt>
                <c:pt idx="1238">
                  <c:v>1828.09</c:v>
                </c:pt>
                <c:pt idx="1239">
                  <c:v>1828.145</c:v>
                </c:pt>
                <c:pt idx="1240">
                  <c:v>1828.2</c:v>
                </c:pt>
                <c:pt idx="1241">
                  <c:v>1828.2550000000001</c:v>
                </c:pt>
                <c:pt idx="1242">
                  <c:v>1828.31</c:v>
                </c:pt>
                <c:pt idx="1243">
                  <c:v>1828.365</c:v>
                </c:pt>
                <c:pt idx="1244">
                  <c:v>1828.42</c:v>
                </c:pt>
                <c:pt idx="1245">
                  <c:v>1828.4749999999999</c:v>
                </c:pt>
                <c:pt idx="1246">
                  <c:v>1828.53</c:v>
                </c:pt>
                <c:pt idx="1247">
                  <c:v>1828.585</c:v>
                </c:pt>
                <c:pt idx="1248">
                  <c:v>1828.64</c:v>
                </c:pt>
                <c:pt idx="1249">
                  <c:v>1828.6949999999999</c:v>
                </c:pt>
                <c:pt idx="1250">
                  <c:v>1828.75</c:v>
                </c:pt>
                <c:pt idx="1251">
                  <c:v>1828.8050000000001</c:v>
                </c:pt>
                <c:pt idx="1252">
                  <c:v>1828.86</c:v>
                </c:pt>
                <c:pt idx="1253">
                  <c:v>1828.915</c:v>
                </c:pt>
                <c:pt idx="1254">
                  <c:v>1828.97</c:v>
                </c:pt>
                <c:pt idx="1255">
                  <c:v>1829.0250000000001</c:v>
                </c:pt>
                <c:pt idx="1256">
                  <c:v>1829.08</c:v>
                </c:pt>
                <c:pt idx="1257">
                  <c:v>1829.135</c:v>
                </c:pt>
                <c:pt idx="1258">
                  <c:v>1829.19</c:v>
                </c:pt>
                <c:pt idx="1259">
                  <c:v>1829.2449999999999</c:v>
                </c:pt>
                <c:pt idx="1260">
                  <c:v>1829.3</c:v>
                </c:pt>
                <c:pt idx="1261">
                  <c:v>1829.355</c:v>
                </c:pt>
                <c:pt idx="1262">
                  <c:v>1829.41</c:v>
                </c:pt>
                <c:pt idx="1263">
                  <c:v>1829.4649999999999</c:v>
                </c:pt>
                <c:pt idx="1264">
                  <c:v>1829.52</c:v>
                </c:pt>
                <c:pt idx="1265">
                  <c:v>1829.575</c:v>
                </c:pt>
                <c:pt idx="1266">
                  <c:v>1829.63</c:v>
                </c:pt>
                <c:pt idx="1267">
                  <c:v>1829.6849999999999</c:v>
                </c:pt>
                <c:pt idx="1268">
                  <c:v>1829.74</c:v>
                </c:pt>
                <c:pt idx="1269">
                  <c:v>1829.7950000000001</c:v>
                </c:pt>
                <c:pt idx="1270">
                  <c:v>1829.85</c:v>
                </c:pt>
                <c:pt idx="1271">
                  <c:v>1829.905</c:v>
                </c:pt>
                <c:pt idx="1272">
                  <c:v>1829.96</c:v>
                </c:pt>
                <c:pt idx="1273">
                  <c:v>1830.0150000000001</c:v>
                </c:pt>
                <c:pt idx="1274">
                  <c:v>1830.07</c:v>
                </c:pt>
                <c:pt idx="1275">
                  <c:v>1830.125</c:v>
                </c:pt>
                <c:pt idx="1276">
                  <c:v>1830.18</c:v>
                </c:pt>
                <c:pt idx="1277">
                  <c:v>1830.2349999999999</c:v>
                </c:pt>
                <c:pt idx="1278">
                  <c:v>1830.29</c:v>
                </c:pt>
                <c:pt idx="1279">
                  <c:v>1830.345</c:v>
                </c:pt>
                <c:pt idx="1280">
                  <c:v>1830.4</c:v>
                </c:pt>
                <c:pt idx="1281">
                  <c:v>1830.4549999999999</c:v>
                </c:pt>
                <c:pt idx="1282">
                  <c:v>1830.51</c:v>
                </c:pt>
                <c:pt idx="1283">
                  <c:v>1830.5650000000001</c:v>
                </c:pt>
                <c:pt idx="1284">
                  <c:v>1830.62</c:v>
                </c:pt>
                <c:pt idx="1285">
                  <c:v>1830.675</c:v>
                </c:pt>
                <c:pt idx="1286">
                  <c:v>1830.73</c:v>
                </c:pt>
                <c:pt idx="1287">
                  <c:v>1830.7850000000001</c:v>
                </c:pt>
                <c:pt idx="1288">
                  <c:v>1830.84</c:v>
                </c:pt>
                <c:pt idx="1289">
                  <c:v>1830.895</c:v>
                </c:pt>
                <c:pt idx="1290">
                  <c:v>1830.95</c:v>
                </c:pt>
                <c:pt idx="1291">
                  <c:v>1831.0050000000001</c:v>
                </c:pt>
                <c:pt idx="1292">
                  <c:v>1831.06</c:v>
                </c:pt>
                <c:pt idx="1293">
                  <c:v>1831.115</c:v>
                </c:pt>
                <c:pt idx="1294">
                  <c:v>1831.17</c:v>
                </c:pt>
                <c:pt idx="1295">
                  <c:v>1831.2249999999999</c:v>
                </c:pt>
                <c:pt idx="1296">
                  <c:v>1831.28</c:v>
                </c:pt>
                <c:pt idx="1297">
                  <c:v>1831.335</c:v>
                </c:pt>
                <c:pt idx="1298">
                  <c:v>1831.39</c:v>
                </c:pt>
                <c:pt idx="1299">
                  <c:v>1831.4449999999999</c:v>
                </c:pt>
                <c:pt idx="1300">
                  <c:v>1831.5</c:v>
                </c:pt>
                <c:pt idx="1301">
                  <c:v>1831.5550000000001</c:v>
                </c:pt>
                <c:pt idx="1302">
                  <c:v>1831.61</c:v>
                </c:pt>
                <c:pt idx="1303">
                  <c:v>1831.665</c:v>
                </c:pt>
                <c:pt idx="1304">
                  <c:v>1831.72</c:v>
                </c:pt>
                <c:pt idx="1305">
                  <c:v>1831.7750000000001</c:v>
                </c:pt>
                <c:pt idx="1306">
                  <c:v>1831.83</c:v>
                </c:pt>
                <c:pt idx="1307">
                  <c:v>1831.885</c:v>
                </c:pt>
                <c:pt idx="1308">
                  <c:v>1831.94</c:v>
                </c:pt>
                <c:pt idx="1309">
                  <c:v>1831.9949999999999</c:v>
                </c:pt>
                <c:pt idx="1310">
                  <c:v>1832.05</c:v>
                </c:pt>
                <c:pt idx="1311">
                  <c:v>1832.105</c:v>
                </c:pt>
                <c:pt idx="1312">
                  <c:v>1832.16</c:v>
                </c:pt>
                <c:pt idx="1313">
                  <c:v>1832.2149999999999</c:v>
                </c:pt>
                <c:pt idx="1314">
                  <c:v>1832.27</c:v>
                </c:pt>
                <c:pt idx="1315">
                  <c:v>1832.325</c:v>
                </c:pt>
                <c:pt idx="1316">
                  <c:v>1832.38</c:v>
                </c:pt>
                <c:pt idx="1317">
                  <c:v>1832.4349999999999</c:v>
                </c:pt>
                <c:pt idx="1318">
                  <c:v>1832.49</c:v>
                </c:pt>
                <c:pt idx="1319">
                  <c:v>1832.5450000000001</c:v>
                </c:pt>
                <c:pt idx="1320">
                  <c:v>1832.6</c:v>
                </c:pt>
                <c:pt idx="1321">
                  <c:v>1832.655</c:v>
                </c:pt>
                <c:pt idx="1322">
                  <c:v>1832.71</c:v>
                </c:pt>
                <c:pt idx="1323">
                  <c:v>1832.7650000000001</c:v>
                </c:pt>
                <c:pt idx="1324">
                  <c:v>1832.82</c:v>
                </c:pt>
                <c:pt idx="1325">
                  <c:v>1832.875</c:v>
                </c:pt>
                <c:pt idx="1326">
                  <c:v>1832.93</c:v>
                </c:pt>
                <c:pt idx="1327">
                  <c:v>1832.9849999999999</c:v>
                </c:pt>
                <c:pt idx="1328">
                  <c:v>1833.04</c:v>
                </c:pt>
                <c:pt idx="1329">
                  <c:v>1833.095</c:v>
                </c:pt>
                <c:pt idx="1330">
                  <c:v>1833.15</c:v>
                </c:pt>
                <c:pt idx="1331">
                  <c:v>1833.2049999999999</c:v>
                </c:pt>
                <c:pt idx="1332">
                  <c:v>1833.26</c:v>
                </c:pt>
                <c:pt idx="1333">
                  <c:v>1833.3150000000001</c:v>
                </c:pt>
                <c:pt idx="1334">
                  <c:v>1833.37</c:v>
                </c:pt>
                <c:pt idx="1335">
                  <c:v>1833.425</c:v>
                </c:pt>
                <c:pt idx="1336">
                  <c:v>1833.48</c:v>
                </c:pt>
                <c:pt idx="1337">
                  <c:v>1833.5350000000001</c:v>
                </c:pt>
                <c:pt idx="1338">
                  <c:v>1833.59</c:v>
                </c:pt>
                <c:pt idx="1339">
                  <c:v>1833.645</c:v>
                </c:pt>
                <c:pt idx="1340">
                  <c:v>1833.7</c:v>
                </c:pt>
                <c:pt idx="1341">
                  <c:v>1833.7550000000001</c:v>
                </c:pt>
                <c:pt idx="1342">
                  <c:v>1833.81</c:v>
                </c:pt>
                <c:pt idx="1343">
                  <c:v>1833.865</c:v>
                </c:pt>
                <c:pt idx="1344">
                  <c:v>1833.92</c:v>
                </c:pt>
                <c:pt idx="1345">
                  <c:v>1833.9749999999999</c:v>
                </c:pt>
                <c:pt idx="1346">
                  <c:v>1834.03</c:v>
                </c:pt>
                <c:pt idx="1347">
                  <c:v>1834.085</c:v>
                </c:pt>
                <c:pt idx="1348">
                  <c:v>1834.14</c:v>
                </c:pt>
                <c:pt idx="1349">
                  <c:v>1834.1949999999999</c:v>
                </c:pt>
                <c:pt idx="1350">
                  <c:v>1834.25</c:v>
                </c:pt>
                <c:pt idx="1351">
                  <c:v>1834.3050000000001</c:v>
                </c:pt>
                <c:pt idx="1352">
                  <c:v>1834.36</c:v>
                </c:pt>
                <c:pt idx="1353">
                  <c:v>1834.415</c:v>
                </c:pt>
                <c:pt idx="1354">
                  <c:v>1834.47</c:v>
                </c:pt>
                <c:pt idx="1355">
                  <c:v>1834.5250000000001</c:v>
                </c:pt>
                <c:pt idx="1356">
                  <c:v>1834.58</c:v>
                </c:pt>
                <c:pt idx="1357">
                  <c:v>1834.635</c:v>
                </c:pt>
                <c:pt idx="1358">
                  <c:v>1834.69</c:v>
                </c:pt>
                <c:pt idx="1359">
                  <c:v>1834.7449999999999</c:v>
                </c:pt>
                <c:pt idx="1360">
                  <c:v>1834.8</c:v>
                </c:pt>
                <c:pt idx="1361">
                  <c:v>1834.855</c:v>
                </c:pt>
                <c:pt idx="1362">
                  <c:v>1834.91</c:v>
                </c:pt>
                <c:pt idx="1363">
                  <c:v>1834.9649999999999</c:v>
                </c:pt>
                <c:pt idx="1364">
                  <c:v>1835.02</c:v>
                </c:pt>
                <c:pt idx="1365">
                  <c:v>1835.075</c:v>
                </c:pt>
                <c:pt idx="1366">
                  <c:v>1835.13</c:v>
                </c:pt>
                <c:pt idx="1367">
                  <c:v>1835.1849999999999</c:v>
                </c:pt>
                <c:pt idx="1368">
                  <c:v>1835.24</c:v>
                </c:pt>
                <c:pt idx="1369">
                  <c:v>1835.2950000000001</c:v>
                </c:pt>
                <c:pt idx="1370">
                  <c:v>1835.35</c:v>
                </c:pt>
                <c:pt idx="1371">
                  <c:v>1835.405</c:v>
                </c:pt>
                <c:pt idx="1372">
                  <c:v>1835.46</c:v>
                </c:pt>
                <c:pt idx="1373">
                  <c:v>1835.5150000000001</c:v>
                </c:pt>
                <c:pt idx="1374">
                  <c:v>1835.57</c:v>
                </c:pt>
                <c:pt idx="1375">
                  <c:v>1835.625</c:v>
                </c:pt>
                <c:pt idx="1376">
                  <c:v>1835.68</c:v>
                </c:pt>
                <c:pt idx="1377">
                  <c:v>1835.7349999999999</c:v>
                </c:pt>
                <c:pt idx="1378">
                  <c:v>1835.79</c:v>
                </c:pt>
                <c:pt idx="1379">
                  <c:v>1835.845</c:v>
                </c:pt>
                <c:pt idx="1380">
                  <c:v>1835.9</c:v>
                </c:pt>
                <c:pt idx="1381">
                  <c:v>1835.9549999999999</c:v>
                </c:pt>
                <c:pt idx="1382">
                  <c:v>1836.01</c:v>
                </c:pt>
                <c:pt idx="1383">
                  <c:v>1836.0650000000001</c:v>
                </c:pt>
                <c:pt idx="1384">
                  <c:v>1836.12</c:v>
                </c:pt>
                <c:pt idx="1385">
                  <c:v>1836.175</c:v>
                </c:pt>
                <c:pt idx="1386">
                  <c:v>1836.23</c:v>
                </c:pt>
                <c:pt idx="1387">
                  <c:v>1836.2850000000001</c:v>
                </c:pt>
                <c:pt idx="1388">
                  <c:v>1836.34</c:v>
                </c:pt>
                <c:pt idx="1389">
                  <c:v>1836.395</c:v>
                </c:pt>
                <c:pt idx="1390">
                  <c:v>1836.45</c:v>
                </c:pt>
                <c:pt idx="1391">
                  <c:v>1836.5050000000001</c:v>
                </c:pt>
                <c:pt idx="1392">
                  <c:v>1836.56</c:v>
                </c:pt>
                <c:pt idx="1393">
                  <c:v>1836.615</c:v>
                </c:pt>
                <c:pt idx="1394">
                  <c:v>1836.67</c:v>
                </c:pt>
                <c:pt idx="1395">
                  <c:v>1836.7249999999999</c:v>
                </c:pt>
                <c:pt idx="1396">
                  <c:v>1836.78</c:v>
                </c:pt>
                <c:pt idx="1397">
                  <c:v>1836.835</c:v>
                </c:pt>
                <c:pt idx="1398">
                  <c:v>1836.89</c:v>
                </c:pt>
                <c:pt idx="1399">
                  <c:v>1836.9449999999999</c:v>
                </c:pt>
                <c:pt idx="1400">
                  <c:v>1837</c:v>
                </c:pt>
                <c:pt idx="1401">
                  <c:v>1837.0550000000001</c:v>
                </c:pt>
                <c:pt idx="1402">
                  <c:v>1837.11</c:v>
                </c:pt>
                <c:pt idx="1403">
                  <c:v>1837.165</c:v>
                </c:pt>
                <c:pt idx="1404">
                  <c:v>1837.22</c:v>
                </c:pt>
                <c:pt idx="1405">
                  <c:v>1837.2750000000001</c:v>
                </c:pt>
                <c:pt idx="1406">
                  <c:v>1837.33</c:v>
                </c:pt>
                <c:pt idx="1407">
                  <c:v>1837.385</c:v>
                </c:pt>
                <c:pt idx="1408">
                  <c:v>1837.44</c:v>
                </c:pt>
                <c:pt idx="1409">
                  <c:v>1837.4949999999999</c:v>
                </c:pt>
                <c:pt idx="1410">
                  <c:v>1837.55</c:v>
                </c:pt>
                <c:pt idx="1411">
                  <c:v>1837.605</c:v>
                </c:pt>
                <c:pt idx="1412">
                  <c:v>1837.66</c:v>
                </c:pt>
                <c:pt idx="1413">
                  <c:v>1837.7149999999999</c:v>
                </c:pt>
                <c:pt idx="1414">
                  <c:v>1837.77</c:v>
                </c:pt>
                <c:pt idx="1415">
                  <c:v>1837.825</c:v>
                </c:pt>
                <c:pt idx="1416">
                  <c:v>1837.88</c:v>
                </c:pt>
                <c:pt idx="1417">
                  <c:v>1837.9349999999999</c:v>
                </c:pt>
                <c:pt idx="1418">
                  <c:v>1837.99</c:v>
                </c:pt>
                <c:pt idx="1419">
                  <c:v>1838.0450000000001</c:v>
                </c:pt>
                <c:pt idx="1420">
                  <c:v>1838.1</c:v>
                </c:pt>
                <c:pt idx="1421">
                  <c:v>1838.155</c:v>
                </c:pt>
                <c:pt idx="1422">
                  <c:v>1838.21</c:v>
                </c:pt>
                <c:pt idx="1423">
                  <c:v>1838.2650000000001</c:v>
                </c:pt>
                <c:pt idx="1424">
                  <c:v>1838.32</c:v>
                </c:pt>
                <c:pt idx="1425">
                  <c:v>1838.375</c:v>
                </c:pt>
                <c:pt idx="1426">
                  <c:v>1838.43</c:v>
                </c:pt>
                <c:pt idx="1427">
                  <c:v>1838.4849999999999</c:v>
                </c:pt>
                <c:pt idx="1428">
                  <c:v>1838.54</c:v>
                </c:pt>
                <c:pt idx="1429">
                  <c:v>1838.595</c:v>
                </c:pt>
                <c:pt idx="1430">
                  <c:v>1838.65</c:v>
                </c:pt>
                <c:pt idx="1431">
                  <c:v>1838.7049999999999</c:v>
                </c:pt>
                <c:pt idx="1432">
                  <c:v>1838.76</c:v>
                </c:pt>
                <c:pt idx="1433">
                  <c:v>1838.8150000000001</c:v>
                </c:pt>
                <c:pt idx="1434">
                  <c:v>1838.87</c:v>
                </c:pt>
                <c:pt idx="1435">
                  <c:v>1838.925</c:v>
                </c:pt>
                <c:pt idx="1436">
                  <c:v>1838.98</c:v>
                </c:pt>
                <c:pt idx="1437">
                  <c:v>1839.0350000000001</c:v>
                </c:pt>
                <c:pt idx="1438">
                  <c:v>1839.09</c:v>
                </c:pt>
                <c:pt idx="1439">
                  <c:v>1839.145</c:v>
                </c:pt>
                <c:pt idx="1440">
                  <c:v>1839.2</c:v>
                </c:pt>
                <c:pt idx="1441">
                  <c:v>1839.2550000000001</c:v>
                </c:pt>
                <c:pt idx="1442">
                  <c:v>1839.31</c:v>
                </c:pt>
                <c:pt idx="1443">
                  <c:v>1839.365</c:v>
                </c:pt>
                <c:pt idx="1444">
                  <c:v>1839.42</c:v>
                </c:pt>
                <c:pt idx="1445">
                  <c:v>1839.4749999999999</c:v>
                </c:pt>
                <c:pt idx="1446">
                  <c:v>1839.53</c:v>
                </c:pt>
                <c:pt idx="1447">
                  <c:v>1839.585</c:v>
                </c:pt>
                <c:pt idx="1448">
                  <c:v>1839.64</c:v>
                </c:pt>
                <c:pt idx="1449">
                  <c:v>1839.6949999999999</c:v>
                </c:pt>
                <c:pt idx="1450">
                  <c:v>1839.75</c:v>
                </c:pt>
                <c:pt idx="1451">
                  <c:v>1839.8050000000001</c:v>
                </c:pt>
                <c:pt idx="1452">
                  <c:v>1839.86</c:v>
                </c:pt>
                <c:pt idx="1453">
                  <c:v>1839.915</c:v>
                </c:pt>
                <c:pt idx="1454">
                  <c:v>1839.97</c:v>
                </c:pt>
                <c:pt idx="1455">
                  <c:v>1840.0250000000001</c:v>
                </c:pt>
                <c:pt idx="1456">
                  <c:v>1840.08</c:v>
                </c:pt>
                <c:pt idx="1457">
                  <c:v>1840.135</c:v>
                </c:pt>
                <c:pt idx="1458">
                  <c:v>1840.19</c:v>
                </c:pt>
                <c:pt idx="1459">
                  <c:v>1840.2449999999999</c:v>
                </c:pt>
                <c:pt idx="1460">
                  <c:v>1840.3</c:v>
                </c:pt>
                <c:pt idx="1461">
                  <c:v>1840.355</c:v>
                </c:pt>
                <c:pt idx="1462">
                  <c:v>1840.41</c:v>
                </c:pt>
                <c:pt idx="1463">
                  <c:v>1840.4649999999999</c:v>
                </c:pt>
                <c:pt idx="1464">
                  <c:v>1840.52</c:v>
                </c:pt>
                <c:pt idx="1465">
                  <c:v>1840.575</c:v>
                </c:pt>
                <c:pt idx="1466">
                  <c:v>1840.63</c:v>
                </c:pt>
                <c:pt idx="1467">
                  <c:v>1840.6849999999999</c:v>
                </c:pt>
                <c:pt idx="1468">
                  <c:v>1840.74</c:v>
                </c:pt>
                <c:pt idx="1469">
                  <c:v>1840.7950000000001</c:v>
                </c:pt>
                <c:pt idx="1470">
                  <c:v>1840.85</c:v>
                </c:pt>
                <c:pt idx="1471">
                  <c:v>1840.905</c:v>
                </c:pt>
                <c:pt idx="1472">
                  <c:v>1840.96</c:v>
                </c:pt>
                <c:pt idx="1473">
                  <c:v>1841.0150000000001</c:v>
                </c:pt>
                <c:pt idx="1474">
                  <c:v>1841.07</c:v>
                </c:pt>
                <c:pt idx="1475">
                  <c:v>1841.125</c:v>
                </c:pt>
                <c:pt idx="1476">
                  <c:v>1841.18</c:v>
                </c:pt>
                <c:pt idx="1477">
                  <c:v>1841.2349999999999</c:v>
                </c:pt>
                <c:pt idx="1478">
                  <c:v>1841.29</c:v>
                </c:pt>
                <c:pt idx="1479">
                  <c:v>1841.345</c:v>
                </c:pt>
                <c:pt idx="1480">
                  <c:v>1841.4</c:v>
                </c:pt>
                <c:pt idx="1481">
                  <c:v>1841.4549999999999</c:v>
                </c:pt>
                <c:pt idx="1482">
                  <c:v>1841.51</c:v>
                </c:pt>
                <c:pt idx="1483">
                  <c:v>1841.5650000000001</c:v>
                </c:pt>
                <c:pt idx="1484">
                  <c:v>1841.62</c:v>
                </c:pt>
                <c:pt idx="1485">
                  <c:v>1841.675</c:v>
                </c:pt>
                <c:pt idx="1486">
                  <c:v>1841.73</c:v>
                </c:pt>
                <c:pt idx="1487">
                  <c:v>1841.7850000000001</c:v>
                </c:pt>
                <c:pt idx="1488">
                  <c:v>1841.84</c:v>
                </c:pt>
                <c:pt idx="1489">
                  <c:v>1841.895</c:v>
                </c:pt>
                <c:pt idx="1490">
                  <c:v>1841.95</c:v>
                </c:pt>
                <c:pt idx="1491">
                  <c:v>1842.0050000000001</c:v>
                </c:pt>
                <c:pt idx="1492">
                  <c:v>1842.06</c:v>
                </c:pt>
                <c:pt idx="1493">
                  <c:v>1842.115</c:v>
                </c:pt>
                <c:pt idx="1494">
                  <c:v>1842.17</c:v>
                </c:pt>
                <c:pt idx="1495">
                  <c:v>1842.2249999999999</c:v>
                </c:pt>
                <c:pt idx="1496">
                  <c:v>1842.28</c:v>
                </c:pt>
                <c:pt idx="1497">
                  <c:v>1842.335</c:v>
                </c:pt>
                <c:pt idx="1498">
                  <c:v>1842.39</c:v>
                </c:pt>
                <c:pt idx="1499">
                  <c:v>1842.4449999999999</c:v>
                </c:pt>
                <c:pt idx="1500">
                  <c:v>1842.5</c:v>
                </c:pt>
                <c:pt idx="1501">
                  <c:v>1842.5550000000001</c:v>
                </c:pt>
                <c:pt idx="1502">
                  <c:v>1842.61</c:v>
                </c:pt>
                <c:pt idx="1503">
                  <c:v>1842.665</c:v>
                </c:pt>
                <c:pt idx="1504">
                  <c:v>1842.72</c:v>
                </c:pt>
                <c:pt idx="1505">
                  <c:v>1842.7750000000001</c:v>
                </c:pt>
                <c:pt idx="1506">
                  <c:v>1842.83</c:v>
                </c:pt>
                <c:pt idx="1507">
                  <c:v>1842.885</c:v>
                </c:pt>
                <c:pt idx="1508">
                  <c:v>1842.94</c:v>
                </c:pt>
                <c:pt idx="1509">
                  <c:v>1842.9949999999999</c:v>
                </c:pt>
                <c:pt idx="1510">
                  <c:v>1843.05</c:v>
                </c:pt>
                <c:pt idx="1511">
                  <c:v>1843.105</c:v>
                </c:pt>
                <c:pt idx="1512">
                  <c:v>1843.16</c:v>
                </c:pt>
                <c:pt idx="1513">
                  <c:v>1843.2149999999999</c:v>
                </c:pt>
                <c:pt idx="1514">
                  <c:v>1843.27</c:v>
                </c:pt>
                <c:pt idx="1515">
                  <c:v>1843.325</c:v>
                </c:pt>
                <c:pt idx="1516">
                  <c:v>1843.38</c:v>
                </c:pt>
                <c:pt idx="1517">
                  <c:v>1843.4349999999999</c:v>
                </c:pt>
                <c:pt idx="1518">
                  <c:v>1843.49</c:v>
                </c:pt>
                <c:pt idx="1519">
                  <c:v>1843.5450000000001</c:v>
                </c:pt>
                <c:pt idx="1520">
                  <c:v>1843.6</c:v>
                </c:pt>
                <c:pt idx="1521">
                  <c:v>1843.655</c:v>
                </c:pt>
                <c:pt idx="1522">
                  <c:v>1843.71</c:v>
                </c:pt>
                <c:pt idx="1523">
                  <c:v>1843.7650000000001</c:v>
                </c:pt>
                <c:pt idx="1524">
                  <c:v>1843.82</c:v>
                </c:pt>
                <c:pt idx="1525">
                  <c:v>1843.875</c:v>
                </c:pt>
                <c:pt idx="1526">
                  <c:v>1843.93</c:v>
                </c:pt>
                <c:pt idx="1527">
                  <c:v>1843.9849999999999</c:v>
                </c:pt>
                <c:pt idx="1528">
                  <c:v>1844.04</c:v>
                </c:pt>
                <c:pt idx="1529">
                  <c:v>1844.095</c:v>
                </c:pt>
                <c:pt idx="1530">
                  <c:v>1844.15</c:v>
                </c:pt>
                <c:pt idx="1531">
                  <c:v>1844.2049999999999</c:v>
                </c:pt>
                <c:pt idx="1532">
                  <c:v>1844.26</c:v>
                </c:pt>
                <c:pt idx="1533">
                  <c:v>1844.3150000000001</c:v>
                </c:pt>
                <c:pt idx="1534">
                  <c:v>1844.37</c:v>
                </c:pt>
                <c:pt idx="1535">
                  <c:v>1844.425</c:v>
                </c:pt>
                <c:pt idx="1536">
                  <c:v>1844.48</c:v>
                </c:pt>
                <c:pt idx="1537">
                  <c:v>1844.5350000000001</c:v>
                </c:pt>
                <c:pt idx="1538">
                  <c:v>1844.59</c:v>
                </c:pt>
                <c:pt idx="1539">
                  <c:v>1844.645</c:v>
                </c:pt>
                <c:pt idx="1540">
                  <c:v>1844.7</c:v>
                </c:pt>
                <c:pt idx="1541">
                  <c:v>1844.7550000000001</c:v>
                </c:pt>
                <c:pt idx="1542">
                  <c:v>1844.81</c:v>
                </c:pt>
                <c:pt idx="1543">
                  <c:v>1844.865</c:v>
                </c:pt>
                <c:pt idx="1544">
                  <c:v>1844.92</c:v>
                </c:pt>
                <c:pt idx="1545">
                  <c:v>1844.9749999999999</c:v>
                </c:pt>
                <c:pt idx="1546">
                  <c:v>1845.03</c:v>
                </c:pt>
                <c:pt idx="1547">
                  <c:v>1845.085</c:v>
                </c:pt>
                <c:pt idx="1548">
                  <c:v>1845.14</c:v>
                </c:pt>
                <c:pt idx="1549">
                  <c:v>1845.1949999999999</c:v>
                </c:pt>
                <c:pt idx="1550">
                  <c:v>1845.25</c:v>
                </c:pt>
                <c:pt idx="1551">
                  <c:v>1845.3050000000001</c:v>
                </c:pt>
                <c:pt idx="1552">
                  <c:v>1845.36</c:v>
                </c:pt>
                <c:pt idx="1553">
                  <c:v>1845.415</c:v>
                </c:pt>
                <c:pt idx="1554">
                  <c:v>1845.47</c:v>
                </c:pt>
                <c:pt idx="1555">
                  <c:v>1845.5250000000001</c:v>
                </c:pt>
                <c:pt idx="1556">
                  <c:v>1845.58</c:v>
                </c:pt>
                <c:pt idx="1557">
                  <c:v>1845.635</c:v>
                </c:pt>
                <c:pt idx="1558">
                  <c:v>1845.69</c:v>
                </c:pt>
                <c:pt idx="1559">
                  <c:v>1845.7449999999999</c:v>
                </c:pt>
                <c:pt idx="1560">
                  <c:v>1845.8</c:v>
                </c:pt>
                <c:pt idx="1561">
                  <c:v>1845.855</c:v>
                </c:pt>
                <c:pt idx="1562">
                  <c:v>1845.91</c:v>
                </c:pt>
                <c:pt idx="1563">
                  <c:v>1845.9649999999999</c:v>
                </c:pt>
                <c:pt idx="1564">
                  <c:v>1846.02</c:v>
                </c:pt>
                <c:pt idx="1565">
                  <c:v>1846.075</c:v>
                </c:pt>
                <c:pt idx="1566">
                  <c:v>1846.13</c:v>
                </c:pt>
                <c:pt idx="1567">
                  <c:v>1846.1849999999999</c:v>
                </c:pt>
                <c:pt idx="1568">
                  <c:v>1846.24</c:v>
                </c:pt>
                <c:pt idx="1569">
                  <c:v>1846.2950000000001</c:v>
                </c:pt>
                <c:pt idx="1570">
                  <c:v>1846.35</c:v>
                </c:pt>
                <c:pt idx="1571">
                  <c:v>1846.405</c:v>
                </c:pt>
                <c:pt idx="1572">
                  <c:v>1846.46</c:v>
                </c:pt>
                <c:pt idx="1573">
                  <c:v>1846.5150000000001</c:v>
                </c:pt>
                <c:pt idx="1574">
                  <c:v>1846.57</c:v>
                </c:pt>
                <c:pt idx="1575">
                  <c:v>1846.625</c:v>
                </c:pt>
                <c:pt idx="1576">
                  <c:v>1846.68</c:v>
                </c:pt>
                <c:pt idx="1577">
                  <c:v>1846.7349999999999</c:v>
                </c:pt>
                <c:pt idx="1578">
                  <c:v>1846.79</c:v>
                </c:pt>
                <c:pt idx="1579">
                  <c:v>1846.845</c:v>
                </c:pt>
                <c:pt idx="1580">
                  <c:v>1846.9</c:v>
                </c:pt>
                <c:pt idx="1581">
                  <c:v>1846.9549999999999</c:v>
                </c:pt>
                <c:pt idx="1582">
                  <c:v>1847.01</c:v>
                </c:pt>
                <c:pt idx="1583">
                  <c:v>1847.0650000000001</c:v>
                </c:pt>
                <c:pt idx="1584">
                  <c:v>1847.12</c:v>
                </c:pt>
                <c:pt idx="1585">
                  <c:v>1847.175</c:v>
                </c:pt>
                <c:pt idx="1586">
                  <c:v>1847.23</c:v>
                </c:pt>
                <c:pt idx="1587">
                  <c:v>1847.2850000000001</c:v>
                </c:pt>
                <c:pt idx="1588">
                  <c:v>1847.34</c:v>
                </c:pt>
                <c:pt idx="1589">
                  <c:v>1847.395</c:v>
                </c:pt>
                <c:pt idx="1590">
                  <c:v>1847.45</c:v>
                </c:pt>
                <c:pt idx="1591">
                  <c:v>1847.5050000000001</c:v>
                </c:pt>
                <c:pt idx="1592">
                  <c:v>1847.56</c:v>
                </c:pt>
                <c:pt idx="1593">
                  <c:v>1847.615</c:v>
                </c:pt>
                <c:pt idx="1594">
                  <c:v>1847.67</c:v>
                </c:pt>
                <c:pt idx="1595">
                  <c:v>1847.7249999999999</c:v>
                </c:pt>
                <c:pt idx="1596">
                  <c:v>1847.78</c:v>
                </c:pt>
                <c:pt idx="1597">
                  <c:v>1847.835</c:v>
                </c:pt>
                <c:pt idx="1598">
                  <c:v>1847.89</c:v>
                </c:pt>
                <c:pt idx="1599">
                  <c:v>1847.9449999999999</c:v>
                </c:pt>
                <c:pt idx="1600">
                  <c:v>1848</c:v>
                </c:pt>
                <c:pt idx="1601">
                  <c:v>1848.0550000000001</c:v>
                </c:pt>
                <c:pt idx="1602">
                  <c:v>1848.11</c:v>
                </c:pt>
                <c:pt idx="1603">
                  <c:v>1848.165</c:v>
                </c:pt>
                <c:pt idx="1604">
                  <c:v>1848.22</c:v>
                </c:pt>
                <c:pt idx="1605">
                  <c:v>1848.2750000000001</c:v>
                </c:pt>
                <c:pt idx="1606">
                  <c:v>1848.33</c:v>
                </c:pt>
                <c:pt idx="1607">
                  <c:v>1848.385</c:v>
                </c:pt>
                <c:pt idx="1608">
                  <c:v>1848.44</c:v>
                </c:pt>
                <c:pt idx="1609">
                  <c:v>1848.4949999999999</c:v>
                </c:pt>
                <c:pt idx="1610">
                  <c:v>1848.55</c:v>
                </c:pt>
                <c:pt idx="1611">
                  <c:v>1848.605</c:v>
                </c:pt>
                <c:pt idx="1612">
                  <c:v>1848.66</c:v>
                </c:pt>
                <c:pt idx="1613">
                  <c:v>1848.7149999999999</c:v>
                </c:pt>
                <c:pt idx="1614">
                  <c:v>1848.77</c:v>
                </c:pt>
                <c:pt idx="1615">
                  <c:v>1848.825</c:v>
                </c:pt>
                <c:pt idx="1616">
                  <c:v>1848.88</c:v>
                </c:pt>
                <c:pt idx="1617">
                  <c:v>1848.9349999999999</c:v>
                </c:pt>
                <c:pt idx="1618">
                  <c:v>1848.99</c:v>
                </c:pt>
                <c:pt idx="1619">
                  <c:v>1849.0450000000001</c:v>
                </c:pt>
                <c:pt idx="1620">
                  <c:v>1849.1</c:v>
                </c:pt>
                <c:pt idx="1621">
                  <c:v>1849.155</c:v>
                </c:pt>
                <c:pt idx="1622">
                  <c:v>1849.21</c:v>
                </c:pt>
                <c:pt idx="1623">
                  <c:v>1849.2650000000001</c:v>
                </c:pt>
                <c:pt idx="1624">
                  <c:v>1849.32</c:v>
                </c:pt>
                <c:pt idx="1625">
                  <c:v>1849.375</c:v>
                </c:pt>
                <c:pt idx="1626">
                  <c:v>1849.43</c:v>
                </c:pt>
                <c:pt idx="1627">
                  <c:v>1849.4849999999999</c:v>
                </c:pt>
                <c:pt idx="1628">
                  <c:v>1849.54</c:v>
                </c:pt>
                <c:pt idx="1629">
                  <c:v>1849.595</c:v>
                </c:pt>
                <c:pt idx="1630">
                  <c:v>1849.65</c:v>
                </c:pt>
                <c:pt idx="1631">
                  <c:v>1849.7049999999999</c:v>
                </c:pt>
                <c:pt idx="1632">
                  <c:v>1849.76</c:v>
                </c:pt>
                <c:pt idx="1633">
                  <c:v>1849.8150000000001</c:v>
                </c:pt>
                <c:pt idx="1634">
                  <c:v>1849.87</c:v>
                </c:pt>
                <c:pt idx="1635">
                  <c:v>1849.925</c:v>
                </c:pt>
                <c:pt idx="1636">
                  <c:v>1849.98</c:v>
                </c:pt>
                <c:pt idx="1637">
                  <c:v>1850.0350000000001</c:v>
                </c:pt>
                <c:pt idx="1638">
                  <c:v>1850.09</c:v>
                </c:pt>
                <c:pt idx="1639">
                  <c:v>1850.145</c:v>
                </c:pt>
                <c:pt idx="1640">
                  <c:v>1850.2</c:v>
                </c:pt>
                <c:pt idx="1641">
                  <c:v>1850.2550000000001</c:v>
                </c:pt>
                <c:pt idx="1642">
                  <c:v>1850.31</c:v>
                </c:pt>
                <c:pt idx="1643">
                  <c:v>1850.365</c:v>
                </c:pt>
                <c:pt idx="1644">
                  <c:v>1850.42</c:v>
                </c:pt>
                <c:pt idx="1645">
                  <c:v>1850.4749999999999</c:v>
                </c:pt>
                <c:pt idx="1646">
                  <c:v>1850.53</c:v>
                </c:pt>
                <c:pt idx="1647">
                  <c:v>1850.585</c:v>
                </c:pt>
                <c:pt idx="1648">
                  <c:v>1850.64</c:v>
                </c:pt>
                <c:pt idx="1649">
                  <c:v>1850.6949999999999</c:v>
                </c:pt>
                <c:pt idx="1650">
                  <c:v>1850.75</c:v>
                </c:pt>
                <c:pt idx="1651">
                  <c:v>1850.8050000000001</c:v>
                </c:pt>
                <c:pt idx="1652">
                  <c:v>1850.86</c:v>
                </c:pt>
                <c:pt idx="1653">
                  <c:v>1850.915</c:v>
                </c:pt>
                <c:pt idx="1654">
                  <c:v>1850.97</c:v>
                </c:pt>
                <c:pt idx="1655">
                  <c:v>1851.0250000000001</c:v>
                </c:pt>
                <c:pt idx="1656">
                  <c:v>1851.08</c:v>
                </c:pt>
                <c:pt idx="1657">
                  <c:v>1851.135</c:v>
                </c:pt>
                <c:pt idx="1658">
                  <c:v>1851.19</c:v>
                </c:pt>
                <c:pt idx="1659">
                  <c:v>1851.2449999999999</c:v>
                </c:pt>
                <c:pt idx="1660">
                  <c:v>1851.3</c:v>
                </c:pt>
                <c:pt idx="1661">
                  <c:v>1851.355</c:v>
                </c:pt>
                <c:pt idx="1662">
                  <c:v>1851.41</c:v>
                </c:pt>
                <c:pt idx="1663">
                  <c:v>1851.4649999999999</c:v>
                </c:pt>
                <c:pt idx="1664">
                  <c:v>1851.52</c:v>
                </c:pt>
                <c:pt idx="1665">
                  <c:v>1851.575</c:v>
                </c:pt>
                <c:pt idx="1666">
                  <c:v>1851.63</c:v>
                </c:pt>
                <c:pt idx="1667">
                  <c:v>1851.6849999999999</c:v>
                </c:pt>
                <c:pt idx="1668">
                  <c:v>1851.74</c:v>
                </c:pt>
                <c:pt idx="1669">
                  <c:v>1851.7950000000001</c:v>
                </c:pt>
                <c:pt idx="1670">
                  <c:v>1851.85</c:v>
                </c:pt>
                <c:pt idx="1671">
                  <c:v>1851.905</c:v>
                </c:pt>
                <c:pt idx="1672">
                  <c:v>1851.96</c:v>
                </c:pt>
                <c:pt idx="1673">
                  <c:v>1852.0150000000001</c:v>
                </c:pt>
                <c:pt idx="1674">
                  <c:v>1852.07</c:v>
                </c:pt>
                <c:pt idx="1675">
                  <c:v>1852.125</c:v>
                </c:pt>
                <c:pt idx="1676">
                  <c:v>1852.18</c:v>
                </c:pt>
                <c:pt idx="1677">
                  <c:v>1852.2349999999999</c:v>
                </c:pt>
                <c:pt idx="1678">
                  <c:v>1852.29</c:v>
                </c:pt>
                <c:pt idx="1679">
                  <c:v>1852.345</c:v>
                </c:pt>
                <c:pt idx="1680">
                  <c:v>1852.4</c:v>
                </c:pt>
                <c:pt idx="1681">
                  <c:v>1852.4549999999999</c:v>
                </c:pt>
                <c:pt idx="1682">
                  <c:v>1852.51</c:v>
                </c:pt>
                <c:pt idx="1683">
                  <c:v>1852.5650000000001</c:v>
                </c:pt>
                <c:pt idx="1684">
                  <c:v>1852.62</c:v>
                </c:pt>
                <c:pt idx="1685">
                  <c:v>1852.675</c:v>
                </c:pt>
                <c:pt idx="1686">
                  <c:v>1852.73</c:v>
                </c:pt>
                <c:pt idx="1687">
                  <c:v>1852.7850000000001</c:v>
                </c:pt>
                <c:pt idx="1688">
                  <c:v>1852.84</c:v>
                </c:pt>
                <c:pt idx="1689">
                  <c:v>1852.895</c:v>
                </c:pt>
                <c:pt idx="1690">
                  <c:v>1852.95</c:v>
                </c:pt>
                <c:pt idx="1691">
                  <c:v>1853.0050000000001</c:v>
                </c:pt>
                <c:pt idx="1692">
                  <c:v>1853.06</c:v>
                </c:pt>
                <c:pt idx="1693">
                  <c:v>1853.115</c:v>
                </c:pt>
                <c:pt idx="1694">
                  <c:v>1853.17</c:v>
                </c:pt>
                <c:pt idx="1695">
                  <c:v>1853.2249999999999</c:v>
                </c:pt>
                <c:pt idx="1696">
                  <c:v>1853.28</c:v>
                </c:pt>
                <c:pt idx="1697">
                  <c:v>1853.335</c:v>
                </c:pt>
                <c:pt idx="1698">
                  <c:v>1853.39</c:v>
                </c:pt>
                <c:pt idx="1699">
                  <c:v>1853.4449999999999</c:v>
                </c:pt>
                <c:pt idx="1700">
                  <c:v>1853.5</c:v>
                </c:pt>
                <c:pt idx="1701">
                  <c:v>1853.5550000000001</c:v>
                </c:pt>
                <c:pt idx="1702">
                  <c:v>1853.61</c:v>
                </c:pt>
                <c:pt idx="1703">
                  <c:v>1853.665</c:v>
                </c:pt>
                <c:pt idx="1704">
                  <c:v>1853.72</c:v>
                </c:pt>
                <c:pt idx="1705">
                  <c:v>1853.7750000000001</c:v>
                </c:pt>
                <c:pt idx="1706">
                  <c:v>1853.83</c:v>
                </c:pt>
                <c:pt idx="1707">
                  <c:v>1853.885</c:v>
                </c:pt>
                <c:pt idx="1708">
                  <c:v>1853.94</c:v>
                </c:pt>
                <c:pt idx="1709">
                  <c:v>1853.9949999999999</c:v>
                </c:pt>
                <c:pt idx="1710">
                  <c:v>1854.05</c:v>
                </c:pt>
                <c:pt idx="1711">
                  <c:v>1854.105</c:v>
                </c:pt>
                <c:pt idx="1712">
                  <c:v>1854.16</c:v>
                </c:pt>
                <c:pt idx="1713">
                  <c:v>1854.2149999999999</c:v>
                </c:pt>
                <c:pt idx="1714">
                  <c:v>1854.27</c:v>
                </c:pt>
                <c:pt idx="1715">
                  <c:v>1854.325</c:v>
                </c:pt>
                <c:pt idx="1716">
                  <c:v>1854.38</c:v>
                </c:pt>
                <c:pt idx="1717">
                  <c:v>1854.4349999999999</c:v>
                </c:pt>
                <c:pt idx="1718">
                  <c:v>1854.49</c:v>
                </c:pt>
                <c:pt idx="1719">
                  <c:v>1854.5450000000001</c:v>
                </c:pt>
                <c:pt idx="1720">
                  <c:v>1854.6</c:v>
                </c:pt>
                <c:pt idx="1721">
                  <c:v>1854.655</c:v>
                </c:pt>
                <c:pt idx="1722">
                  <c:v>1854.71</c:v>
                </c:pt>
                <c:pt idx="1723">
                  <c:v>1854.7650000000001</c:v>
                </c:pt>
                <c:pt idx="1724">
                  <c:v>1854.82</c:v>
                </c:pt>
                <c:pt idx="1725">
                  <c:v>1854.875</c:v>
                </c:pt>
                <c:pt idx="1726">
                  <c:v>1854.93</c:v>
                </c:pt>
                <c:pt idx="1727">
                  <c:v>1854.9849999999999</c:v>
                </c:pt>
                <c:pt idx="1728">
                  <c:v>1855.04</c:v>
                </c:pt>
                <c:pt idx="1729">
                  <c:v>1855.095</c:v>
                </c:pt>
                <c:pt idx="1730">
                  <c:v>1855.15</c:v>
                </c:pt>
                <c:pt idx="1731">
                  <c:v>1855.2049999999999</c:v>
                </c:pt>
                <c:pt idx="1732">
                  <c:v>1855.26</c:v>
                </c:pt>
                <c:pt idx="1733">
                  <c:v>1855.3150000000001</c:v>
                </c:pt>
                <c:pt idx="1734">
                  <c:v>1855.37</c:v>
                </c:pt>
                <c:pt idx="1735">
                  <c:v>1855.425</c:v>
                </c:pt>
                <c:pt idx="1736">
                  <c:v>1855.48</c:v>
                </c:pt>
                <c:pt idx="1737">
                  <c:v>1855.5350000000001</c:v>
                </c:pt>
                <c:pt idx="1738">
                  <c:v>1855.59</c:v>
                </c:pt>
                <c:pt idx="1739">
                  <c:v>1855.645</c:v>
                </c:pt>
                <c:pt idx="1740">
                  <c:v>1855.7</c:v>
                </c:pt>
                <c:pt idx="1741">
                  <c:v>1855.7550000000001</c:v>
                </c:pt>
                <c:pt idx="1742">
                  <c:v>1855.81</c:v>
                </c:pt>
                <c:pt idx="1743">
                  <c:v>1855.865</c:v>
                </c:pt>
                <c:pt idx="1744">
                  <c:v>1855.92</c:v>
                </c:pt>
                <c:pt idx="1745">
                  <c:v>1855.9749999999999</c:v>
                </c:pt>
                <c:pt idx="1746">
                  <c:v>1856.03</c:v>
                </c:pt>
                <c:pt idx="1747">
                  <c:v>1856.085</c:v>
                </c:pt>
                <c:pt idx="1748">
                  <c:v>1856.14</c:v>
                </c:pt>
                <c:pt idx="1749">
                  <c:v>1856.1949999999999</c:v>
                </c:pt>
                <c:pt idx="1750">
                  <c:v>1856.25</c:v>
                </c:pt>
                <c:pt idx="1751">
                  <c:v>1856.3050000000001</c:v>
                </c:pt>
                <c:pt idx="1752">
                  <c:v>1856.36</c:v>
                </c:pt>
                <c:pt idx="1753">
                  <c:v>1856.415</c:v>
                </c:pt>
                <c:pt idx="1754">
                  <c:v>1856.47</c:v>
                </c:pt>
                <c:pt idx="1755">
                  <c:v>1856.5250000000001</c:v>
                </c:pt>
                <c:pt idx="1756">
                  <c:v>1856.58</c:v>
                </c:pt>
                <c:pt idx="1757">
                  <c:v>1856.635</c:v>
                </c:pt>
                <c:pt idx="1758">
                  <c:v>1856.69</c:v>
                </c:pt>
                <c:pt idx="1759">
                  <c:v>1856.7449999999999</c:v>
                </c:pt>
                <c:pt idx="1760">
                  <c:v>1856.8</c:v>
                </c:pt>
                <c:pt idx="1761">
                  <c:v>1856.855</c:v>
                </c:pt>
                <c:pt idx="1762">
                  <c:v>1856.91</c:v>
                </c:pt>
                <c:pt idx="1763">
                  <c:v>1856.9649999999999</c:v>
                </c:pt>
                <c:pt idx="1764">
                  <c:v>1857.02</c:v>
                </c:pt>
                <c:pt idx="1765">
                  <c:v>1857.075</c:v>
                </c:pt>
                <c:pt idx="1766">
                  <c:v>1857.13</c:v>
                </c:pt>
                <c:pt idx="1767">
                  <c:v>1857.1849999999999</c:v>
                </c:pt>
                <c:pt idx="1768">
                  <c:v>1857.24</c:v>
                </c:pt>
                <c:pt idx="1769">
                  <c:v>1857.2950000000001</c:v>
                </c:pt>
                <c:pt idx="1770">
                  <c:v>1857.35</c:v>
                </c:pt>
                <c:pt idx="1771">
                  <c:v>1857.405</c:v>
                </c:pt>
                <c:pt idx="1772">
                  <c:v>1857.46</c:v>
                </c:pt>
                <c:pt idx="1773">
                  <c:v>1857.5150000000001</c:v>
                </c:pt>
                <c:pt idx="1774">
                  <c:v>1857.57</c:v>
                </c:pt>
                <c:pt idx="1775">
                  <c:v>1857.625</c:v>
                </c:pt>
                <c:pt idx="1776">
                  <c:v>1857.68</c:v>
                </c:pt>
                <c:pt idx="1777">
                  <c:v>1857.7349999999999</c:v>
                </c:pt>
                <c:pt idx="1778">
                  <c:v>1857.79</c:v>
                </c:pt>
                <c:pt idx="1779">
                  <c:v>1857.845</c:v>
                </c:pt>
                <c:pt idx="1780">
                  <c:v>1857.9</c:v>
                </c:pt>
                <c:pt idx="1781">
                  <c:v>1857.9549999999999</c:v>
                </c:pt>
                <c:pt idx="1782">
                  <c:v>1858.01</c:v>
                </c:pt>
                <c:pt idx="1783">
                  <c:v>1858.0650000000001</c:v>
                </c:pt>
                <c:pt idx="1784">
                  <c:v>1858.12</c:v>
                </c:pt>
                <c:pt idx="1785">
                  <c:v>1858.175</c:v>
                </c:pt>
                <c:pt idx="1786">
                  <c:v>1858.23</c:v>
                </c:pt>
                <c:pt idx="1787">
                  <c:v>1858.2850000000001</c:v>
                </c:pt>
                <c:pt idx="1788">
                  <c:v>1858.34</c:v>
                </c:pt>
                <c:pt idx="1789">
                  <c:v>1858.395</c:v>
                </c:pt>
                <c:pt idx="1790">
                  <c:v>1858.45</c:v>
                </c:pt>
                <c:pt idx="1791">
                  <c:v>1858.5050000000001</c:v>
                </c:pt>
                <c:pt idx="1792">
                  <c:v>1858.56</c:v>
                </c:pt>
                <c:pt idx="1793">
                  <c:v>1858.615</c:v>
                </c:pt>
                <c:pt idx="1794">
                  <c:v>1858.67</c:v>
                </c:pt>
                <c:pt idx="1795">
                  <c:v>1858.7249999999999</c:v>
                </c:pt>
                <c:pt idx="1796">
                  <c:v>1858.78</c:v>
                </c:pt>
                <c:pt idx="1797">
                  <c:v>1858.835</c:v>
                </c:pt>
                <c:pt idx="1798">
                  <c:v>1858.89</c:v>
                </c:pt>
                <c:pt idx="1799">
                  <c:v>1858.9449999999999</c:v>
                </c:pt>
                <c:pt idx="1800">
                  <c:v>1859</c:v>
                </c:pt>
                <c:pt idx="1801">
                  <c:v>1859.0550000000001</c:v>
                </c:pt>
                <c:pt idx="1802">
                  <c:v>1859.11</c:v>
                </c:pt>
                <c:pt idx="1803">
                  <c:v>1859.165</c:v>
                </c:pt>
                <c:pt idx="1804">
                  <c:v>1859.22</c:v>
                </c:pt>
                <c:pt idx="1805">
                  <c:v>1859.2750000000001</c:v>
                </c:pt>
                <c:pt idx="1806">
                  <c:v>1859.33</c:v>
                </c:pt>
                <c:pt idx="1807">
                  <c:v>1859.385</c:v>
                </c:pt>
                <c:pt idx="1808">
                  <c:v>1859.44</c:v>
                </c:pt>
                <c:pt idx="1809">
                  <c:v>1859.4949999999999</c:v>
                </c:pt>
                <c:pt idx="1810">
                  <c:v>1859.55</c:v>
                </c:pt>
                <c:pt idx="1811">
                  <c:v>1859.605</c:v>
                </c:pt>
                <c:pt idx="1812">
                  <c:v>1859.66</c:v>
                </c:pt>
                <c:pt idx="1813">
                  <c:v>1859.7149999999999</c:v>
                </c:pt>
                <c:pt idx="1814">
                  <c:v>1859.77</c:v>
                </c:pt>
                <c:pt idx="1815">
                  <c:v>1859.825</c:v>
                </c:pt>
                <c:pt idx="1816">
                  <c:v>1859.88</c:v>
                </c:pt>
                <c:pt idx="1817">
                  <c:v>1859.9349999999999</c:v>
                </c:pt>
                <c:pt idx="1818">
                  <c:v>1859.99</c:v>
                </c:pt>
                <c:pt idx="1819">
                  <c:v>1860.0450000000001</c:v>
                </c:pt>
                <c:pt idx="1820">
                  <c:v>1860.1</c:v>
                </c:pt>
                <c:pt idx="1821">
                  <c:v>1860.155</c:v>
                </c:pt>
                <c:pt idx="1822">
                  <c:v>1860.21</c:v>
                </c:pt>
                <c:pt idx="1823">
                  <c:v>1860.2650000000001</c:v>
                </c:pt>
                <c:pt idx="1824">
                  <c:v>1860.32</c:v>
                </c:pt>
                <c:pt idx="1825">
                  <c:v>1860.375</c:v>
                </c:pt>
                <c:pt idx="1826">
                  <c:v>1860.43</c:v>
                </c:pt>
                <c:pt idx="1827">
                  <c:v>1860.4849999999999</c:v>
                </c:pt>
                <c:pt idx="1828">
                  <c:v>1860.54</c:v>
                </c:pt>
                <c:pt idx="1829">
                  <c:v>1860.595</c:v>
                </c:pt>
                <c:pt idx="1830">
                  <c:v>1860.65</c:v>
                </c:pt>
                <c:pt idx="1831">
                  <c:v>1860.7049999999999</c:v>
                </c:pt>
                <c:pt idx="1832">
                  <c:v>1860.76</c:v>
                </c:pt>
                <c:pt idx="1833">
                  <c:v>1860.8150000000001</c:v>
                </c:pt>
                <c:pt idx="1834">
                  <c:v>1860.87</c:v>
                </c:pt>
                <c:pt idx="1835">
                  <c:v>1860.925</c:v>
                </c:pt>
                <c:pt idx="1836">
                  <c:v>1860.98</c:v>
                </c:pt>
                <c:pt idx="1837">
                  <c:v>1861.0350000000001</c:v>
                </c:pt>
                <c:pt idx="1838">
                  <c:v>1861.09</c:v>
                </c:pt>
                <c:pt idx="1839">
                  <c:v>1861.145</c:v>
                </c:pt>
                <c:pt idx="1840">
                  <c:v>1861.2</c:v>
                </c:pt>
                <c:pt idx="1841">
                  <c:v>1861.2550000000001</c:v>
                </c:pt>
                <c:pt idx="1842">
                  <c:v>1861.31</c:v>
                </c:pt>
                <c:pt idx="1843">
                  <c:v>1861.365</c:v>
                </c:pt>
                <c:pt idx="1844">
                  <c:v>1861.42</c:v>
                </c:pt>
                <c:pt idx="1845">
                  <c:v>1861.4749999999999</c:v>
                </c:pt>
                <c:pt idx="1846">
                  <c:v>1861.53</c:v>
                </c:pt>
                <c:pt idx="1847">
                  <c:v>1861.585</c:v>
                </c:pt>
                <c:pt idx="1848">
                  <c:v>1861.64</c:v>
                </c:pt>
                <c:pt idx="1849">
                  <c:v>1861.6949999999999</c:v>
                </c:pt>
                <c:pt idx="1850">
                  <c:v>1861.75</c:v>
                </c:pt>
                <c:pt idx="1851">
                  <c:v>1861.8050000000001</c:v>
                </c:pt>
                <c:pt idx="1852">
                  <c:v>1861.86</c:v>
                </c:pt>
                <c:pt idx="1853">
                  <c:v>1861.915</c:v>
                </c:pt>
                <c:pt idx="1854">
                  <c:v>1861.97</c:v>
                </c:pt>
                <c:pt idx="1855">
                  <c:v>1862.0250000000001</c:v>
                </c:pt>
                <c:pt idx="1856">
                  <c:v>1862.08</c:v>
                </c:pt>
                <c:pt idx="1857">
                  <c:v>1862.135</c:v>
                </c:pt>
                <c:pt idx="1858">
                  <c:v>1862.19</c:v>
                </c:pt>
                <c:pt idx="1859">
                  <c:v>1862.2449999999999</c:v>
                </c:pt>
                <c:pt idx="1860">
                  <c:v>1862.3</c:v>
                </c:pt>
                <c:pt idx="1861">
                  <c:v>1862.355</c:v>
                </c:pt>
                <c:pt idx="1862">
                  <c:v>1862.41</c:v>
                </c:pt>
                <c:pt idx="1863">
                  <c:v>1862.4649999999999</c:v>
                </c:pt>
                <c:pt idx="1864">
                  <c:v>1862.52</c:v>
                </c:pt>
                <c:pt idx="1865">
                  <c:v>1862.575</c:v>
                </c:pt>
                <c:pt idx="1866">
                  <c:v>1862.63</c:v>
                </c:pt>
                <c:pt idx="1867">
                  <c:v>1862.6849999999999</c:v>
                </c:pt>
                <c:pt idx="1868">
                  <c:v>1862.74</c:v>
                </c:pt>
                <c:pt idx="1869">
                  <c:v>1862.7950000000001</c:v>
                </c:pt>
                <c:pt idx="1870">
                  <c:v>1862.85</c:v>
                </c:pt>
                <c:pt idx="1871">
                  <c:v>1862.905</c:v>
                </c:pt>
                <c:pt idx="1872">
                  <c:v>1862.96</c:v>
                </c:pt>
                <c:pt idx="1873">
                  <c:v>1863.0150000000001</c:v>
                </c:pt>
                <c:pt idx="1874">
                  <c:v>1863.07</c:v>
                </c:pt>
                <c:pt idx="1875">
                  <c:v>1863.125</c:v>
                </c:pt>
                <c:pt idx="1876">
                  <c:v>1863.18</c:v>
                </c:pt>
                <c:pt idx="1877">
                  <c:v>1863.2349999999999</c:v>
                </c:pt>
                <c:pt idx="1878">
                  <c:v>1863.29</c:v>
                </c:pt>
                <c:pt idx="1879">
                  <c:v>1863.345</c:v>
                </c:pt>
                <c:pt idx="1880">
                  <c:v>1863.4</c:v>
                </c:pt>
                <c:pt idx="1881">
                  <c:v>1863.4549999999999</c:v>
                </c:pt>
                <c:pt idx="1882">
                  <c:v>1863.51</c:v>
                </c:pt>
                <c:pt idx="1883">
                  <c:v>1863.5650000000001</c:v>
                </c:pt>
                <c:pt idx="1884">
                  <c:v>1863.62</c:v>
                </c:pt>
                <c:pt idx="1885">
                  <c:v>1863.675</c:v>
                </c:pt>
                <c:pt idx="1886">
                  <c:v>1863.73</c:v>
                </c:pt>
                <c:pt idx="1887">
                  <c:v>1863.7850000000001</c:v>
                </c:pt>
                <c:pt idx="1888">
                  <c:v>1863.84</c:v>
                </c:pt>
                <c:pt idx="1889">
                  <c:v>1863.895</c:v>
                </c:pt>
                <c:pt idx="1890">
                  <c:v>1863.95</c:v>
                </c:pt>
                <c:pt idx="1891">
                  <c:v>1864.0050000000001</c:v>
                </c:pt>
                <c:pt idx="1892">
                  <c:v>1864.06</c:v>
                </c:pt>
                <c:pt idx="1893">
                  <c:v>1864.115</c:v>
                </c:pt>
                <c:pt idx="1894">
                  <c:v>1864.17</c:v>
                </c:pt>
                <c:pt idx="1895">
                  <c:v>1864.2249999999999</c:v>
                </c:pt>
                <c:pt idx="1896">
                  <c:v>1864.28</c:v>
                </c:pt>
                <c:pt idx="1897">
                  <c:v>1864.335</c:v>
                </c:pt>
                <c:pt idx="1898">
                  <c:v>1864.39</c:v>
                </c:pt>
                <c:pt idx="1899">
                  <c:v>1864.4449999999999</c:v>
                </c:pt>
                <c:pt idx="1900">
                  <c:v>1864.5</c:v>
                </c:pt>
                <c:pt idx="1901">
                  <c:v>1864.5550000000001</c:v>
                </c:pt>
                <c:pt idx="1902">
                  <c:v>1864.61</c:v>
                </c:pt>
                <c:pt idx="1903">
                  <c:v>1864.665</c:v>
                </c:pt>
                <c:pt idx="1904">
                  <c:v>1864.72</c:v>
                </c:pt>
                <c:pt idx="1905">
                  <c:v>1864.7750000000001</c:v>
                </c:pt>
                <c:pt idx="1906">
                  <c:v>1864.83</c:v>
                </c:pt>
                <c:pt idx="1907">
                  <c:v>1864.885</c:v>
                </c:pt>
                <c:pt idx="1908">
                  <c:v>1864.94</c:v>
                </c:pt>
                <c:pt idx="1909">
                  <c:v>1864.9949999999999</c:v>
                </c:pt>
                <c:pt idx="1910">
                  <c:v>1865.05</c:v>
                </c:pt>
                <c:pt idx="1911">
                  <c:v>1865.105</c:v>
                </c:pt>
                <c:pt idx="1912">
                  <c:v>1865.16</c:v>
                </c:pt>
                <c:pt idx="1913">
                  <c:v>1865.2149999999999</c:v>
                </c:pt>
                <c:pt idx="1914">
                  <c:v>1865.27</c:v>
                </c:pt>
                <c:pt idx="1915">
                  <c:v>1865.325</c:v>
                </c:pt>
                <c:pt idx="1916">
                  <c:v>1865.38</c:v>
                </c:pt>
                <c:pt idx="1917">
                  <c:v>1865.4349999999999</c:v>
                </c:pt>
                <c:pt idx="1918">
                  <c:v>1865.49</c:v>
                </c:pt>
                <c:pt idx="1919">
                  <c:v>1865.5450000000001</c:v>
                </c:pt>
                <c:pt idx="1920">
                  <c:v>1865.6</c:v>
                </c:pt>
                <c:pt idx="1921">
                  <c:v>1865.655</c:v>
                </c:pt>
                <c:pt idx="1922">
                  <c:v>1865.71</c:v>
                </c:pt>
                <c:pt idx="1923">
                  <c:v>1865.7650000000001</c:v>
                </c:pt>
                <c:pt idx="1924">
                  <c:v>1865.82</c:v>
                </c:pt>
                <c:pt idx="1925">
                  <c:v>1865.875</c:v>
                </c:pt>
                <c:pt idx="1926">
                  <c:v>1865.93</c:v>
                </c:pt>
                <c:pt idx="1927">
                  <c:v>1865.9849999999999</c:v>
                </c:pt>
                <c:pt idx="1928">
                  <c:v>1866.04</c:v>
                </c:pt>
                <c:pt idx="1929">
                  <c:v>1866.095</c:v>
                </c:pt>
                <c:pt idx="1930">
                  <c:v>1866.15</c:v>
                </c:pt>
                <c:pt idx="1931">
                  <c:v>1866.2049999999999</c:v>
                </c:pt>
                <c:pt idx="1932">
                  <c:v>1866.26</c:v>
                </c:pt>
                <c:pt idx="1933">
                  <c:v>1866.3150000000001</c:v>
                </c:pt>
                <c:pt idx="1934">
                  <c:v>1866.37</c:v>
                </c:pt>
                <c:pt idx="1935">
                  <c:v>1866.425</c:v>
                </c:pt>
                <c:pt idx="1936">
                  <c:v>1866.48</c:v>
                </c:pt>
                <c:pt idx="1937">
                  <c:v>1866.5350000000001</c:v>
                </c:pt>
                <c:pt idx="1938">
                  <c:v>1866.59</c:v>
                </c:pt>
                <c:pt idx="1939">
                  <c:v>1866.645</c:v>
                </c:pt>
                <c:pt idx="1940">
                  <c:v>1866.7</c:v>
                </c:pt>
                <c:pt idx="1941">
                  <c:v>1866.7550000000001</c:v>
                </c:pt>
                <c:pt idx="1942">
                  <c:v>1866.81</c:v>
                </c:pt>
                <c:pt idx="1943">
                  <c:v>1866.865</c:v>
                </c:pt>
                <c:pt idx="1944">
                  <c:v>1866.92</c:v>
                </c:pt>
                <c:pt idx="1945">
                  <c:v>1866.9749999999999</c:v>
                </c:pt>
                <c:pt idx="1946">
                  <c:v>1867.03</c:v>
                </c:pt>
                <c:pt idx="1947">
                  <c:v>1867.085</c:v>
                </c:pt>
                <c:pt idx="1948">
                  <c:v>1867.14</c:v>
                </c:pt>
                <c:pt idx="1949">
                  <c:v>1867.1949999999999</c:v>
                </c:pt>
                <c:pt idx="1950">
                  <c:v>1867.25</c:v>
                </c:pt>
                <c:pt idx="1951">
                  <c:v>1867.3050000000001</c:v>
                </c:pt>
                <c:pt idx="1952">
                  <c:v>1867.36</c:v>
                </c:pt>
                <c:pt idx="1953">
                  <c:v>1867.415</c:v>
                </c:pt>
                <c:pt idx="1954">
                  <c:v>1867.47</c:v>
                </c:pt>
                <c:pt idx="1955">
                  <c:v>1867.5250000000001</c:v>
                </c:pt>
                <c:pt idx="1956">
                  <c:v>1867.58</c:v>
                </c:pt>
                <c:pt idx="1957">
                  <c:v>1867.635</c:v>
                </c:pt>
                <c:pt idx="1958">
                  <c:v>1867.69</c:v>
                </c:pt>
                <c:pt idx="1959">
                  <c:v>1867.7449999999999</c:v>
                </c:pt>
                <c:pt idx="1960">
                  <c:v>1867.8</c:v>
                </c:pt>
                <c:pt idx="1961">
                  <c:v>1867.855</c:v>
                </c:pt>
                <c:pt idx="1962">
                  <c:v>1867.91</c:v>
                </c:pt>
                <c:pt idx="1963">
                  <c:v>1867.9649999999999</c:v>
                </c:pt>
                <c:pt idx="1964">
                  <c:v>1868.02</c:v>
                </c:pt>
                <c:pt idx="1965">
                  <c:v>1868.075</c:v>
                </c:pt>
                <c:pt idx="1966">
                  <c:v>1868.13</c:v>
                </c:pt>
                <c:pt idx="1967">
                  <c:v>1868.1849999999999</c:v>
                </c:pt>
                <c:pt idx="1968">
                  <c:v>1868.24</c:v>
                </c:pt>
                <c:pt idx="1969">
                  <c:v>1868.2950000000001</c:v>
                </c:pt>
                <c:pt idx="1970">
                  <c:v>1868.35</c:v>
                </c:pt>
                <c:pt idx="1971">
                  <c:v>1868.405</c:v>
                </c:pt>
                <c:pt idx="1972">
                  <c:v>1868.46</c:v>
                </c:pt>
                <c:pt idx="1973">
                  <c:v>1868.5150000000001</c:v>
                </c:pt>
                <c:pt idx="1974">
                  <c:v>1868.57</c:v>
                </c:pt>
                <c:pt idx="1975">
                  <c:v>1868.625</c:v>
                </c:pt>
                <c:pt idx="1976">
                  <c:v>1868.68</c:v>
                </c:pt>
                <c:pt idx="1977">
                  <c:v>1868.7349999999999</c:v>
                </c:pt>
                <c:pt idx="1978">
                  <c:v>1868.79</c:v>
                </c:pt>
                <c:pt idx="1979">
                  <c:v>1868.845</c:v>
                </c:pt>
                <c:pt idx="1980">
                  <c:v>1868.9</c:v>
                </c:pt>
                <c:pt idx="1981">
                  <c:v>1868.9549999999999</c:v>
                </c:pt>
                <c:pt idx="1982">
                  <c:v>1869.01</c:v>
                </c:pt>
                <c:pt idx="1983">
                  <c:v>1869.0650000000001</c:v>
                </c:pt>
                <c:pt idx="1984">
                  <c:v>1869.12</c:v>
                </c:pt>
                <c:pt idx="1985">
                  <c:v>1869.175</c:v>
                </c:pt>
                <c:pt idx="1986">
                  <c:v>1869.23</c:v>
                </c:pt>
                <c:pt idx="1987">
                  <c:v>1869.2850000000001</c:v>
                </c:pt>
                <c:pt idx="1988">
                  <c:v>1869.34</c:v>
                </c:pt>
                <c:pt idx="1989">
                  <c:v>1869.395</c:v>
                </c:pt>
                <c:pt idx="1990">
                  <c:v>1869.45</c:v>
                </c:pt>
                <c:pt idx="1991">
                  <c:v>1869.5050000000001</c:v>
                </c:pt>
                <c:pt idx="1992">
                  <c:v>1869.56</c:v>
                </c:pt>
                <c:pt idx="1993">
                  <c:v>1869.615</c:v>
                </c:pt>
                <c:pt idx="1994">
                  <c:v>1869.67</c:v>
                </c:pt>
                <c:pt idx="1995">
                  <c:v>1869.7249999999999</c:v>
                </c:pt>
                <c:pt idx="1996">
                  <c:v>1869.78</c:v>
                </c:pt>
                <c:pt idx="1997">
                  <c:v>1869.835</c:v>
                </c:pt>
                <c:pt idx="1998">
                  <c:v>1869.89</c:v>
                </c:pt>
                <c:pt idx="1999">
                  <c:v>1869.9449999999999</c:v>
                </c:pt>
              </c:numCache>
            </c:numRef>
          </c:xVal>
          <c:yVal>
            <c:numRef>
              <c:f>'D:\S_G_2011_April\[Valgu99_for M_m.xls]PlotDat5'!$D$1:$D$2000</c:f>
              <c:numCache>
                <c:formatCode>General</c:formatCode>
                <c:ptCount val="2000"/>
                <c:pt idx="0">
                  <c:v>2.6786862814127383E-5</c:v>
                </c:pt>
                <c:pt idx="1">
                  <c:v>2.7175880237026094E-5</c:v>
                </c:pt>
                <c:pt idx="2">
                  <c:v>2.7569965017455699E-5</c:v>
                </c:pt>
                <c:pt idx="3">
                  <c:v>2.7969173873613901E-5</c:v>
                </c:pt>
                <c:pt idx="4">
                  <c:v>2.8373564018597093E-5</c:v>
                </c:pt>
                <c:pt idx="5">
                  <c:v>2.8783193162705475E-5</c:v>
                </c:pt>
                <c:pt idx="6">
                  <c:v>2.9198119515718303E-5</c:v>
                </c:pt>
                <c:pt idx="7">
                  <c:v>2.9618401789159472E-5</c:v>
                </c:pt>
                <c:pt idx="8">
                  <c:v>3.0044099198525004E-5</c:v>
                </c:pt>
                <c:pt idx="9">
                  <c:v>3.0475271465504348E-5</c:v>
                </c:pt>
                <c:pt idx="10">
                  <c:v>3.0911978820180598E-5</c:v>
                </c:pt>
                <c:pt idx="11">
                  <c:v>3.1354282003191481E-5</c:v>
                </c:pt>
                <c:pt idx="12">
                  <c:v>3.1802242267885425E-5</c:v>
                </c:pt>
                <c:pt idx="13">
                  <c:v>3.225592138244279E-5</c:v>
                </c:pt>
                <c:pt idx="14">
                  <c:v>3.2715381631984221E-5</c:v>
                </c:pt>
                <c:pt idx="15">
                  <c:v>3.3180685820634865E-5</c:v>
                </c:pt>
                <c:pt idx="16">
                  <c:v>3.3651897273582264E-5</c:v>
                </c:pt>
                <c:pt idx="17">
                  <c:v>3.4129079839096039E-5</c:v>
                </c:pt>
                <c:pt idx="18">
                  <c:v>3.4612297890532879E-5</c:v>
                </c:pt>
                <c:pt idx="19">
                  <c:v>3.510161632829448E-5</c:v>
                </c:pt>
                <c:pt idx="20">
                  <c:v>3.5597100581774231E-5</c:v>
                </c:pt>
                <c:pt idx="21">
                  <c:v>3.6098816611276584E-5</c:v>
                </c:pt>
                <c:pt idx="22">
                  <c:v>3.6606830909887432E-5</c:v>
                </c:pt>
                <c:pt idx="23">
                  <c:v>3.7121210505335716E-5</c:v>
                </c:pt>
                <c:pt idx="24">
                  <c:v>3.7642022961811322E-5</c:v>
                </c:pt>
                <c:pt idx="25">
                  <c:v>3.8169336381764653E-5</c:v>
                </c:pt>
                <c:pt idx="26">
                  <c:v>3.8703219407652588E-5</c:v>
                </c:pt>
                <c:pt idx="27">
                  <c:v>3.9243741223670688E-5</c:v>
                </c:pt>
                <c:pt idx="28">
                  <c:v>3.9790971557452982E-5</c:v>
                </c:pt>
                <c:pt idx="29">
                  <c:v>4.0344980681716523E-5</c:v>
                </c:pt>
                <c:pt idx="30">
                  <c:v>4.0905839415894563E-5</c:v>
                </c:pt>
                <c:pt idx="31">
                  <c:v>4.1473619127719633E-5</c:v>
                </c:pt>
                <c:pt idx="32">
                  <c:v>4.2048391734785331E-5</c:v>
                </c:pt>
                <c:pt idx="33">
                  <c:v>4.263022970604698E-5</c:v>
                </c:pt>
                <c:pt idx="34">
                  <c:v>4.3219206063306217E-5</c:v>
                </c:pt>
                <c:pt idx="35">
                  <c:v>4.3815394382657594E-5</c:v>
                </c:pt>
                <c:pt idx="36">
                  <c:v>4.4418868795873826E-5</c:v>
                </c:pt>
                <c:pt idx="37">
                  <c:v>4.5029703991776168E-5</c:v>
                </c:pt>
                <c:pt idx="38">
                  <c:v>4.5647975217549102E-5</c:v>
                </c:pt>
                <c:pt idx="39">
                  <c:v>4.6273758280029508E-5</c:v>
                </c:pt>
                <c:pt idx="40">
                  <c:v>4.6907129546927842E-5</c:v>
                </c:pt>
                <c:pt idx="41">
                  <c:v>4.7548165948032659E-5</c:v>
                </c:pt>
                <c:pt idx="42">
                  <c:v>4.819694497635606E-5</c:v>
                </c:pt>
                <c:pt idx="43">
                  <c:v>4.8853544689250851E-5</c:v>
                </c:pt>
                <c:pt idx="44">
                  <c:v>4.951804370945644E-5</c:v>
                </c:pt>
                <c:pt idx="45">
                  <c:v>5.0190521226122409E-5</c:v>
                </c:pt>
                <c:pt idx="46">
                  <c:v>5.087105699578733E-5</c:v>
                </c:pt>
                <c:pt idx="47">
                  <c:v>5.1559731343283831E-5</c:v>
                </c:pt>
                <c:pt idx="48">
                  <c:v>5.2256625162625005E-5</c:v>
                </c:pt>
                <c:pt idx="49">
                  <c:v>5.2961819917824543E-5</c:v>
                </c:pt>
                <c:pt idx="50">
                  <c:v>5.3675397643684693E-5</c:v>
                </c:pt>
                <c:pt idx="51">
                  <c:v>5.439744094650571E-5</c:v>
                </c:pt>
                <c:pt idx="52">
                  <c:v>5.5128033004769319E-5</c:v>
                </c:pt>
                <c:pt idx="53">
                  <c:v>5.5867257569772347E-5</c:v>
                </c:pt>
                <c:pt idx="54">
                  <c:v>5.6615198966179042E-5</c:v>
                </c:pt>
                <c:pt idx="55">
                  <c:v>5.7371942092551828E-5</c:v>
                </c:pt>
                <c:pt idx="56">
                  <c:v>5.8137572421808219E-5</c:v>
                </c:pt>
                <c:pt idx="57">
                  <c:v>5.8912176001643423E-5</c:v>
                </c:pt>
                <c:pt idx="58">
                  <c:v>5.9695839454863752E-5</c:v>
                </c:pt>
                <c:pt idx="59">
                  <c:v>6.0488649979693943E-5</c:v>
                </c:pt>
                <c:pt idx="60">
                  <c:v>6.1290695350026288E-5</c:v>
                </c:pt>
                <c:pt idx="61">
                  <c:v>6.2102063915582783E-5</c:v>
                </c:pt>
                <c:pt idx="62">
                  <c:v>6.2922844602051646E-5</c:v>
                </c:pt>
                <c:pt idx="63">
                  <c:v>6.3753126911143389E-5</c:v>
                </c:pt>
                <c:pt idx="64">
                  <c:v>6.4593000920608326E-5</c:v>
                </c:pt>
                <c:pt idx="65">
                  <c:v>6.5442557284156892E-5</c:v>
                </c:pt>
                <c:pt idx="66">
                  <c:v>6.6301887231354169E-5</c:v>
                </c:pt>
                <c:pt idx="67">
                  <c:v>6.7171082567429467E-5</c:v>
                </c:pt>
                <c:pt idx="68">
                  <c:v>6.8050235673043825E-5</c:v>
                </c:pt>
                <c:pt idx="69">
                  <c:v>6.8939439503958508E-5</c:v>
                </c:pt>
                <c:pt idx="70">
                  <c:v>6.9838787590668496E-5</c:v>
                </c:pt>
                <c:pt idx="71">
                  <c:v>7.0748374037972667E-5</c:v>
                </c:pt>
                <c:pt idx="72">
                  <c:v>7.1668293524441697E-5</c:v>
                </c:pt>
                <c:pt idx="73">
                  <c:v>7.2598641301857062E-5</c:v>
                </c:pt>
                <c:pt idx="74">
                  <c:v>7.3539513194558384E-5</c:v>
                </c:pt>
                <c:pt idx="75">
                  <c:v>7.4491005598744344E-5</c:v>
                </c:pt>
                <c:pt idx="76">
                  <c:v>7.5453215481666023E-5</c:v>
                </c:pt>
                <c:pt idx="77">
                  <c:v>7.6426240380782462E-5</c:v>
                </c:pt>
                <c:pt idx="78">
                  <c:v>7.7410178402847162E-5</c:v>
                </c:pt>
                <c:pt idx="79">
                  <c:v>7.8405128222883854E-5</c:v>
                </c:pt>
                <c:pt idx="80">
                  <c:v>7.9411189083131032E-5</c:v>
                </c:pt>
                <c:pt idx="81">
                  <c:v>8.0428460791886482E-5</c:v>
                </c:pt>
                <c:pt idx="82">
                  <c:v>8.145704372230364E-5</c:v>
                </c:pt>
                <c:pt idx="83">
                  <c:v>8.2497038811068501E-5</c:v>
                </c:pt>
                <c:pt idx="84">
                  <c:v>8.3548547557039187E-5</c:v>
                </c:pt>
                <c:pt idx="85">
                  <c:v>8.4611672019807877E-5</c:v>
                </c:pt>
                <c:pt idx="86">
                  <c:v>8.5686514818146358E-5</c:v>
                </c:pt>
                <c:pt idx="87">
                  <c:v>8.6773179128415338E-5</c:v>
                </c:pt>
                <c:pt idx="88">
                  <c:v>8.7871768682867818E-5</c:v>
                </c:pt>
                <c:pt idx="89">
                  <c:v>8.8982387767900115E-5</c:v>
                </c:pt>
                <c:pt idx="90">
                  <c:v>9.0105141222174463E-5</c:v>
                </c:pt>
                <c:pt idx="91">
                  <c:v>9.1240134434706572E-5</c:v>
                </c:pt>
                <c:pt idx="92">
                  <c:v>9.2387473342842022E-5</c:v>
                </c:pt>
                <c:pt idx="93">
                  <c:v>9.3547264430177059E-5</c:v>
                </c:pt>
                <c:pt idx="94">
                  <c:v>9.4719614724348599E-5</c:v>
                </c:pt>
                <c:pt idx="95">
                  <c:v>9.590463179477975E-5</c:v>
                </c:pt>
                <c:pt idx="96">
                  <c:v>9.7102423750342588E-5</c:v>
                </c:pt>
                <c:pt idx="97">
                  <c:v>9.8313099236887119E-5</c:v>
                </c:pt>
                <c:pt idx="98">
                  <c:v>9.9536767434734065E-5</c:v>
                </c:pt>
                <c:pt idx="99">
                  <c:v>1.0077353805604821E-4</c:v>
                </c:pt>
                <c:pt idx="100">
                  <c:v>1.0202352134215348E-4</c:v>
                </c:pt>
                <c:pt idx="101">
                  <c:v>1.0328682806070796E-4</c:v>
                </c:pt>
                <c:pt idx="102">
                  <c:v>1.0456356950283209E-4</c:v>
                </c:pt>
                <c:pt idx="103">
                  <c:v>1.05853857480149E-4</c:v>
                </c:pt>
                <c:pt idx="104">
                  <c:v>1.0715780432168214E-4</c:v>
                </c:pt>
                <c:pt idx="105">
                  <c:v>1.0847552287071581E-4</c:v>
                </c:pt>
                <c:pt idx="106">
                  <c:v>1.0980712648152706E-4</c:v>
                </c:pt>
                <c:pt idx="107">
                  <c:v>1.1115272901605933E-4</c:v>
                </c:pt>
                <c:pt idx="108">
                  <c:v>1.1251244484044269E-4</c:v>
                </c:pt>
                <c:pt idx="109">
                  <c:v>1.1388638882147029E-4</c:v>
                </c:pt>
                <c:pt idx="110">
                  <c:v>1.1527467632297746E-4</c:v>
                </c:pt>
                <c:pt idx="111">
                  <c:v>1.1667742320207325E-4</c:v>
                </c:pt>
                <c:pt idx="112">
                  <c:v>1.1809474580533027E-4</c:v>
                </c:pt>
                <c:pt idx="113">
                  <c:v>1.195267609648411E-4</c:v>
                </c:pt>
                <c:pt idx="114">
                  <c:v>1.2097358599421243E-4</c:v>
                </c:pt>
                <c:pt idx="115">
                  <c:v>1.2243533868439729E-4</c:v>
                </c:pt>
                <c:pt idx="116">
                  <c:v>1.2391213729948805E-4</c:v>
                </c:pt>
                <c:pt idx="117">
                  <c:v>1.2540410057237112E-4</c:v>
                </c:pt>
                <c:pt idx="118">
                  <c:v>1.2691134770031584E-4</c:v>
                </c:pt>
                <c:pt idx="119">
                  <c:v>1.2843399834040067E-4</c:v>
                </c:pt>
                <c:pt idx="120">
                  <c:v>1.2997217260488881E-4</c:v>
                </c:pt>
                <c:pt idx="121">
                  <c:v>1.3152599105650334E-4</c:v>
                </c:pt>
                <c:pt idx="122">
                  <c:v>1.3309557470353765E-4</c:v>
                </c:pt>
                <c:pt idx="123">
                  <c:v>1.3468104499492629E-4</c:v>
                </c:pt>
                <c:pt idx="124">
                  <c:v>1.3628252381517005E-4</c:v>
                </c:pt>
                <c:pt idx="125">
                  <c:v>1.3790013347919405E-4</c:v>
                </c:pt>
                <c:pt idx="126">
                  <c:v>1.3953399672703335E-4</c:v>
                </c:pt>
                <c:pt idx="127">
                  <c:v>1.4118423671846838E-4</c:v>
                </c:pt>
                <c:pt idx="128">
                  <c:v>1.4285097702755527E-4</c:v>
                </c:pt>
                <c:pt idx="129">
                  <c:v>1.4453434163698285E-4</c:v>
                </c:pt>
                <c:pt idx="130">
                  <c:v>1.4623445493239126E-4</c:v>
                </c:pt>
                <c:pt idx="131">
                  <c:v>1.4795144169653604E-4</c:v>
                </c:pt>
                <c:pt idx="132">
                  <c:v>1.4968542710338715E-4</c:v>
                </c:pt>
                <c:pt idx="133">
                  <c:v>1.5143653671204258E-4</c:v>
                </c:pt>
                <c:pt idx="134">
                  <c:v>1.5320489646059658E-4</c:v>
                </c:pt>
                <c:pt idx="135">
                  <c:v>1.5499063265989431E-4</c:v>
                </c:pt>
                <c:pt idx="136">
                  <c:v>1.5679387198710965E-4</c:v>
                </c:pt>
                <c:pt idx="137">
                  <c:v>1.5861474147928163E-4</c:v>
                </c:pt>
                <c:pt idx="138">
                  <c:v>1.6045336852669242E-4</c:v>
                </c:pt>
                <c:pt idx="139">
                  <c:v>1.6230988086617855E-4</c:v>
                </c:pt>
                <c:pt idx="140">
                  <c:v>1.6418440657424809E-4</c:v>
                </c:pt>
                <c:pt idx="141">
                  <c:v>1.6607707406016191E-4</c:v>
                </c:pt>
                <c:pt idx="142">
                  <c:v>1.679880120588509E-4</c:v>
                </c:pt>
                <c:pt idx="143">
                  <c:v>1.6991734962376506E-4</c:v>
                </c:pt>
                <c:pt idx="144">
                  <c:v>1.718652161195279E-4</c:v>
                </c:pt>
                <c:pt idx="145">
                  <c:v>1.7383174121454238E-4</c:v>
                </c:pt>
                <c:pt idx="146">
                  <c:v>1.758170548734843E-4</c:v>
                </c:pt>
                <c:pt idx="147">
                  <c:v>1.7782128734960013E-4</c:v>
                </c:pt>
                <c:pt idx="148">
                  <c:v>1.7984456917697245E-4</c:v>
                </c:pt>
                <c:pt idx="149">
                  <c:v>1.8188703116261376E-4</c:v>
                </c:pt>
                <c:pt idx="150">
                  <c:v>1.8394880437849572E-4</c:v>
                </c:pt>
                <c:pt idx="151">
                  <c:v>1.8603002015337149E-4</c:v>
                </c:pt>
                <c:pt idx="152">
                  <c:v>1.8813081006455577E-4</c:v>
                </c:pt>
                <c:pt idx="153">
                  <c:v>1.902513059295876E-4</c:v>
                </c:pt>
                <c:pt idx="154">
                  <c:v>1.9239163979769137E-4</c:v>
                </c:pt>
                <c:pt idx="155">
                  <c:v>1.9466517598064031E-4</c:v>
                </c:pt>
                <c:pt idx="156">
                  <c:v>1.9685256133374505E-4</c:v>
                </c:pt>
                <c:pt idx="157">
                  <c:v>1.9906059214860896E-4</c:v>
                </c:pt>
                <c:pt idx="158">
                  <c:v>2.0128942411867481E-4</c:v>
                </c:pt>
                <c:pt idx="159">
                  <c:v>2.0353921431411851E-4</c:v>
                </c:pt>
                <c:pt idx="160">
                  <c:v>2.0581012123000559E-4</c:v>
                </c:pt>
                <c:pt idx="161">
                  <c:v>2.0810230483674362E-4</c:v>
                </c:pt>
                <c:pt idx="162">
                  <c:v>2.1041592663309972E-4</c:v>
                </c:pt>
                <c:pt idx="163">
                  <c:v>2.1275114970173005E-4</c:v>
                </c:pt>
                <c:pt idx="164">
                  <c:v>2.1510813876744064E-4</c:v>
                </c:pt>
                <c:pt idx="165">
                  <c:v>2.1748706025812045E-4</c:v>
                </c:pt>
                <c:pt idx="166">
                  <c:v>2.1988808236865395E-4</c:v>
                </c:pt>
                <c:pt idx="167">
                  <c:v>2.2231137512776126E-4</c:v>
                </c:pt>
                <c:pt idx="168">
                  <c:v>2.2475711046799967E-4</c:v>
                </c:pt>
                <c:pt idx="169">
                  <c:v>2.2722546229888269E-4</c:v>
                </c:pt>
                <c:pt idx="170">
                  <c:v>2.2971660658341857E-4</c:v>
                </c:pt>
                <c:pt idx="171">
                  <c:v>2.3223072141811328E-4</c:v>
                </c:pt>
                <c:pt idx="172">
                  <c:v>2.3476798711645421E-4</c:v>
                </c:pt>
                <c:pt idx="173">
                  <c:v>2.3732858629621216E-4</c:v>
                </c:pt>
                <c:pt idx="174">
                  <c:v>2.3991270397051632E-4</c:v>
                </c:pt>
                <c:pt idx="175">
                  <c:v>2.4252052764297272E-4</c:v>
                </c:pt>
                <c:pt idx="176">
                  <c:v>2.4515224740678451E-4</c:v>
                </c:pt>
                <c:pt idx="177">
                  <c:v>2.4780805604822457E-4</c:v>
                </c:pt>
                <c:pt idx="178">
                  <c:v>2.5048814915450916E-4</c:v>
                </c:pt>
                <c:pt idx="179">
                  <c:v>2.5319272522611528E-4</c:v>
                </c:pt>
                <c:pt idx="180">
                  <c:v>2.5592198579391085E-4</c:v>
                </c:pt>
                <c:pt idx="181">
                  <c:v>2.586761355410653E-4</c:v>
                </c:pt>
                <c:pt idx="182">
                  <c:v>2.6145538243004419E-4</c:v>
                </c:pt>
                <c:pt idx="183">
                  <c:v>2.6425993783465567E-4</c:v>
                </c:pt>
                <c:pt idx="184">
                  <c:v>2.670900166775396E-4</c:v>
                </c:pt>
                <c:pt idx="185">
                  <c:v>2.6994583757315873E-4</c:v>
                </c:pt>
                <c:pt idx="186">
                  <c:v>2.7282762297636077E-4</c:v>
                </c:pt>
                <c:pt idx="187">
                  <c:v>2.7573559933690551E-4</c:v>
                </c:pt>
                <c:pt idx="188">
                  <c:v>2.7866999725994563E-4</c:v>
                </c:pt>
                <c:pt idx="189">
                  <c:v>2.8163105167279117E-4</c:v>
                </c:pt>
                <c:pt idx="190">
                  <c:v>2.8461900199793627E-4</c:v>
                </c:pt>
                <c:pt idx="191">
                  <c:v>2.876340923327893E-4</c:v>
                </c:pt>
                <c:pt idx="192">
                  <c:v>2.9067657163609189E-4</c:v>
                </c:pt>
                <c:pt idx="193">
                  <c:v>2.9374669392137186E-4</c:v>
                </c:pt>
                <c:pt idx="194">
                  <c:v>2.9684471845742516E-4</c:v>
                </c:pt>
                <c:pt idx="195">
                  <c:v>2.9997090997625666E-4</c:v>
                </c:pt>
                <c:pt idx="196">
                  <c:v>3.0312553888857906E-4</c:v>
                </c:pt>
                <c:pt idx="197">
                  <c:v>3.0630888150694186E-4</c:v>
                </c:pt>
                <c:pt idx="198">
                  <c:v>3.0952122027695222E-4</c:v>
                </c:pt>
                <c:pt idx="199">
                  <c:v>3.1276284401657881E-4</c:v>
                </c:pt>
                <c:pt idx="200">
                  <c:v>3.1603404816391229E-4</c:v>
                </c:pt>
                <c:pt idx="201">
                  <c:v>3.1933513503337144E-4</c:v>
                </c:pt>
                <c:pt idx="202">
                  <c:v>3.2266641408083103E-4</c:v>
                </c:pt>
                <c:pt idx="203">
                  <c:v>3.2602820217775822E-4</c:v>
                </c:pt>
                <c:pt idx="204">
                  <c:v>3.2942082389444949E-4</c:v>
                </c:pt>
                <c:pt idx="205">
                  <c:v>3.3284461179285086E-4</c:v>
                </c:pt>
                <c:pt idx="206">
                  <c:v>3.3629990672894738E-4</c:v>
                </c:pt>
                <c:pt idx="207">
                  <c:v>3.3978705816511956E-4</c:v>
                </c:pt>
                <c:pt idx="208">
                  <c:v>3.4330642449244557E-4</c:v>
                </c:pt>
                <c:pt idx="209">
                  <c:v>3.4685837336344798E-4</c:v>
                </c:pt>
                <c:pt idx="210">
                  <c:v>3.5044328203536769E-4</c:v>
                </c:pt>
                <c:pt idx="211">
                  <c:v>3.5406153772405628E-4</c:v>
                </c:pt>
                <c:pt idx="212">
                  <c:v>3.5771353796897607E-4</c:v>
                </c:pt>
                <c:pt idx="213">
                  <c:v>3.6139969100929025E-4</c:v>
                </c:pt>
                <c:pt idx="214">
                  <c:v>3.6512041617143984E-4</c:v>
                </c:pt>
                <c:pt idx="215">
                  <c:v>3.6887614426816856E-4</c:v>
                </c:pt>
                <c:pt idx="216">
                  <c:v>3.7266731800951995E-4</c:v>
                </c:pt>
                <c:pt idx="217">
                  <c:v>3.7649439242576246E-4</c:v>
                </c:pt>
                <c:pt idx="218">
                  <c:v>3.8035783530263512E-4</c:v>
                </c:pt>
                <c:pt idx="219">
                  <c:v>3.8425812762886744E-4</c:v>
                </c:pt>
                <c:pt idx="220">
                  <c:v>3.8819576405646082E-4</c:v>
                </c:pt>
                <c:pt idx="221">
                  <c:v>3.921712533737982E-4</c:v>
                </c:pt>
                <c:pt idx="222">
                  <c:v>3.9618511899160689E-4</c:v>
                </c:pt>
                <c:pt idx="223">
                  <c:v>4.0023789944228124E-4</c:v>
                </c:pt>
                <c:pt idx="224">
                  <c:v>4.043301488924685E-4</c:v>
                </c:pt>
                <c:pt idx="225">
                  <c:v>4.0846243766930217E-4</c:v>
                </c:pt>
                <c:pt idx="226">
                  <c:v>4.1263535280016176E-4</c:v>
                </c:pt>
                <c:pt idx="227">
                  <c:v>4.168494985664531E-4</c:v>
                </c:pt>
                <c:pt idx="228">
                  <c:v>4.2110549707139724E-4</c:v>
                </c:pt>
                <c:pt idx="229">
                  <c:v>4.2540398882181331E-4</c:v>
                </c:pt>
                <c:pt idx="230">
                  <c:v>4.2974563332436267E-4</c:v>
                </c:pt>
                <c:pt idx="231">
                  <c:v>4.3413110969608667E-4</c:v>
                </c:pt>
                <c:pt idx="232">
                  <c:v>4.3856111728957835E-4</c:v>
                </c:pt>
                <c:pt idx="233">
                  <c:v>4.4303637633258207E-4</c:v>
                </c:pt>
                <c:pt idx="234">
                  <c:v>4.4755762858246994E-4</c:v>
                </c:pt>
                <c:pt idx="235">
                  <c:v>4.521256379955005E-4</c:v>
                </c:pt>
                <c:pt idx="236">
                  <c:v>4.5674119141075951E-4</c:v>
                </c:pt>
                <c:pt idx="237">
                  <c:v>4.6140509924918533E-4</c:v>
                </c:pt>
                <c:pt idx="238">
                  <c:v>4.6611819622741101E-4</c:v>
                </c:pt>
                <c:pt idx="239">
                  <c:v>4.7088134208668367E-4</c:v>
                </c:pt>
                <c:pt idx="240">
                  <c:v>4.7569542233653959E-4</c:v>
                </c:pt>
                <c:pt idx="241">
                  <c:v>4.8056134901362481E-4</c:v>
                </c:pt>
                <c:pt idx="242">
                  <c:v>4.8548006145531316E-4</c:v>
                </c:pt>
                <c:pt idx="243">
                  <c:v>4.9045252708830795E-4</c:v>
                </c:pt>
                <c:pt idx="244">
                  <c:v>4.9547974223184787E-4</c:v>
                </c:pt>
                <c:pt idx="245">
                  <c:v>5.0056273291579887E-4</c:v>
                </c:pt>
                <c:pt idx="246">
                  <c:v>5.0570255571336109E-4</c:v>
                </c:pt>
                <c:pt idx="247">
                  <c:v>5.1090029858805012E-4</c:v>
                </c:pt>
                <c:pt idx="248">
                  <c:v>5.1615708175521929E-4</c:v>
                </c:pt>
                <c:pt idx="249">
                  <c:v>5.2147405855759049E-4</c:v>
                </c:pt>
                <c:pt idx="250">
                  <c:v>5.2685241635486689E-4</c:v>
                </c:pt>
                <c:pt idx="251">
                  <c:v>5.3229337742683955E-4</c:v>
                </c:pt>
                <c:pt idx="252">
                  <c:v>5.3779819989016153E-4</c:v>
                </c:pt>
                <c:pt idx="253">
                  <c:v>5.4336817862831528E-4</c:v>
                </c:pt>
                <c:pt idx="254">
                  <c:v>5.4900464623425368E-4</c:v>
                </c:pt>
                <c:pt idx="255">
                  <c:v>5.5470897396582043E-4</c:v>
                </c:pt>
                <c:pt idx="256">
                  <c:v>5.6048257271321459E-4</c:v>
                </c:pt>
                <c:pt idx="257">
                  <c:v>5.6632689397838689E-4</c:v>
                </c:pt>
                <c:pt idx="258">
                  <c:v>5.7224343086556063E-4</c:v>
                </c:pt>
                <c:pt idx="259">
                  <c:v>5.7823371908287066E-4</c:v>
                </c:pt>
                <c:pt idx="260">
                  <c:v>5.8429933795442273E-4</c:v>
                </c:pt>
                <c:pt idx="261">
                  <c:v>5.9044191144201716E-4</c:v>
                </c:pt>
                <c:pt idx="262">
                  <c:v>5.9666310917644847E-4</c:v>
                </c:pt>
                <c:pt idx="263">
                  <c:v>6.0296464749739261E-4</c:v>
                </c:pt>
                <c:pt idx="264">
                  <c:v>6.093482905015498E-4</c:v>
                </c:pt>
                <c:pt idx="265">
                  <c:v>6.1581585109796437E-4</c:v>
                </c:pt>
                <c:pt idx="266">
                  <c:v>6.2236919207033111E-4</c:v>
                </c:pt>
                <c:pt idx="267">
                  <c:v>6.2901022714512839E-4</c:v>
                </c:pt>
                <c:pt idx="268">
                  <c:v>6.3574092206511543E-4</c:v>
                </c:pt>
                <c:pt idx="269">
                  <c:v>6.4256329566692819E-4</c:v>
                </c:pt>
                <c:pt idx="270">
                  <c:v>6.4947942096243191E-4</c:v>
                </c:pt>
                <c:pt idx="271">
                  <c:v>6.5649142622268349E-4</c:v>
                </c:pt>
                <c:pt idx="272">
                  <c:v>6.6360149606328983E-4</c:v>
                </c:pt>
                <c:pt idx="273">
                  <c:v>6.7081187253071716E-4</c:v>
                </c:pt>
                <c:pt idx="274">
                  <c:v>6.7812485618805437E-4</c:v>
                </c:pt>
                <c:pt idx="275">
                  <c:v>6.8554280719951321E-4</c:v>
                </c:pt>
                <c:pt idx="276">
                  <c:v>6.9306814641205232E-4</c:v>
                </c:pt>
                <c:pt idx="277">
                  <c:v>7.0070335643353807E-4</c:v>
                </c:pt>
                <c:pt idx="278">
                  <c:v>7.0845098270596414E-4</c:v>
                </c:pt>
                <c:pt idx="279">
                  <c:v>7.1631363457218202E-4</c:v>
                </c:pt>
                <c:pt idx="280">
                  <c:v>7.242939863354418E-4</c:v>
                </c:pt>
                <c:pt idx="281">
                  <c:v>7.3239477830988793E-4</c:v>
                </c:pt>
                <c:pt idx="282">
                  <c:v>7.4061881786100577E-4</c:v>
                </c:pt>
                <c:pt idx="283">
                  <c:v>7.4896898043405082E-4</c:v>
                </c:pt>
                <c:pt idx="284">
                  <c:v>7.5744821056959971E-4</c:v>
                </c:pt>
                <c:pt idx="285">
                  <c:v>7.6605952290441067E-4</c:v>
                </c:pt>
                <c:pt idx="286">
                  <c:v>7.7480600315568357E-4</c:v>
                </c:pt>
                <c:pt idx="287">
                  <c:v>7.8369080908776605E-4</c:v>
                </c:pt>
                <c:pt idx="288">
                  <c:v>7.9271717145907423E-4</c:v>
                </c:pt>
                <c:pt idx="289">
                  <c:v>8.018883949479506E-4</c:v>
                </c:pt>
                <c:pt idx="290">
                  <c:v>8.1120785905510189E-4</c:v>
                </c:pt>
                <c:pt idx="291">
                  <c:v>8.2067901898155834E-4</c:v>
                </c:pt>
                <c:pt idx="292">
                  <c:v>8.3030540647971722E-4</c:v>
                </c:pt>
                <c:pt idx="293">
                  <c:v>8.4009063067603531E-4</c:v>
                </c:pt>
                <c:pt idx="294">
                  <c:v>8.5003837886280431E-4</c:v>
                </c:pt>
                <c:pt idx="295">
                  <c:v>8.6015241725779222E-4</c:v>
                </c:pt>
                <c:pt idx="296">
                  <c:v>8.7043659172939035E-4</c:v>
                </c:pt>
                <c:pt idx="297">
                  <c:v>8.8089482848481874E-4</c:v>
                </c:pt>
                <c:pt idx="298">
                  <c:v>8.9153113472009932E-4</c:v>
                </c:pt>
                <c:pt idx="299">
                  <c:v>9.0234959922898619E-4</c:v>
                </c:pt>
                <c:pt idx="300">
                  <c:v>9.1335439296921902E-4</c:v>
                </c:pt>
                <c:pt idx="301">
                  <c:v>9.2454976958316986E-4</c:v>
                </c:pt>
                <c:pt idx="302">
                  <c:v>9.3594006587150857E-4</c:v>
                </c:pt>
                <c:pt idx="303">
                  <c:v>9.4752970221722568E-4</c:v>
                </c:pt>
                <c:pt idx="304">
                  <c:v>9.5932318295728224E-4</c:v>
                </c:pt>
                <c:pt idx="305">
                  <c:v>9.7132509670045633E-4</c:v>
                </c:pt>
                <c:pt idx="306">
                  <c:v>9.8354011658828241E-4</c:v>
                </c:pt>
                <c:pt idx="307">
                  <c:v>9.9597300049729105E-4</c:v>
                </c:pt>
                <c:pt idx="308">
                  <c:v>1.0086285911793539E-3</c:v>
                </c:pt>
                <c:pt idx="309">
                  <c:v>1.0215118163386648E-3</c:v>
                </c:pt>
                <c:pt idx="310">
                  <c:v>1.0346276886424959E-3</c:v>
                </c:pt>
                <c:pt idx="311">
                  <c:v>1.0479813056627778E-3</c:v>
                </c:pt>
                <c:pt idx="312">
                  <c:v>1.0615778497470607E-3</c:v>
                </c:pt>
                <c:pt idx="313">
                  <c:v>1.0755379506105999E-3</c:v>
                </c:pt>
                <c:pt idx="314">
                  <c:v>1.0896414710521891E-3</c:v>
                </c:pt>
                <c:pt idx="315">
                  <c:v>1.104004198376486E-3</c:v>
                </c:pt>
                <c:pt idx="316">
                  <c:v>1.1186316604996471E-3</c:v>
                </c:pt>
                <c:pt idx="317">
                  <c:v>1.1335294686682428E-3</c:v>
                </c:pt>
                <c:pt idx="318">
                  <c:v>1.1487033168638822E-3</c:v>
                </c:pt>
                <c:pt idx="319">
                  <c:v>1.1641589811191356E-3</c:v>
                </c:pt>
                <c:pt idx="320">
                  <c:v>1.1799023187434932E-3</c:v>
                </c:pt>
                <c:pt idx="321">
                  <c:v>1.1959392674563906E-3</c:v>
                </c:pt>
                <c:pt idx="322">
                  <c:v>1.2122758444242971E-3</c:v>
                </c:pt>
                <c:pt idx="323">
                  <c:v>1.2289181452007194E-3</c:v>
                </c:pt>
                <c:pt idx="324">
                  <c:v>1.2458723425657246E-3</c:v>
                </c:pt>
                <c:pt idx="325">
                  <c:v>1.2631446852634754E-3</c:v>
                </c:pt>
                <c:pt idx="326">
                  <c:v>1.280741496634364E-3</c:v>
                </c:pt>
                <c:pt idx="327">
                  <c:v>1.2986691731408356E-3</c:v>
                </c:pt>
                <c:pt idx="328">
                  <c:v>1.3169341827840915E-3</c:v>
                </c:pt>
                <c:pt idx="329">
                  <c:v>1.3355430634088214E-3</c:v>
                </c:pt>
                <c:pt idx="330">
                  <c:v>1.3546139574986524E-3</c:v>
                </c:pt>
                <c:pt idx="331">
                  <c:v>1.3739371220544746E-3</c:v>
                </c:pt>
                <c:pt idx="332">
                  <c:v>1.3936245504518974E-3</c:v>
                </c:pt>
                <c:pt idx="333">
                  <c:v>1.4136830610793204E-3</c:v>
                </c:pt>
                <c:pt idx="334">
                  <c:v>1.4341195329851534E-3</c:v>
                </c:pt>
                <c:pt idx="335">
                  <c:v>1.4549409035216866E-3</c:v>
                </c:pt>
                <c:pt idx="336">
                  <c:v>1.4761541658655818E-3</c:v>
                </c:pt>
                <c:pt idx="337">
                  <c:v>1.4977663664150749E-3</c:v>
                </c:pt>
                <c:pt idx="338">
                  <c:v>1.519784602061091E-3</c:v>
                </c:pt>
                <c:pt idx="339">
                  <c:v>1.5422160173319947E-3</c:v>
                </c:pt>
                <c:pt idx="340">
                  <c:v>1.5650678014092758E-3</c:v>
                </c:pt>
                <c:pt idx="341">
                  <c:v>1.5883471850148684E-3</c:v>
                </c:pt>
                <c:pt idx="342">
                  <c:v>1.6120614371676182E-3</c:v>
                </c:pt>
                <c:pt idx="343">
                  <c:v>1.636217861809142E-3</c:v>
                </c:pt>
                <c:pt idx="344">
                  <c:v>1.6608237942967166E-3</c:v>
                </c:pt>
                <c:pt idx="345">
                  <c:v>1.6858865977644217E-3</c:v>
                </c:pt>
                <c:pt idx="346">
                  <c:v>1.7114136593511511E-3</c:v>
                </c:pt>
                <c:pt idx="347">
                  <c:v>1.7374123862941573E-3</c:v>
                </c:pt>
                <c:pt idx="348">
                  <c:v>1.763890201889834E-3</c:v>
                </c:pt>
                <c:pt idx="349">
                  <c:v>1.790854541319994E-3</c:v>
                </c:pt>
                <c:pt idx="350">
                  <c:v>1.8184291613342965E-3</c:v>
                </c:pt>
                <c:pt idx="351">
                  <c:v>1.8463951408067602E-3</c:v>
                </c:pt>
                <c:pt idx="352">
                  <c:v>1.8748702984260957E-3</c:v>
                </c:pt>
                <c:pt idx="353">
                  <c:v>1.9038620881011571E-3</c:v>
                </c:pt>
                <c:pt idx="354">
                  <c:v>1.9333779534667162E-3</c:v>
                </c:pt>
                <c:pt idx="355">
                  <c:v>1.9634253229435616E-3</c:v>
                </c:pt>
                <c:pt idx="356">
                  <c:v>1.994011604668903E-3</c:v>
                </c:pt>
                <c:pt idx="357">
                  <c:v>2.0251441812997859E-3</c:v>
                </c:pt>
                <c:pt idx="358">
                  <c:v>2.0568304046889767E-3</c:v>
                </c:pt>
                <c:pt idx="359">
                  <c:v>2.0890775904373079E-3</c:v>
                </c:pt>
                <c:pt idx="360">
                  <c:v>2.1218930123232701E-3</c:v>
                </c:pt>
                <c:pt idx="361">
                  <c:v>2.1552838966105835E-3</c:v>
                </c:pt>
                <c:pt idx="362">
                  <c:v>2.1892574162385267E-3</c:v>
                </c:pt>
                <c:pt idx="363">
                  <c:v>2.2238206848953228E-3</c:v>
                </c:pt>
                <c:pt idx="364">
                  <c:v>2.2589807509788284E-3</c:v>
                </c:pt>
                <c:pt idx="365">
                  <c:v>2.2947445914451199E-3</c:v>
                </c:pt>
                <c:pt idx="366">
                  <c:v>2.3311191055508432E-3</c:v>
                </c:pt>
                <c:pt idx="367">
                  <c:v>2.3681111084903005E-3</c:v>
                </c:pt>
                <c:pt idx="368">
                  <c:v>2.4057273249325174E-3</c:v>
                </c:pt>
                <c:pt idx="369">
                  <c:v>2.4439743824595139E-3</c:v>
                </c:pt>
                <c:pt idx="370">
                  <c:v>2.4828588049125837E-3</c:v>
                </c:pt>
                <c:pt idx="371">
                  <c:v>2.522387005649363E-3</c:v>
                </c:pt>
                <c:pt idx="372">
                  <c:v>2.5625652807145065E-3</c:v>
                </c:pt>
                <c:pt idx="373">
                  <c:v>2.6033998019315946E-3</c:v>
                </c:pt>
                <c:pt idx="374">
                  <c:v>2.6448966099184307E-3</c:v>
                </c:pt>
                <c:pt idx="375">
                  <c:v>2.6870616070327189E-3</c:v>
                </c:pt>
                <c:pt idx="376">
                  <c:v>2.7299005502505673E-3</c:v>
                </c:pt>
                <c:pt idx="377">
                  <c:v>2.7734190439864751E-3</c:v>
                </c:pt>
                <c:pt idx="378">
                  <c:v>2.8176225328589506E-3</c:v>
                </c:pt>
                <c:pt idx="379">
                  <c:v>2.8625162944059123E-3</c:v>
                </c:pt>
                <c:pt idx="380">
                  <c:v>2.9081054317593416E-3</c:v>
                </c:pt>
                <c:pt idx="381">
                  <c:v>2.9543948662825751E-3</c:v>
                </c:pt>
                <c:pt idx="382">
                  <c:v>3.0013893301788983E-3</c:v>
                </c:pt>
                <c:pt idx="383">
                  <c:v>3.0490933590750845E-3</c:v>
                </c:pt>
                <c:pt idx="384">
                  <c:v>3.0975112845903351E-3</c:v>
                </c:pt>
                <c:pt idx="385">
                  <c:v>3.146647226896043E-3</c:v>
                </c:pt>
                <c:pt idx="386">
                  <c:v>3.1965050872717624E-3</c:v>
                </c:pt>
                <c:pt idx="387">
                  <c:v>3.2470885406686335E-3</c:v>
                </c:pt>
                <c:pt idx="388">
                  <c:v>3.2984010282846683E-3</c:v>
                </c:pt>
                <c:pt idx="389">
                  <c:v>3.3504457501621907E-3</c:v>
                </c:pt>
                <c:pt idx="390">
                  <c:v>3.403225657811983E-3</c:v>
                </c:pt>
                <c:pt idx="391">
                  <c:v>3.4567434468765453E-3</c:v>
                </c:pt>
                <c:pt idx="392">
                  <c:v>3.5110015498373381E-3</c:v>
                </c:pt>
                <c:pt idx="393">
                  <c:v>3.5660021287770927E-3</c:v>
                </c:pt>
                <c:pt idx="394">
                  <c:v>3.6217470682021811E-3</c:v>
                </c:pt>
                <c:pt idx="395">
                  <c:v>3.6782379679380387E-3</c:v>
                </c:pt>
                <c:pt idx="396">
                  <c:v>3.7354761361045436E-3</c:v>
                </c:pt>
                <c:pt idx="397">
                  <c:v>3.7934625821781512E-3</c:v>
                </c:pt>
                <c:pt idx="398">
                  <c:v>3.8521980101543368E-3</c:v>
                </c:pt>
                <c:pt idx="399">
                  <c:v>3.9116828118158061E-3</c:v>
                </c:pt>
                <c:pt idx="400">
                  <c:v>3.9719170601186038E-3</c:v>
                </c:pt>
                <c:pt idx="401">
                  <c:v>4.0329005027016016E-3</c:v>
                </c:pt>
                <c:pt idx="402">
                  <c:v>4.0946325555334621E-3</c:v>
                </c:pt>
                <c:pt idx="403">
                  <c:v>4.1571122967044355E-3</c:v>
                </c:pt>
                <c:pt idx="404">
                  <c:v>4.2203384603701922E-3</c:v>
                </c:pt>
                <c:pt idx="405">
                  <c:v>4.2843094308621611E-3</c:v>
                </c:pt>
                <c:pt idx="406">
                  <c:v>4.3490232369699129E-3</c:v>
                </c:pt>
                <c:pt idx="407">
                  <c:v>4.4144775464083673E-3</c:v>
                </c:pt>
                <c:pt idx="408">
                  <c:v>4.4806696604752262E-3</c:v>
                </c:pt>
                <c:pt idx="409">
                  <c:v>4.5475965089133456E-3</c:v>
                </c:pt>
                <c:pt idx="410">
                  <c:v>4.6152546449853473E-3</c:v>
                </c:pt>
                <c:pt idx="411">
                  <c:v>4.6836402407674938E-3</c:v>
                </c:pt>
                <c:pt idx="412">
                  <c:v>4.7527490826776986E-3</c:v>
                </c:pt>
                <c:pt idx="413">
                  <c:v>4.8225765672426707E-3</c:v>
                </c:pt>
                <c:pt idx="414">
                  <c:v>4.8931176971170722E-3</c:v>
                </c:pt>
                <c:pt idx="415">
                  <c:v>4.9643670773593879E-3</c:v>
                </c:pt>
                <c:pt idx="416">
                  <c:v>5.0363189119795315E-3</c:v>
                </c:pt>
                <c:pt idx="417">
                  <c:v>5.1089670007626875E-3</c:v>
                </c:pt>
                <c:pt idx="418">
                  <c:v>5.1823047363819498E-3</c:v>
                </c:pt>
                <c:pt idx="419">
                  <c:v>5.256325101803779E-3</c:v>
                </c:pt>
                <c:pt idx="420">
                  <c:v>5.3310206680007143E-3</c:v>
                </c:pt>
                <c:pt idx="421">
                  <c:v>5.4063835919772353E-3</c:v>
                </c:pt>
                <c:pt idx="422">
                  <c:v>5.4824056151142461E-3</c:v>
                </c:pt>
                <c:pt idx="423">
                  <c:v>5.559078061846261E-3</c:v>
                </c:pt>
                <c:pt idx="424">
                  <c:v>5.6363918386742474E-3</c:v>
                </c:pt>
                <c:pt idx="425">
                  <c:v>5.7143374335256189E-3</c:v>
                </c:pt>
                <c:pt idx="426">
                  <c:v>5.7929049154637358E-3</c:v>
                </c:pt>
                <c:pt idx="427">
                  <c:v>5.8720839347601922E-3</c:v>
                </c:pt>
                <c:pt idx="428">
                  <c:v>5.9518637233339994E-3</c:v>
                </c:pt>
                <c:pt idx="429">
                  <c:v>6.0322330955613224E-3</c:v>
                </c:pt>
                <c:pt idx="430">
                  <c:v>6.1131804494683585E-3</c:v>
                </c:pt>
                <c:pt idx="431">
                  <c:v>6.1946937683081335E-3</c:v>
                </c:pt>
                <c:pt idx="432">
                  <c:v>6.2767606225309453E-3</c:v>
                </c:pt>
                <c:pt idx="433">
                  <c:v>6.3593681721484082E-3</c:v>
                </c:pt>
                <c:pt idx="434">
                  <c:v>6.4425031695025305E-3</c:v>
                </c:pt>
                <c:pt idx="435">
                  <c:v>6.5261519624414989E-3</c:v>
                </c:pt>
                <c:pt idx="436">
                  <c:v>6.6103004979032823E-3</c:v>
                </c:pt>
                <c:pt idx="437">
                  <c:v>6.6949343259174697E-3</c:v>
                </c:pt>
                <c:pt idx="438">
                  <c:v>6.7800386040233274E-3</c:v>
                </c:pt>
                <c:pt idx="439">
                  <c:v>6.8655981021113095E-3</c:v>
                </c:pt>
                <c:pt idx="440">
                  <c:v>6.9515972076850006E-3</c:v>
                </c:pt>
                <c:pt idx="441">
                  <c:v>7.0380199315527451E-3</c:v>
                </c:pt>
                <c:pt idx="442">
                  <c:v>7.1248499139450611E-3</c:v>
                </c:pt>
                <c:pt idx="443">
                  <c:v>7.212070431063396E-3</c:v>
                </c:pt>
                <c:pt idx="444">
                  <c:v>7.2996644020552771E-3</c:v>
                </c:pt>
                <c:pt idx="445">
                  <c:v>7.3876143964230348E-3</c:v>
                </c:pt>
                <c:pt idx="446">
                  <c:v>7.475902641862737E-3</c:v>
                </c:pt>
                <c:pt idx="447">
                  <c:v>7.5645110325293797E-3</c:v>
                </c:pt>
                <c:pt idx="448">
                  <c:v>7.6534211377341024E-3</c:v>
                </c:pt>
                <c:pt idx="449">
                  <c:v>7.7426142110659591E-3</c:v>
                </c:pt>
                <c:pt idx="450">
                  <c:v>7.8320711999404595E-3</c:v>
                </c:pt>
                <c:pt idx="451">
                  <c:v>7.9217727555662698E-3</c:v>
                </c:pt>
                <c:pt idx="452">
                  <c:v>8.0116992433339005E-3</c:v>
                </c:pt>
                <c:pt idx="453">
                  <c:v>8.1018307536192755E-3</c:v>
                </c:pt>
                <c:pt idx="454">
                  <c:v>8.1921471129945741E-3</c:v>
                </c:pt>
                <c:pt idx="455">
                  <c:v>8.282627895848561E-3</c:v>
                </c:pt>
                <c:pt idx="456">
                  <c:v>8.3732524364051077E-3</c:v>
                </c:pt>
                <c:pt idx="457">
                  <c:v>8.4639998411384452E-3</c:v>
                </c:pt>
                <c:pt idx="458">
                  <c:v>8.5548490015727469E-3</c:v>
                </c:pt>
                <c:pt idx="459">
                  <c:v>8.645778607466131E-3</c:v>
                </c:pt>
                <c:pt idx="460">
                  <c:v>8.7367671603681991E-3</c:v>
                </c:pt>
                <c:pt idx="461">
                  <c:v>8.8277929875396413E-3</c:v>
                </c:pt>
                <c:pt idx="462">
                  <c:v>8.9188342562324247E-3</c:v>
                </c:pt>
                <c:pt idx="463">
                  <c:v>9.0098689883154164E-3</c:v>
                </c:pt>
                <c:pt idx="464">
                  <c:v>9.1008750752402442E-3</c:v>
                </c:pt>
                <c:pt idx="465">
                  <c:v>9.1918302933311734E-3</c:v>
                </c:pt>
                <c:pt idx="466">
                  <c:v>9.2827123193958035E-3</c:v>
                </c:pt>
                <c:pt idx="467">
                  <c:v>9.3734987466392739E-3</c:v>
                </c:pt>
                <c:pt idx="468">
                  <c:v>9.4641671008747624E-3</c:v>
                </c:pt>
                <c:pt idx="469">
                  <c:v>9.5546948570119725E-3</c:v>
                </c:pt>
                <c:pt idx="470">
                  <c:v>9.6450594558179989E-3</c:v>
                </c:pt>
                <c:pt idx="471">
                  <c:v>9.7352383209339359E-3</c:v>
                </c:pt>
                <c:pt idx="472">
                  <c:v>9.8252088761301426E-3</c:v>
                </c:pt>
                <c:pt idx="473">
                  <c:v>9.9149485627930863E-3</c:v>
                </c:pt>
                <c:pt idx="474">
                  <c:v>1.0004434857623149E-2</c:v>
                </c:pt>
                <c:pt idx="475">
                  <c:v>1.0093645290532775E-2</c:v>
                </c:pt>
                <c:pt idx="476">
                  <c:v>1.0182557462723537E-2</c:v>
                </c:pt>
                <c:pt idx="477">
                  <c:v>1.0271149064933212E-2</c:v>
                </c:pt>
                <c:pt idx="478">
                  <c:v>1.035939789583324E-2</c:v>
                </c:pt>
                <c:pt idx="479">
                  <c:v>1.0447281880556538E-2</c:v>
                </c:pt>
                <c:pt idx="480">
                  <c:v>1.0534779089345567E-2</c:v>
                </c:pt>
                <c:pt idx="481">
                  <c:v>1.06218677562974E-2</c:v>
                </c:pt>
                <c:pt idx="482">
                  <c:v>1.0708526298192371E-2</c:v>
                </c:pt>
                <c:pt idx="483">
                  <c:v>1.0794733333382446E-2</c:v>
                </c:pt>
                <c:pt idx="484">
                  <c:v>1.0880467700727845E-2</c:v>
                </c:pt>
                <c:pt idx="485">
                  <c:v>1.0965708478559927E-2</c:v>
                </c:pt>
                <c:pt idx="486">
                  <c:v>1.1050435003648334E-2</c:v>
                </c:pt>
                <c:pt idx="487">
                  <c:v>1.1134626890159935E-2</c:v>
                </c:pt>
                <c:pt idx="488">
                  <c:v>1.1218264048584574E-2</c:v>
                </c:pt>
                <c:pt idx="489">
                  <c:v>1.1301326704612228E-2</c:v>
                </c:pt>
                <c:pt idx="490">
                  <c:v>1.1383795417936368E-2</c:v>
                </c:pt>
                <c:pt idx="491">
                  <c:v>1.1465651100970468E-2</c:v>
                </c:pt>
                <c:pt idx="492">
                  <c:v>1.1546875037452222E-2</c:v>
                </c:pt>
                <c:pt idx="493">
                  <c:v>1.1627448900919343E-2</c:v>
                </c:pt>
                <c:pt idx="494">
                  <c:v>1.1707354773031448E-2</c:v>
                </c:pt>
                <c:pt idx="495">
                  <c:v>1.1786575161724126E-2</c:v>
                </c:pt>
                <c:pt idx="496">
                  <c:v>1.1865093019171808E-2</c:v>
                </c:pt>
                <c:pt idx="497">
                  <c:v>1.1942891759536268E-2</c:v>
                </c:pt>
                <c:pt idx="498">
                  <c:v>1.2019955276486687E-2</c:v>
                </c:pt>
                <c:pt idx="499">
                  <c:v>1.2096267960465796E-2</c:v>
                </c:pt>
                <c:pt idx="500">
                  <c:v>1.2171814715685779E-2</c:v>
                </c:pt>
                <c:pt idx="501">
                  <c:v>1.2246580976828793E-2</c:v>
                </c:pt>
                <c:pt idx="502">
                  <c:v>1.2320552725438152E-2</c:v>
                </c:pt>
                <c:pt idx="503">
                  <c:v>1.2393716505977429E-2</c:v>
                </c:pt>
                <c:pt idx="504">
                  <c:v>1.2466059441535126E-2</c:v>
                </c:pt>
                <c:pt idx="505">
                  <c:v>1.2537569249161251E-2</c:v>
                </c:pt>
                <c:pt idx="506">
                  <c:v>1.2608234254811704E-2</c:v>
                </c:pt>
                <c:pt idx="507">
                  <c:v>1.2678043407884948E-2</c:v>
                </c:pt>
                <c:pt idx="508">
                  <c:v>1.2746986295327674E-2</c:v>
                </c:pt>
                <c:pt idx="509">
                  <c:v>1.2815053155296499E-2</c:v>
                </c:pt>
                <c:pt idx="510">
                  <c:v>1.2882234890354879E-2</c:v>
                </c:pt>
                <c:pt idx="511">
                  <c:v>1.2948523080185008E-2</c:v>
                </c:pt>
                <c:pt idx="512">
                  <c:v>1.3013909993802622E-2</c:v>
                </c:pt>
                <c:pt idx="513">
                  <c:v>1.3078388601253189E-2</c:v>
                </c:pt>
                <c:pt idx="514">
                  <c:v>1.314195258477616E-2</c:v>
                </c:pt>
                <c:pt idx="515">
                  <c:v>1.3204596349416842E-2</c:v>
                </c:pt>
                <c:pt idx="516">
                  <c:v>1.3266315033075512E-2</c:v>
                </c:pt>
                <c:pt idx="517">
                  <c:v>1.3327104515974299E-2</c:v>
                </c:pt>
                <c:pt idx="518">
                  <c:v>1.3386961429530218E-2</c:v>
                </c:pt>
                <c:pt idx="519">
                  <c:v>1.3445883164616127E-2</c:v>
                </c:pt>
                <c:pt idx="520">
                  <c:v>1.3503867879200744E-2</c:v>
                </c:pt>
                <c:pt idx="521">
                  <c:v>1.3560914505352363E-2</c:v>
                </c:pt>
                <c:pt idx="522">
                  <c:v>1.3617022755591596E-2</c:v>
                </c:pt>
                <c:pt idx="523">
                  <c:v>1.3672193128585912E-2</c:v>
                </c:pt>
                <c:pt idx="524">
                  <c:v>1.3726426914170852E-2</c:v>
                </c:pt>
                <c:pt idx="525">
                  <c:v>1.3779726197690018E-2</c:v>
                </c:pt>
                <c:pt idx="526">
                  <c:v>1.3832093863640448E-2</c:v>
                </c:pt>
                <c:pt idx="527">
                  <c:v>1.3883533598618214E-2</c:v>
                </c:pt>
                <c:pt idx="528">
                  <c:v>1.3934049893553636E-2</c:v>
                </c:pt>
                <c:pt idx="529">
                  <c:v>1.3983648045226393E-2</c:v>
                </c:pt>
                <c:pt idx="530">
                  <c:v>1.4032334157057411E-2</c:v>
                </c:pt>
                <c:pt idx="531">
                  <c:v>1.408011513916765E-2</c:v>
                </c:pt>
                <c:pt idx="532">
                  <c:v>1.4126998707700641E-2</c:v>
                </c:pt>
                <c:pt idx="533">
                  <c:v>1.4172993383400632E-2</c:v>
                </c:pt>
                <c:pt idx="534">
                  <c:v>1.4218108489445949E-2</c:v>
                </c:pt>
                <c:pt idx="535">
                  <c:v>1.4262354148532354E-2</c:v>
                </c:pt>
                <c:pt idx="536">
                  <c:v>1.4305741279202144E-2</c:v>
                </c:pt>
                <c:pt idx="537">
                  <c:v>1.4348281591420783E-2</c:v>
                </c:pt>
                <c:pt idx="538">
                  <c:v>1.4389987581396989E-2</c:v>
                </c:pt>
                <c:pt idx="539">
                  <c:v>1.4430872525648283E-2</c:v>
                </c:pt>
                <c:pt idx="540">
                  <c:v>1.4470950474309787E-2</c:v>
                </c:pt>
                <c:pt idx="541">
                  <c:v>1.4510236243691098E-2</c:v>
                </c:pt>
                <c:pt idx="542">
                  <c:v>1.4548745408080783E-2</c:v>
                </c:pt>
                <c:pt idx="543">
                  <c:v>1.4586494290803382E-2</c:v>
                </c:pt>
                <c:pt idx="544">
                  <c:v>1.4623499954530304E-2</c:v>
                </c:pt>
                <c:pt idx="545">
                  <c:v>1.4659780190852267E-2</c:v>
                </c:pt>
                <c:pt idx="546">
                  <c:v>1.4695353509117215E-2</c:v>
                </c:pt>
                <c:pt idx="547">
                  <c:v>1.4730239124538726E-2</c:v>
                </c:pt>
                <c:pt idx="548">
                  <c:v>1.4764456945584821E-2</c:v>
                </c:pt>
                <c:pt idx="549">
                  <c:v>1.4798027560652611E-2</c:v>
                </c:pt>
                <c:pt idx="550">
                  <c:v>1.4830972224039235E-2</c:v>
                </c:pt>
                <c:pt idx="551">
                  <c:v>1.4863312841216255E-2</c:v>
                </c:pt>
                <c:pt idx="552">
                  <c:v>1.4895071953420408E-2</c:v>
                </c:pt>
                <c:pt idx="553">
                  <c:v>1.4926272721570401E-2</c:v>
                </c:pt>
                <c:pt idx="554">
                  <c:v>1.495693890952036E-2</c:v>
                </c:pt>
                <c:pt idx="555">
                  <c:v>1.4987094866664951E-2</c:v>
                </c:pt>
                <c:pt idx="556">
                  <c:v>1.5016765509907257E-2</c:v>
                </c:pt>
                <c:pt idx="557">
                  <c:v>1.5045976305005003E-2</c:v>
                </c:pt>
                <c:pt idx="558">
                  <c:v>1.5074753247307678E-2</c:v>
                </c:pt>
                <c:pt idx="559">
                  <c:v>1.5103122841902404E-2</c:v>
                </c:pt>
                <c:pt idx="560">
                  <c:v>1.5131112083183377E-2</c:v>
                </c:pt>
                <c:pt idx="561">
                  <c:v>1.5158748433860596E-2</c:v>
                </c:pt>
                <c:pt idx="562">
                  <c:v>1.5186059803427418E-2</c:v>
                </c:pt>
                <c:pt idx="563">
                  <c:v>1.5213074526103152E-2</c:v>
                </c:pt>
                <c:pt idx="564">
                  <c:v>1.5239821338270523E-2</c:v>
                </c:pt>
                <c:pt idx="565">
                  <c:v>1.526632935542553E-2</c:v>
                </c:pt>
                <c:pt idx="566">
                  <c:v>1.5292628048661609E-2</c:v>
                </c:pt>
                <c:pt idx="567">
                  <c:v>1.5318747220706612E-2</c:v>
                </c:pt>
                <c:pt idx="568">
                  <c:v>1.5344716981534834E-2</c:v>
                </c:pt>
                <c:pt idx="569">
                  <c:v>1.5370567723573612E-2</c:v>
                </c:pt>
                <c:pt idx="570">
                  <c:v>1.5396330096528384E-2</c:v>
                </c:pt>
                <c:pt idx="571">
                  <c:v>1.5422034981847538E-2</c:v>
                </c:pt>
                <c:pt idx="572">
                  <c:v>1.5447713466848808E-2</c:v>
                </c:pt>
                <c:pt idx="573">
                  <c:v>1.5473396818532279E-2</c:v>
                </c:pt>
                <c:pt idx="574">
                  <c:v>1.5499116457101983E-2</c:v>
                </c:pt>
                <c:pt idx="575">
                  <c:v>1.5524903929221007E-2</c:v>
                </c:pt>
                <c:pt idx="576">
                  <c:v>1.5550790881022776E-2</c:v>
                </c:pt>
                <c:pt idx="577">
                  <c:v>1.5576809030904993E-2</c:v>
                </c:pt>
                <c:pt idx="578">
                  <c:v>1.5602990142130041E-2</c:v>
                </c:pt>
                <c:pt idx="579">
                  <c:v>1.5629365995255946E-2</c:v>
                </c:pt>
                <c:pt idx="580">
                  <c:v>1.5655968360425182E-2</c:v>
                </c:pt>
                <c:pt idx="581">
                  <c:v>1.5682828969535118E-2</c:v>
                </c:pt>
                <c:pt idx="582">
                  <c:v>1.5709979488316983E-2</c:v>
                </c:pt>
                <c:pt idx="583">
                  <c:v>1.5737451488347362E-2</c:v>
                </c:pt>
                <c:pt idx="584">
                  <c:v>1.5765276419020313E-2</c:v>
                </c:pt>
                <c:pt idx="585">
                  <c:v>1.5793485579504971E-2</c:v>
                </c:pt>
                <c:pt idx="586">
                  <c:v>1.582211009071369E-2</c:v>
                </c:pt>
                <c:pt idx="587">
                  <c:v>1.585118086730903E-2</c:v>
                </c:pt>
                <c:pt idx="588">
                  <c:v>1.5880728589773654E-2</c:v>
                </c:pt>
                <c:pt idx="589">
                  <c:v>1.5910783676570773E-2</c:v>
                </c:pt>
                <c:pt idx="590">
                  <c:v>1.5941376256419056E-2</c:v>
                </c:pt>
                <c:pt idx="591">
                  <c:v>1.5972536140710404E-2</c:v>
                </c:pt>
                <c:pt idx="592">
                  <c:v>1.6004292796094367E-2</c:v>
                </c:pt>
                <c:pt idx="593">
                  <c:v>1.6036675317256457E-2</c:v>
                </c:pt>
                <c:pt idx="594">
                  <c:v>1.6069712399913651E-2</c:v>
                </c:pt>
                <c:pt idx="595">
                  <c:v>1.6103432314054939E-2</c:v>
                </c:pt>
                <c:pt idx="596">
                  <c:v>1.6137862877450816E-2</c:v>
                </c:pt>
                <c:pt idx="597">
                  <c:v>1.6173031429455205E-2</c:v>
                </c:pt>
                <c:pt idx="598">
                  <c:v>1.6208964805127107E-2</c:v>
                </c:pt>
                <c:pt idx="599">
                  <c:v>1.6245689309693868E-2</c:v>
                </c:pt>
                <c:pt idx="600">
                  <c:v>1.6283230693381827E-2</c:v>
                </c:pt>
                <c:pt idx="601">
                  <c:v>1.632161412663544E-2</c:v>
                </c:pt>
                <c:pt idx="602">
                  <c:v>1.6360864175750937E-2</c:v>
                </c:pt>
                <c:pt idx="603">
                  <c:v>1.6401004778946082E-2</c:v>
                </c:pt>
                <c:pt idx="604">
                  <c:v>1.6442059222886773E-2</c:v>
                </c:pt>
                <c:pt idx="605">
                  <c:v>1.6484050119695576E-2</c:v>
                </c:pt>
                <c:pt idx="606">
                  <c:v>1.6526999384461012E-2</c:v>
                </c:pt>
                <c:pt idx="607">
                  <c:v>1.6570928213270577E-2</c:v>
                </c:pt>
                <c:pt idx="608">
                  <c:v>1.6615857061785179E-2</c:v>
                </c:pt>
                <c:pt idx="609">
                  <c:v>1.6661805624378145E-2</c:v>
                </c:pt>
                <c:pt idx="610">
                  <c:v>1.6708792813856798E-2</c:v>
                </c:pt>
                <c:pt idx="611">
                  <c:v>1.6756836741783455E-2</c:v>
                </c:pt>
                <c:pt idx="612">
                  <c:v>1.6805954699417792E-2</c:v>
                </c:pt>
                <c:pt idx="613">
                  <c:v>1.6856163139294979E-2</c:v>
                </c:pt>
                <c:pt idx="614">
                  <c:v>1.6907477657459053E-2</c:v>
                </c:pt>
                <c:pt idx="615">
                  <c:v>1.6959912976364445E-2</c:v>
                </c:pt>
                <c:pt idx="616">
                  <c:v>1.7013482928465516E-2</c:v>
                </c:pt>
                <c:pt idx="617">
                  <c:v>1.7068200440505738E-2</c:v>
                </c:pt>
                <c:pt idx="618">
                  <c:v>1.712407751852342E-2</c:v>
                </c:pt>
                <c:pt idx="619">
                  <c:v>1.7181125233583922E-2</c:v>
                </c:pt>
                <c:pt idx="620">
                  <c:v>1.7239353708255623E-2</c:v>
                </c:pt>
                <c:pt idx="621">
                  <c:v>1.7298772103839732E-2</c:v>
                </c:pt>
                <c:pt idx="622">
                  <c:v>1.735938860836319E-2</c:v>
                </c:pt>
                <c:pt idx="623">
                  <c:v>1.7421210425349856E-2</c:v>
                </c:pt>
                <c:pt idx="624">
                  <c:v>1.7484243763376098E-2</c:v>
                </c:pt>
                <c:pt idx="625">
                  <c:v>1.7548493826422859E-2</c:v>
                </c:pt>
                <c:pt idx="626">
                  <c:v>1.7613964805028512E-2</c:v>
                </c:pt>
                <c:pt idx="627">
                  <c:v>1.768065986825498E-2</c:v>
                </c:pt>
                <c:pt idx="628">
                  <c:v>1.7748581156471713E-2</c:v>
                </c:pt>
                <c:pt idx="629">
                  <c:v>1.7817729774961016E-2</c:v>
                </c:pt>
                <c:pt idx="630">
                  <c:v>1.7888105788355143E-2</c:v>
                </c:pt>
                <c:pt idx="631">
                  <c:v>1.795970821590525E-2</c:v>
                </c:pt>
                <c:pt idx="632">
                  <c:v>1.8032535027589232E-2</c:v>
                </c:pt>
                <c:pt idx="633">
                  <c:v>1.8106583141056648E-2</c:v>
                </c:pt>
                <c:pt idx="634">
                  <c:v>1.8181848419418317E-2</c:v>
                </c:pt>
                <c:pt idx="635">
                  <c:v>1.8258325669879307E-2</c:v>
                </c:pt>
                <c:pt idx="636">
                  <c:v>1.8336008643212935E-2</c:v>
                </c:pt>
                <c:pt idx="637">
                  <c:v>1.8414890034081265E-2</c:v>
                </c:pt>
                <c:pt idx="638">
                  <c:v>1.8494961482196079E-2</c:v>
                </c:pt>
                <c:pt idx="639">
                  <c:v>1.8576213574322233E-2</c:v>
                </c:pt>
                <c:pt idx="640">
                  <c:v>1.8658635847115402E-2</c:v>
                </c:pt>
                <c:pt idx="641">
                  <c:v>1.8742216790797416E-2</c:v>
                </c:pt>
                <c:pt idx="642">
                  <c:v>1.8826943853659586E-2</c:v>
                </c:pt>
                <c:pt idx="643">
                  <c:v>1.8912803447393132E-2</c:v>
                </c:pt>
                <c:pt idx="644">
                  <c:v>1.8999780953235366E-2</c:v>
                </c:pt>
                <c:pt idx="645">
                  <c:v>1.9087860728931781E-2</c:v>
                </c:pt>
                <c:pt idx="646">
                  <c:v>1.9177026116503702E-2</c:v>
                </c:pt>
                <c:pt idx="647">
                  <c:v>1.9267259450810207E-2</c:v>
                </c:pt>
                <c:pt idx="648">
                  <c:v>1.9358542068902564E-2</c:v>
                </c:pt>
                <c:pt idx="649">
                  <c:v>1.9450854320155916E-2</c:v>
                </c:pt>
                <c:pt idx="650">
                  <c:v>1.9544175577172685E-2</c:v>
                </c:pt>
                <c:pt idx="651">
                  <c:v>1.9638484247440767E-2</c:v>
                </c:pt>
                <c:pt idx="652">
                  <c:v>1.9733757785742396E-2</c:v>
                </c:pt>
                <c:pt idx="653">
                  <c:v>1.9829972707298232E-2</c:v>
                </c:pt>
                <c:pt idx="654">
                  <c:v>1.9927104601630267E-2</c:v>
                </c:pt>
                <c:pt idx="655">
                  <c:v>2.0025128147137899E-2</c:v>
                </c:pt>
                <c:pt idx="656">
                  <c:v>2.0124017126366696E-2</c:v>
                </c:pt>
                <c:pt idx="657">
                  <c:v>2.0223744441960331E-2</c:v>
                </c:pt>
                <c:pt idx="658">
                  <c:v>2.0324282133273971E-2</c:v>
                </c:pt>
                <c:pt idx="659">
                  <c:v>2.0425601393641246E-2</c:v>
                </c:pt>
                <c:pt idx="660">
                  <c:v>2.0527672588275019E-2</c:v>
                </c:pt>
                <c:pt idx="661">
                  <c:v>2.0630465272781486E-2</c:v>
                </c:pt>
                <c:pt idx="662">
                  <c:v>2.0733948212278162E-2</c:v>
                </c:pt>
                <c:pt idx="663">
                  <c:v>2.0838089401091706E-2</c:v>
                </c:pt>
                <c:pt idx="664">
                  <c:v>2.0942856083022241E-2</c:v>
                </c:pt>
                <c:pt idx="665">
                  <c:v>2.1048214772148899E-2</c:v>
                </c:pt>
                <c:pt idx="666">
                  <c:v>2.1154131274166196E-2</c:v>
                </c:pt>
                <c:pt idx="667">
                  <c:v>2.1260570708224878E-2</c:v>
                </c:pt>
                <c:pt idx="668">
                  <c:v>2.1367497529262799E-2</c:v>
                </c:pt>
                <c:pt idx="669">
                  <c:v>2.147487555079863E-2</c:v>
                </c:pt>
                <c:pt idx="670">
                  <c:v>2.1582667968176365E-2</c:v>
                </c:pt>
                <c:pt idx="671">
                  <c:v>2.1690837382235872E-2</c:v>
                </c:pt>
                <c:pt idx="672">
                  <c:v>2.1799345823384463E-2</c:v>
                </c:pt>
                <c:pt idx="673">
                  <c:v>2.1908154776056621E-2</c:v>
                </c:pt>
                <c:pt idx="674">
                  <c:v>2.2017225203533244E-2</c:v>
                </c:pt>
                <c:pt idx="675">
                  <c:v>2.2126517573103899E-2</c:v>
                </c:pt>
                <c:pt idx="676">
                  <c:v>2.2235991881543071E-2</c:v>
                </c:pt>
                <c:pt idx="677">
                  <c:v>2.2345607680886673E-2</c:v>
                </c:pt>
                <c:pt idx="678">
                  <c:v>2.2455324104482571E-2</c:v>
                </c:pt>
                <c:pt idx="679">
                  <c:v>2.2565099893288563E-2</c:v>
                </c:pt>
                <c:pt idx="680">
                  <c:v>2.2674893422403902E-2</c:v>
                </c:pt>
                <c:pt idx="681">
                  <c:v>2.2784662727804463E-2</c:v>
                </c:pt>
                <c:pt idx="682">
                  <c:v>2.2894365533264356E-2</c:v>
                </c:pt>
                <c:pt idx="683">
                  <c:v>2.3003959277433962E-2</c:v>
                </c:pt>
                <c:pt idx="684">
                  <c:v>2.3113401141060291E-2</c:v>
                </c:pt>
                <c:pt idx="685">
                  <c:v>2.3222648074322835E-2</c:v>
                </c:pt>
                <c:pt idx="686">
                  <c:v>2.3331656824258123E-2</c:v>
                </c:pt>
                <c:pt idx="687">
                  <c:v>2.3440383962258952E-2</c:v>
                </c:pt>
                <c:pt idx="688">
                  <c:v>2.3548785911618433E-2</c:v>
                </c:pt>
                <c:pt idx="689">
                  <c:v>2.3656818975101763E-2</c:v>
                </c:pt>
                <c:pt idx="690">
                  <c:v>2.3764439362516196E-2</c:v>
                </c:pt>
                <c:pt idx="691">
                  <c:v>2.387160321826589E-2</c:v>
                </c:pt>
                <c:pt idx="692">
                  <c:v>2.3978266648862396E-2</c:v>
                </c:pt>
                <c:pt idx="693">
                  <c:v>2.4084385750374221E-2</c:v>
                </c:pt>
                <c:pt idx="694">
                  <c:v>2.4189916635786606E-2</c:v>
                </c:pt>
                <c:pt idx="695">
                  <c:v>2.4294815462258548E-2</c:v>
                </c:pt>
                <c:pt idx="696">
                  <c:v>2.4399038458251615E-2</c:v>
                </c:pt>
                <c:pt idx="697">
                  <c:v>2.4502541950505805E-2</c:v>
                </c:pt>
                <c:pt idx="698">
                  <c:v>2.4605282390849879E-2</c:v>
                </c:pt>
                <c:pt idx="699">
                  <c:v>2.4707216382818822E-2</c:v>
                </c:pt>
                <c:pt idx="700">
                  <c:v>2.4808300708063422E-2</c:v>
                </c:pt>
                <c:pt idx="701">
                  <c:v>2.4908492352525336E-2</c:v>
                </c:pt>
                <c:pt idx="702">
                  <c:v>2.5007748532366297E-2</c:v>
                </c:pt>
                <c:pt idx="703">
                  <c:v>2.510602671962843E-2</c:v>
                </c:pt>
                <c:pt idx="704">
                  <c:v>2.5203284667603271E-2</c:v>
                </c:pt>
                <c:pt idx="705">
                  <c:v>2.5299480435899045E-2</c:v>
                </c:pt>
                <c:pt idx="706">
                  <c:v>2.5394572415181598E-2</c:v>
                </c:pt>
                <c:pt idx="707">
                  <c:v>2.5488519351576387E-2</c:v>
                </c:pt>
                <c:pt idx="708">
                  <c:v>2.5581280370708039E-2</c:v>
                </c:pt>
                <c:pt idx="709">
                  <c:v>2.5672815001368369E-2</c:v>
                </c:pt>
                <c:pt idx="710">
                  <c:v>2.5763083198793127E-2</c:v>
                </c:pt>
                <c:pt idx="711">
                  <c:v>2.5852045367528286E-2</c:v>
                </c:pt>
                <c:pt idx="712">
                  <c:v>2.5939662383877939E-2</c:v>
                </c:pt>
                <c:pt idx="713">
                  <c:v>2.6025895617913044E-2</c:v>
                </c:pt>
                <c:pt idx="714">
                  <c:v>2.6110706955031121E-2</c:v>
                </c:pt>
                <c:pt idx="715">
                  <c:v>2.6194058817047502E-2</c:v>
                </c:pt>
                <c:pt idx="716">
                  <c:v>2.6275914182812138E-2</c:v>
                </c:pt>
                <c:pt idx="717">
                  <c:v>2.6356236608333462E-2</c:v>
                </c:pt>
                <c:pt idx="718">
                  <c:v>2.6434990246401467E-2</c:v>
                </c:pt>
                <c:pt idx="719">
                  <c:v>2.6512139865693035E-2</c:v>
                </c:pt>
                <c:pt idx="720">
                  <c:v>2.6587650869354752E-2</c:v>
                </c:pt>
                <c:pt idx="721">
                  <c:v>2.6661489313049722E-2</c:v>
                </c:pt>
                <c:pt idx="722">
                  <c:v>2.6733621922455757E-2</c:v>
                </c:pt>
                <c:pt idx="723">
                  <c:v>2.6804016110211468E-2</c:v>
                </c:pt>
                <c:pt idx="724">
                  <c:v>2.6872639992296565E-2</c:v>
                </c:pt>
                <c:pt idx="725">
                  <c:v>2.6939462403841749E-2</c:v>
                </c:pt>
                <c:pt idx="726">
                  <c:v>2.7004452914355964E-2</c:v>
                </c:pt>
                <c:pt idx="727">
                  <c:v>2.7067581842369411E-2</c:v>
                </c:pt>
                <c:pt idx="728">
                  <c:v>2.7128820269483191E-2</c:v>
                </c:pt>
                <c:pt idx="729">
                  <c:v>2.7188140053817429E-2</c:v>
                </c:pt>
                <c:pt idx="730">
                  <c:v>2.7245513842857543E-2</c:v>
                </c:pt>
                <c:pt idx="731">
                  <c:v>2.7300915085689808E-2</c:v>
                </c:pt>
                <c:pt idx="732">
                  <c:v>2.7354318044624962E-2</c:v>
                </c:pt>
                <c:pt idx="733">
                  <c:v>2.7405697806202615E-2</c:v>
                </c:pt>
                <c:pt idx="734">
                  <c:v>2.7455030291577889E-2</c:v>
                </c:pt>
                <c:pt idx="735">
                  <c:v>2.750229226628554E-2</c:v>
                </c:pt>
                <c:pt idx="736">
                  <c:v>2.7547461349378122E-2</c:v>
                </c:pt>
                <c:pt idx="737">
                  <c:v>2.7590516021940726E-2</c:v>
                </c:pt>
                <c:pt idx="738">
                  <c:v>2.7631435634978305E-2</c:v>
                </c:pt>
                <c:pt idx="739">
                  <c:v>2.7670200416677622E-2</c:v>
                </c:pt>
                <c:pt idx="740">
                  <c:v>2.7706791479041488E-2</c:v>
                </c:pt>
                <c:pt idx="741">
                  <c:v>2.7741190823899625E-2</c:v>
                </c:pt>
                <c:pt idx="742">
                  <c:v>2.7773381348294764E-2</c:v>
                </c:pt>
                <c:pt idx="743">
                  <c:v>2.7803346849247922E-2</c:v>
                </c:pt>
                <c:pt idx="744">
                  <c:v>2.7831072027903053E-2</c:v>
                </c:pt>
                <c:pt idx="745">
                  <c:v>2.7856542493056757E-2</c:v>
                </c:pt>
                <c:pt idx="746">
                  <c:v>2.7879744764074958E-2</c:v>
                </c:pt>
                <c:pt idx="747">
                  <c:v>2.7900666273200061E-2</c:v>
                </c:pt>
                <c:pt idx="748">
                  <c:v>2.7919295367254723E-2</c:v>
                </c:pt>
                <c:pt idx="749">
                  <c:v>2.7935621308745759E-2</c:v>
                </c:pt>
                <c:pt idx="750">
                  <c:v>2.7949634276374473E-2</c:v>
                </c:pt>
                <c:pt idx="751">
                  <c:v>2.7961325364958253E-2</c:v>
                </c:pt>
                <c:pt idx="752">
                  <c:v>2.7970686584770966E-2</c:v>
                </c:pt>
                <c:pt idx="753">
                  <c:v>2.7977710860308126E-2</c:v>
                </c:pt>
                <c:pt idx="754">
                  <c:v>2.7982392028483787E-2</c:v>
                </c:pt>
                <c:pt idx="755">
                  <c:v>2.7984724836267422E-2</c:v>
                </c:pt>
                <c:pt idx="756">
                  <c:v>2.7984704937768091E-2</c:v>
                </c:pt>
                <c:pt idx="757">
                  <c:v>2.7982328890774497E-2</c:v>
                </c:pt>
                <c:pt idx="758">
                  <c:v>2.7977594152759539E-2</c:v>
                </c:pt>
                <c:pt idx="759">
                  <c:v>2.7970499076358457E-2</c:v>
                </c:pt>
                <c:pt idx="760">
                  <c:v>2.7961042904329624E-2</c:v>
                </c:pt>
                <c:pt idx="761">
                  <c:v>2.794922576400832E-2</c:v>
                </c:pt>
                <c:pt idx="762">
                  <c:v>2.7935048661262774E-2</c:v>
                </c:pt>
                <c:pt idx="763">
                  <c:v>2.7918513473963274E-2</c:v>
                </c:pt>
                <c:pt idx="764">
                  <c:v>2.7899622944974389E-2</c:v>
                </c:pt>
                <c:pt idx="765">
                  <c:v>2.7878380674682197E-2</c:v>
                </c:pt>
                <c:pt idx="766">
                  <c:v>2.7854791113066241E-2</c:v>
                </c:pt>
                <c:pt idx="767">
                  <c:v>2.7828859551328737E-2</c:v>
                </c:pt>
                <c:pt idx="768">
                  <c:v>2.7800592113091424E-2</c:v>
                </c:pt>
                <c:pt idx="769">
                  <c:v>2.7769995745173727E-2</c:v>
                </c:pt>
                <c:pt idx="770">
                  <c:v>2.7737078207961952E-2</c:v>
                </c:pt>
                <c:pt idx="771">
                  <c:v>2.7701848065382648E-2</c:v>
                </c:pt>
                <c:pt idx="772">
                  <c:v>2.7664314674493807E-2</c:v>
                </c:pt>
                <c:pt idx="773">
                  <c:v>2.7624488174703723E-2</c:v>
                </c:pt>
                <c:pt idx="774">
                  <c:v>2.758237947663237E-2</c:v>
                </c:pt>
                <c:pt idx="775">
                  <c:v>2.75380002506262E-2</c:v>
                </c:pt>
                <c:pt idx="776">
                  <c:v>2.7491362914941891E-2</c:v>
                </c:pt>
                <c:pt idx="777">
                  <c:v>2.7442480623608798E-2</c:v>
                </c:pt>
                <c:pt idx="778">
                  <c:v>2.7391367253984441E-2</c:v>
                </c:pt>
                <c:pt idx="779">
                  <c:v>2.7338037394018137E-2</c:v>
                </c:pt>
                <c:pt idx="780">
                  <c:v>2.7282506329232063E-2</c:v>
                </c:pt>
                <c:pt idx="781">
                  <c:v>2.7224790029436233E-2</c:v>
                </c:pt>
                <c:pt idx="782">
                  <c:v>2.7164905135187843E-2</c:v>
                </c:pt>
                <c:pt idx="783">
                  <c:v>2.7102868944012048E-2</c:v>
                </c:pt>
                <c:pt idx="784">
                  <c:v>2.703869939639297E-2</c:v>
                </c:pt>
                <c:pt idx="785">
                  <c:v>2.6972415061549924E-2</c:v>
                </c:pt>
                <c:pt idx="786">
                  <c:v>2.6904035123014789E-2</c:v>
                </c:pt>
                <c:pt idx="787">
                  <c:v>2.6833579364018454E-2</c:v>
                </c:pt>
                <c:pt idx="788">
                  <c:v>2.6761068152703779E-2</c:v>
                </c:pt>
                <c:pt idx="789">
                  <c:v>2.6686522427174654E-2</c:v>
                </c:pt>
                <c:pt idx="790">
                  <c:v>2.6609963680398939E-2</c:v>
                </c:pt>
                <c:pt idx="791">
                  <c:v>2.6531413944972028E-2</c:v>
                </c:pt>
                <c:pt idx="792">
                  <c:v>2.6450895777758787E-2</c:v>
                </c:pt>
                <c:pt idx="793">
                  <c:v>2.6368432244422566E-2</c:v>
                </c:pt>
                <c:pt idx="794">
                  <c:v>2.6284046903859232E-2</c:v>
                </c:pt>
                <c:pt idx="795">
                  <c:v>2.6197763792542298E-2</c:v>
                </c:pt>
                <c:pt idx="796">
                  <c:v>2.6109607408794221E-2</c:v>
                </c:pt>
                <c:pt idx="797">
                  <c:v>2.6019602696999423E-2</c:v>
                </c:pt>
                <c:pt idx="798">
                  <c:v>2.5927775031764157E-2</c:v>
                </c:pt>
                <c:pt idx="799">
                  <c:v>2.5834150202040707E-2</c:v>
                </c:pt>
                <c:pt idx="800">
                  <c:v>2.5738754395223225E-2</c:v>
                </c:pt>
                <c:pt idx="801">
                  <c:v>2.5641614181232623E-2</c:v>
                </c:pt>
                <c:pt idx="802">
                  <c:v>2.5542756496594612E-2</c:v>
                </c:pt>
                <c:pt idx="803">
                  <c:v>2.5442208628525139E-2</c:v>
                </c:pt>
                <c:pt idx="804">
                  <c:v>2.5339998199038087E-2</c:v>
                </c:pt>
                <c:pt idx="805">
                  <c:v>2.5236153149077786E-2</c:v>
                </c:pt>
                <c:pt idx="806">
                  <c:v>2.5130701722693674E-2</c:v>
                </c:pt>
                <c:pt idx="807">
                  <c:v>2.5023672451261955E-2</c:v>
                </c:pt>
                <c:pt idx="808">
                  <c:v>2.4915094137771317E-2</c:v>
                </c:pt>
                <c:pt idx="809">
                  <c:v>2.4804995841174154E-2</c:v>
                </c:pt>
                <c:pt idx="810">
                  <c:v>2.4693406860816586E-2</c:v>
                </c:pt>
                <c:pt idx="811">
                  <c:v>2.4580356720960712E-2</c:v>
                </c:pt>
                <c:pt idx="812">
                  <c:v>2.4465875155399573E-2</c:v>
                </c:pt>
                <c:pt idx="813">
                  <c:v>2.4349992092180656E-2</c:v>
                </c:pt>
                <c:pt idx="814">
                  <c:v>2.4232737638441096E-2</c:v>
                </c:pt>
                <c:pt idx="815">
                  <c:v>2.4114142065370232E-2</c:v>
                </c:pt>
                <c:pt idx="816">
                  <c:v>2.3994235793298107E-2</c:v>
                </c:pt>
                <c:pt idx="817">
                  <c:v>2.3873049376925214E-2</c:v>
                </c:pt>
                <c:pt idx="818">
                  <c:v>2.3750613490695086E-2</c:v>
                </c:pt>
                <c:pt idx="819">
                  <c:v>2.362695891432497E-2</c:v>
                </c:pt>
                <c:pt idx="820">
                  <c:v>2.3502116518491978E-2</c:v>
                </c:pt>
                <c:pt idx="821">
                  <c:v>2.3376117250685752E-2</c:v>
                </c:pt>
                <c:pt idx="822">
                  <c:v>2.3248992121238866E-2</c:v>
                </c:pt>
                <c:pt idx="823">
                  <c:v>2.3120772189531229E-2</c:v>
                </c:pt>
                <c:pt idx="824">
                  <c:v>2.2991488550382563E-2</c:v>
                </c:pt>
                <c:pt idx="825">
                  <c:v>2.2861172320632374E-2</c:v>
                </c:pt>
                <c:pt idx="826">
                  <c:v>2.2729854625921156E-2</c:v>
                </c:pt>
                <c:pt idx="827">
                  <c:v>2.2597566587667824E-2</c:v>
                </c:pt>
                <c:pt idx="828">
                  <c:v>2.2464339310252816E-2</c:v>
                </c:pt>
                <c:pt idx="829">
                  <c:v>2.2330203868416536E-2</c:v>
                </c:pt>
                <c:pt idx="830">
                  <c:v>2.2195191294866849E-2</c:v>
                </c:pt>
                <c:pt idx="831">
                  <c:v>2.2059332568108495E-2</c:v>
                </c:pt>
                <c:pt idx="832">
                  <c:v>2.1922658600491505E-2</c:v>
                </c:pt>
                <c:pt idx="833">
                  <c:v>2.1785200226491084E-2</c:v>
                </c:pt>
                <c:pt idx="834">
                  <c:v>2.1646988191211546E-2</c:v>
                </c:pt>
                <c:pt idx="835">
                  <c:v>2.1508053139122275E-2</c:v>
                </c:pt>
                <c:pt idx="836">
                  <c:v>2.1368425603033717E-2</c:v>
                </c:pt>
                <c:pt idx="837">
                  <c:v>2.1228135993305013E-2</c:v>
                </c:pt>
                <c:pt idx="838">
                  <c:v>2.1087214587294643E-2</c:v>
                </c:pt>
                <c:pt idx="839">
                  <c:v>2.0945691519049323E-2</c:v>
                </c:pt>
                <c:pt idx="840">
                  <c:v>2.0803596769242119E-2</c:v>
                </c:pt>
                <c:pt idx="841">
                  <c:v>2.0660960155349808E-2</c:v>
                </c:pt>
                <c:pt idx="842">
                  <c:v>2.0517811322080134E-2</c:v>
                </c:pt>
                <c:pt idx="843">
                  <c:v>2.0374179732043019E-2</c:v>
                </c:pt>
                <c:pt idx="844">
                  <c:v>2.0230094656676145E-2</c:v>
                </c:pt>
                <c:pt idx="845">
                  <c:v>2.0085585167414381E-2</c:v>
                </c:pt>
                <c:pt idx="846">
                  <c:v>1.9940680127108791E-2</c:v>
                </c:pt>
                <c:pt idx="847">
                  <c:v>1.9795408181701026E-2</c:v>
                </c:pt>
                <c:pt idx="848">
                  <c:v>1.9649797752141773E-2</c:v>
                </c:pt>
                <c:pt idx="849">
                  <c:v>1.9503877026562762E-2</c:v>
                </c:pt>
                <c:pt idx="850">
                  <c:v>1.9357673952694915E-2</c:v>
                </c:pt>
                <c:pt idx="851">
                  <c:v>1.9211216230541735E-2</c:v>
                </c:pt>
                <c:pt idx="852">
                  <c:v>1.9064531305295947E-2</c:v>
                </c:pt>
                <c:pt idx="853">
                  <c:v>1.8917646360503932E-2</c:v>
                </c:pt>
                <c:pt idx="854">
                  <c:v>1.8770588311482529E-2</c:v>
                </c:pt>
                <c:pt idx="855">
                  <c:v>1.8623383798975497E-2</c:v>
                </c:pt>
                <c:pt idx="856">
                  <c:v>1.8476059183058193E-2</c:v>
                </c:pt>
                <c:pt idx="857">
                  <c:v>1.8328640537281542E-2</c:v>
                </c:pt>
                <c:pt idx="858">
                  <c:v>1.8181153643063722E-2</c:v>
                </c:pt>
                <c:pt idx="859">
                  <c:v>1.8033623984316082E-2</c:v>
                </c:pt>
                <c:pt idx="860">
                  <c:v>1.7886076742307092E-2</c:v>
                </c:pt>
                <c:pt idx="861">
                  <c:v>1.7738536790767694E-2</c:v>
                </c:pt>
                <c:pt idx="862">
                  <c:v>1.7591028691224565E-2</c:v>
                </c:pt>
                <c:pt idx="863">
                  <c:v>1.7443576688568694E-2</c:v>
                </c:pt>
                <c:pt idx="864">
                  <c:v>1.7296204706849685E-2</c:v>
                </c:pt>
                <c:pt idx="865">
                  <c:v>1.7148936345303199E-2</c:v>
                </c:pt>
                <c:pt idx="866">
                  <c:v>1.700179487459668E-2</c:v>
                </c:pt>
                <c:pt idx="867">
                  <c:v>1.6854803233300634E-2</c:v>
                </c:pt>
                <c:pt idx="868">
                  <c:v>1.6707984024575327E-2</c:v>
                </c:pt>
                <c:pt idx="869">
                  <c:v>1.6561359513079958E-2</c:v>
                </c:pt>
                <c:pt idx="870">
                  <c:v>1.6414951622089741E-2</c:v>
                </c:pt>
                <c:pt idx="871">
                  <c:v>1.6268781930823581E-2</c:v>
                </c:pt>
                <c:pt idx="872">
                  <c:v>1.6122871671984583E-2</c:v>
                </c:pt>
                <c:pt idx="873">
                  <c:v>1.5977241729498957E-2</c:v>
                </c:pt>
                <c:pt idx="874">
                  <c:v>1.5831912636459774E-2</c:v>
                </c:pt>
                <c:pt idx="875">
                  <c:v>1.5686904573265069E-2</c:v>
                </c:pt>
                <c:pt idx="876">
                  <c:v>1.5542237365956807E-2</c:v>
                </c:pt>
                <c:pt idx="877">
                  <c:v>1.5397930484745775E-2</c:v>
                </c:pt>
                <c:pt idx="878">
                  <c:v>1.5254003042724644E-2</c:v>
                </c:pt>
                <c:pt idx="879">
                  <c:v>1.5110473794771057E-2</c:v>
                </c:pt>
                <c:pt idx="880">
                  <c:v>1.4967361136625978E-2</c:v>
                </c:pt>
                <c:pt idx="881">
                  <c:v>1.4824683104153417E-2</c:v>
                </c:pt>
                <c:pt idx="882">
                  <c:v>1.4682457372770874E-2</c:v>
                </c:pt>
                <c:pt idx="883">
                  <c:v>1.4540701257056476E-2</c:v>
                </c:pt>
                <c:pt idx="884">
                  <c:v>1.4399431710517946E-2</c:v>
                </c:pt>
                <c:pt idx="885">
                  <c:v>1.4258665325525346E-2</c:v>
                </c:pt>
                <c:pt idx="886">
                  <c:v>1.4118418333409084E-2</c:v>
                </c:pt>
                <c:pt idx="887">
                  <c:v>1.3978706604708624E-2</c:v>
                </c:pt>
                <c:pt idx="888">
                  <c:v>1.3839545649577565E-2</c:v>
                </c:pt>
                <c:pt idx="889">
                  <c:v>1.3700950618334609E-2</c:v>
                </c:pt>
                <c:pt idx="890">
                  <c:v>1.3562936302165953E-2</c:v>
                </c:pt>
                <c:pt idx="891">
                  <c:v>1.3425517133964076E-2</c:v>
                </c:pt>
                <c:pt idx="892">
                  <c:v>1.328870718930846E-2</c:v>
                </c:pt>
                <c:pt idx="893">
                  <c:v>1.3152520187577873E-2</c:v>
                </c:pt>
                <c:pt idx="894">
                  <c:v>1.3016969493199663E-2</c:v>
                </c:pt>
                <c:pt idx="895">
                  <c:v>1.2882068117021736E-2</c:v>
                </c:pt>
                <c:pt idx="896">
                  <c:v>1.2747828717808841E-2</c:v>
                </c:pt>
                <c:pt idx="897">
                  <c:v>1.261426360386457E-2</c:v>
                </c:pt>
                <c:pt idx="898">
                  <c:v>1.2481384734765E-2</c:v>
                </c:pt>
                <c:pt idx="899">
                  <c:v>1.234920372320937E-2</c:v>
                </c:pt>
                <c:pt idx="900">
                  <c:v>1.2217731836977698E-2</c:v>
                </c:pt>
                <c:pt idx="901">
                  <c:v>1.2086980001000686E-2</c:v>
                </c:pt>
                <c:pt idx="902">
                  <c:v>1.1956958799528057E-2</c:v>
                </c:pt>
                <c:pt idx="903">
                  <c:v>1.1827678478396929E-2</c:v>
                </c:pt>
                <c:pt idx="904">
                  <c:v>1.1699148947401655E-2</c:v>
                </c:pt>
                <c:pt idx="905">
                  <c:v>1.1571379782751573E-2</c:v>
                </c:pt>
                <c:pt idx="906">
                  <c:v>1.144438022962199E-2</c:v>
                </c:pt>
                <c:pt idx="907">
                  <c:v>1.1318159204788738E-2</c:v>
                </c:pt>
                <c:pt idx="908">
                  <c:v>1.1192840398271741E-2</c:v>
                </c:pt>
                <c:pt idx="909">
                  <c:v>1.1068207012419467E-2</c:v>
                </c:pt>
                <c:pt idx="910">
                  <c:v>1.094437718042429E-2</c:v>
                </c:pt>
                <c:pt idx="911">
                  <c:v>1.0821358542221627E-2</c:v>
                </c:pt>
                <c:pt idx="912">
                  <c:v>1.0699158424050916E-2</c:v>
                </c:pt>
                <c:pt idx="913">
                  <c:v>1.0577783841558747E-2</c:v>
                </c:pt>
                <c:pt idx="914">
                  <c:v>1.0457241502964317E-2</c:v>
                </c:pt>
                <c:pt idx="915">
                  <c:v>1.0337537812292281E-2</c:v>
                </c:pt>
                <c:pt idx="916">
                  <c:v>1.0218678872660047E-2</c:v>
                </c:pt>
                <c:pt idx="917">
                  <c:v>1.0100560990637358E-2</c:v>
                </c:pt>
                <c:pt idx="918">
                  <c:v>9.9834150575136872E-3</c:v>
                </c:pt>
                <c:pt idx="919">
                  <c:v>9.8671300563832939E-3</c:v>
                </c:pt>
                <c:pt idx="920">
                  <c:v>9.7517109397224563E-3</c:v>
                </c:pt>
                <c:pt idx="921">
                  <c:v>9.6371623753827244E-3</c:v>
                </c:pt>
                <c:pt idx="922">
                  <c:v>9.5236018229084823E-3</c:v>
                </c:pt>
                <c:pt idx="923">
                  <c:v>9.4108115370327601E-3</c:v>
                </c:pt>
                <c:pt idx="924">
                  <c:v>9.29890429089077E-3</c:v>
                </c:pt>
                <c:pt idx="925">
                  <c:v>9.1878836558414653E-3</c:v>
                </c:pt>
                <c:pt idx="926">
                  <c:v>9.0777529373161636E-3</c:v>
                </c:pt>
                <c:pt idx="927">
                  <c:v>8.9685151786232601E-3</c:v>
                </c:pt>
                <c:pt idx="928">
                  <c:v>8.8601731647797236E-3</c:v>
                </c:pt>
                <c:pt idx="929">
                  <c:v>8.7527294263711475E-3</c:v>
                </c:pt>
                <c:pt idx="930">
                  <c:v>8.6461862434295839E-3</c:v>
                </c:pt>
                <c:pt idx="931">
                  <c:v>8.5405456493341907E-3</c:v>
                </c:pt>
                <c:pt idx="932">
                  <c:v>8.4358094347273035E-3</c:v>
                </c:pt>
                <c:pt idx="933">
                  <c:v>8.3319791514508187E-3</c:v>
                </c:pt>
                <c:pt idx="934">
                  <c:v>8.2290561164925814E-3</c:v>
                </c:pt>
                <c:pt idx="935">
                  <c:v>8.1270414159447767E-3</c:v>
                </c:pt>
                <c:pt idx="936">
                  <c:v>8.0259359089761995E-3</c:v>
                </c:pt>
                <c:pt idx="937">
                  <c:v>7.9257402318083509E-3</c:v>
                </c:pt>
                <c:pt idx="938">
                  <c:v>7.8264548017003832E-3</c:v>
                </c:pt>
                <c:pt idx="939">
                  <c:v>7.7280798209360445E-3</c:v>
                </c:pt>
                <c:pt idx="940">
                  <c:v>7.6306152808174382E-3</c:v>
                </c:pt>
                <c:pt idx="941">
                  <c:v>7.5340609656556244E-3</c:v>
                </c:pt>
                <c:pt idx="942">
                  <c:v>7.4384164567630369E-3</c:v>
                </c:pt>
                <c:pt idx="943">
                  <c:v>7.3436811364411365E-3</c:v>
                </c:pt>
                <c:pt idx="944">
                  <c:v>7.2498541919681159E-3</c:v>
                </c:pt>
                <c:pt idx="945">
                  <c:v>7.1569346195775345E-3</c:v>
                </c:pt>
                <c:pt idx="946">
                  <c:v>7.0650351774431347E-3</c:v>
                </c:pt>
                <c:pt idx="947">
                  <c:v>6.9739316308340803E-3</c:v>
                </c:pt>
                <c:pt idx="948">
                  <c:v>6.8837315505917108E-3</c:v>
                </c:pt>
                <c:pt idx="949">
                  <c:v>6.7944332168603499E-3</c:v>
                </c:pt>
                <c:pt idx="950">
                  <c:v>6.7060347388191738E-3</c:v>
                </c:pt>
                <c:pt idx="951">
                  <c:v>6.6185340586117723E-3</c:v>
                </c:pt>
                <c:pt idx="952">
                  <c:v>6.5319289552574393E-3</c:v>
                </c:pt>
                <c:pt idx="953">
                  <c:v>6.4462170485463689E-3</c:v>
                </c:pt>
                <c:pt idx="954">
                  <c:v>6.3613958029207149E-3</c:v>
                </c:pt>
                <c:pt idx="955">
                  <c:v>6.2774625313335485E-3</c:v>
                </c:pt>
                <c:pt idx="956">
                  <c:v>6.1944143990903203E-3</c:v>
                </c:pt>
                <c:pt idx="957">
                  <c:v>6.1122484276675357E-3</c:v>
                </c:pt>
                <c:pt idx="958">
                  <c:v>6.0309614985131011E-3</c:v>
                </c:pt>
                <c:pt idx="959">
                  <c:v>5.9505503568207871E-3</c:v>
                </c:pt>
                <c:pt idx="960">
                  <c:v>5.8710116152809943E-3</c:v>
                </c:pt>
                <c:pt idx="961">
                  <c:v>5.7923417578098152E-3</c:v>
                </c:pt>
                <c:pt idx="962">
                  <c:v>5.7145371432491508E-3</c:v>
                </c:pt>
                <c:pt idx="963">
                  <c:v>5.6375940090423399E-3</c:v>
                </c:pt>
                <c:pt idx="964">
                  <c:v>5.5615084748805487E-3</c:v>
                </c:pt>
                <c:pt idx="965">
                  <c:v>5.4862765463242142E-3</c:v>
                </c:pt>
                <c:pt idx="966">
                  <c:v>5.4118941183924048E-3</c:v>
                </c:pt>
                <c:pt idx="967">
                  <c:v>5.3383569791244185E-3</c:v>
                </c:pt>
                <c:pt idx="968">
                  <c:v>5.2656608131092164E-3</c:v>
                </c:pt>
                <c:pt idx="969">
                  <c:v>5.1938012049868414E-3</c:v>
                </c:pt>
                <c:pt idx="970">
                  <c:v>5.1227736429154055E-3</c:v>
                </c:pt>
                <c:pt idx="971">
                  <c:v>5.0525735220058442E-3</c:v>
                </c:pt>
                <c:pt idx="972">
                  <c:v>4.9831961477263828E-3</c:v>
                </c:pt>
                <c:pt idx="973">
                  <c:v>4.914636739270656E-3</c:v>
                </c:pt>
                <c:pt idx="974">
                  <c:v>4.846890432893553E-3</c:v>
                </c:pt>
                <c:pt idx="975">
                  <c:v>4.7799522852109205E-3</c:v>
                </c:pt>
                <c:pt idx="976">
                  <c:v>4.7138172764670987E-3</c:v>
                </c:pt>
                <c:pt idx="977">
                  <c:v>4.6484803137645248E-3</c:v>
                </c:pt>
                <c:pt idx="978">
                  <c:v>4.5839362342575676E-3</c:v>
                </c:pt>
                <c:pt idx="979">
                  <c:v>4.520179808312587E-3</c:v>
                </c:pt>
                <c:pt idx="980">
                  <c:v>4.4572057426286969E-3</c:v>
                </c:pt>
                <c:pt idx="981">
                  <c:v>4.3950086833232432E-3</c:v>
                </c:pt>
                <c:pt idx="982">
                  <c:v>4.3335832189784909E-3</c:v>
                </c:pt>
                <c:pt idx="983">
                  <c:v>4.2729238836533611E-3</c:v>
                </c:pt>
                <c:pt idx="984">
                  <c:v>4.213025159855088E-3</c:v>
                </c:pt>
                <c:pt idx="985">
                  <c:v>4.1538814814728823E-3</c:v>
                </c:pt>
                <c:pt idx="986">
                  <c:v>4.0954872366756063E-3</c:v>
                </c:pt>
                <c:pt idx="987">
                  <c:v>4.037836770768524E-3</c:v>
                </c:pt>
                <c:pt idx="988">
                  <c:v>3.9809243890129532E-3</c:v>
                </c:pt>
                <c:pt idx="989">
                  <c:v>3.9247443594057465E-3</c:v>
                </c:pt>
                <c:pt idx="990">
                  <c:v>3.8692909154222589E-3</c:v>
                </c:pt>
                <c:pt idx="991">
                  <c:v>3.8145582587180041E-3</c:v>
                </c:pt>
                <c:pt idx="992">
                  <c:v>3.7605405617926434E-3</c:v>
                </c:pt>
                <c:pt idx="993">
                  <c:v>3.7072319706135505E-3</c:v>
                </c:pt>
                <c:pt idx="994">
                  <c:v>3.6546266072024257E-3</c:v>
                </c:pt>
                <c:pt idx="995">
                  <c:v>3.6027185721807281E-3</c:v>
                </c:pt>
                <c:pt idx="996">
                  <c:v>3.5515019472760019E-3</c:v>
                </c:pt>
                <c:pt idx="997">
                  <c:v>3.500970797790947E-3</c:v>
                </c:pt>
                <c:pt idx="998">
                  <c:v>3.4511191750312325E-3</c:v>
                </c:pt>
                <c:pt idx="999">
                  <c:v>3.4019411186955299E-3</c:v>
                </c:pt>
                <c:pt idx="1000">
                  <c:v>3.3534306592253194E-3</c:v>
                </c:pt>
                <c:pt idx="1001">
                  <c:v>3.3055818201178284E-3</c:v>
                </c:pt>
                <c:pt idx="1002">
                  <c:v>3.2583886201983311E-3</c:v>
                </c:pt>
                <c:pt idx="1003">
                  <c:v>3.2118450758538185E-3</c:v>
                </c:pt>
                <c:pt idx="1004">
                  <c:v>3.165945203229885E-3</c:v>
                </c:pt>
                <c:pt idx="1005">
                  <c:v>3.1206830203872656E-3</c:v>
                </c:pt>
                <c:pt idx="1006">
                  <c:v>3.0760525494213349E-3</c:v>
                </c:pt>
                <c:pt idx="1007">
                  <c:v>3.0320478185424438E-3</c:v>
                </c:pt>
                <c:pt idx="1008">
                  <c:v>2.9886628641202827E-3</c:v>
                </c:pt>
                <c:pt idx="1009">
                  <c:v>2.9458917326889299E-3</c:v>
                </c:pt>
                <c:pt idx="1010">
                  <c:v>2.9037284829145538E-3</c:v>
                </c:pt>
                <c:pt idx="1011">
                  <c:v>2.862167187527537E-3</c:v>
                </c:pt>
                <c:pt idx="1012">
                  <c:v>2.8212019352158958E-3</c:v>
                </c:pt>
                <c:pt idx="1013">
                  <c:v>2.7808268324831229E-3</c:v>
                </c:pt>
                <c:pt idx="1014">
                  <c:v>2.7410360054686152E-3</c:v>
                </c:pt>
                <c:pt idx="1015">
                  <c:v>2.7018236017336845E-3</c:v>
                </c:pt>
                <c:pt idx="1016">
                  <c:v>2.663183792010082E-3</c:v>
                </c:pt>
                <c:pt idx="1017">
                  <c:v>2.6251107719140175E-3</c:v>
                </c:pt>
                <c:pt idx="1018">
                  <c:v>2.5875987636240312E-3</c:v>
                </c:pt>
                <c:pt idx="1019">
                  <c:v>2.5506420175255813E-3</c:v>
                </c:pt>
                <c:pt idx="1020">
                  <c:v>2.5142348138196542E-3</c:v>
                </c:pt>
                <c:pt idx="1021">
                  <c:v>2.478371464097232E-3</c:v>
                </c:pt>
                <c:pt idx="1022">
                  <c:v>2.4430463128812386E-3</c:v>
                </c:pt>
                <c:pt idx="1023">
                  <c:v>2.4082537391334979E-3</c:v>
                </c:pt>
                <c:pt idx="1024">
                  <c:v>2.3739881577294498E-3</c:v>
                </c:pt>
                <c:pt idx="1025">
                  <c:v>2.3402440208992355E-3</c:v>
                </c:pt>
                <c:pt idx="1026">
                  <c:v>2.3070158196378176E-3</c:v>
                </c:pt>
                <c:pt idx="1027">
                  <c:v>2.2742980850817963E-3</c:v>
                </c:pt>
                <c:pt idx="1028">
                  <c:v>2.2420853898546464E-3</c:v>
                </c:pt>
                <c:pt idx="1029">
                  <c:v>2.2103723493819083E-3</c:v>
                </c:pt>
                <c:pt idx="1030">
                  <c:v>2.1791536231742046E-3</c:v>
                </c:pt>
                <c:pt idx="1031">
                  <c:v>2.1484239160806085E-3</c:v>
                </c:pt>
                <c:pt idx="1032">
                  <c:v>2.1181779795111941E-3</c:v>
                </c:pt>
                <c:pt idx="1033">
                  <c:v>2.0884106126312411E-3</c:v>
                </c:pt>
                <c:pt idx="1034">
                  <c:v>2.0591166635250393E-3</c:v>
                </c:pt>
                <c:pt idx="1035">
                  <c:v>2.0302910303309231E-3</c:v>
                </c:pt>
                <c:pt idx="1036">
                  <c:v>2.0019286623489795E-3</c:v>
                </c:pt>
                <c:pt idx="1037">
                  <c:v>1.9740245611195571E-3</c:v>
                </c:pt>
                <c:pt idx="1038">
                  <c:v>1.9465737814749113E-3</c:v>
                </c:pt>
                <c:pt idx="1039">
                  <c:v>1.919571432563015E-3</c:v>
                </c:pt>
                <c:pt idx="1040">
                  <c:v>1.8930126788457525E-3</c:v>
                </c:pt>
                <c:pt idx="1041">
                  <c:v>1.8668927410696572E-3</c:v>
                </c:pt>
                <c:pt idx="1042">
                  <c:v>1.8412068972114104E-3</c:v>
                </c:pt>
                <c:pt idx="1043">
                  <c:v>1.8159504833972007E-3</c:v>
                </c:pt>
                <c:pt idx="1044">
                  <c:v>1.7911188947980748E-3</c:v>
                </c:pt>
                <c:pt idx="1045">
                  <c:v>1.7667075864996457E-3</c:v>
                </c:pt>
                <c:pt idx="1046">
                  <c:v>1.7427120743475856E-3</c:v>
                </c:pt>
                <c:pt idx="1047">
                  <c:v>1.7191279357701671E-3</c:v>
                </c:pt>
                <c:pt idx="1048">
                  <c:v>1.695950810576359E-3</c:v>
                </c:pt>
                <c:pt idx="1049">
                  <c:v>1.6731764017314807E-3</c:v>
                </c:pt>
                <c:pt idx="1050">
                  <c:v>1.6508004761096556E-3</c:v>
                </c:pt>
                <c:pt idx="1051">
                  <c:v>1.6288188652249633E-3</c:v>
                </c:pt>
                <c:pt idx="1052">
                  <c:v>1.6072274659398914E-3</c:v>
                </c:pt>
                <c:pt idx="1053">
                  <c:v>1.5860222411523666E-3</c:v>
                </c:pt>
                <c:pt idx="1054">
                  <c:v>1.5651992204624994E-3</c:v>
                </c:pt>
                <c:pt idx="1055">
                  <c:v>1.5447545008177529E-3</c:v>
                </c:pt>
                <c:pt idx="1056">
                  <c:v>1.5246842471383219E-3</c:v>
                </c:pt>
                <c:pt idx="1057">
                  <c:v>1.5049846929220641E-3</c:v>
                </c:pt>
                <c:pt idx="1058">
                  <c:v>1.4856521408306762E-3</c:v>
                </c:pt>
                <c:pt idx="1059">
                  <c:v>1.4666829632558889E-3</c:v>
                </c:pt>
                <c:pt idx="1060">
                  <c:v>1.448073602866822E-3</c:v>
                </c:pt>
                <c:pt idx="1061">
                  <c:v>1.4298205731395068E-3</c:v>
                </c:pt>
                <c:pt idx="1062">
                  <c:v>1.4119204588674372E-3</c:v>
                </c:pt>
                <c:pt idx="1063">
                  <c:v>1.3943699166547271E-3</c:v>
                </c:pt>
                <c:pt idx="1064">
                  <c:v>1.3771656753913024E-3</c:v>
                </c:pt>
                <c:pt idx="1065">
                  <c:v>1.3603045367115946E-3</c:v>
                </c:pt>
                <c:pt idx="1066">
                  <c:v>1.3437833754356119E-3</c:v>
                </c:pt>
                <c:pt idx="1067">
                  <c:v>1.3275991399938319E-3</c:v>
                </c:pt>
                <c:pt idx="1068">
                  <c:v>1.3117488528353823E-3</c:v>
                </c:pt>
                <c:pt idx="1069">
                  <c:v>1.2962296108208664E-3</c:v>
                </c:pt>
                <c:pt idx="1070">
                  <c:v>1.2810385855988326E-3</c:v>
                </c:pt>
                <c:pt idx="1071">
                  <c:v>1.2661730239667932E-3</c:v>
                </c:pt>
                <c:pt idx="1072">
                  <c:v>1.251630248217579E-3</c:v>
                </c:pt>
                <c:pt idx="1073">
                  <c:v>1.237407656470104E-3</c:v>
                </c:pt>
                <c:pt idx="1074">
                  <c:v>1.2235027229857698E-3</c:v>
                </c:pt>
                <c:pt idx="1075">
                  <c:v>1.2099129984700287E-3</c:v>
                </c:pt>
                <c:pt idx="1076">
                  <c:v>1.1966361103602503E-3</c:v>
                </c:pt>
                <c:pt idx="1077">
                  <c:v>1.1836697630990042E-3</c:v>
                </c:pt>
                <c:pt idx="1078">
                  <c:v>1.1710117383935093E-3</c:v>
                </c:pt>
                <c:pt idx="1079">
                  <c:v>1.1586598954618987E-3</c:v>
                </c:pt>
                <c:pt idx="1080">
                  <c:v>1.1466121712654638E-3</c:v>
                </c:pt>
                <c:pt idx="1081">
                  <c:v>1.134866580727915E-3</c:v>
                </c:pt>
                <c:pt idx="1082">
                  <c:v>1.1234212169411984E-3</c:v>
                </c:pt>
                <c:pt idx="1083">
                  <c:v>1.1122742513588074E-3</c:v>
                </c:pt>
                <c:pt idx="1084">
                  <c:v>1.1014239339758021E-3</c:v>
                </c:pt>
                <c:pt idx="1085">
                  <c:v>1.0908685934961314E-3</c:v>
                </c:pt>
                <c:pt idx="1086">
                  <c:v>1.0806066374877577E-3</c:v>
                </c:pt>
                <c:pt idx="1087">
                  <c:v>1.0706365525248434E-3</c:v>
                </c:pt>
                <c:pt idx="1088">
                  <c:v>1.0609569043178162E-3</c:v>
                </c:pt>
                <c:pt idx="1089">
                  <c:v>1.0515663378308942E-3</c:v>
                </c:pt>
                <c:pt idx="1090">
                  <c:v>1.0424635773877825E-3</c:v>
                </c:pt>
                <c:pt idx="1091">
                  <c:v>1.0336474267648244E-3</c:v>
                </c:pt>
                <c:pt idx="1092">
                  <c:v>1.0251167692722862E-3</c:v>
                </c:pt>
                <c:pt idx="1093">
                  <c:v>1.0168705678233773E-3</c:v>
                </c:pt>
                <c:pt idx="1094">
                  <c:v>1.0089078649916053E-3</c:v>
                </c:pt>
                <c:pt idx="1095">
                  <c:v>1.0012277830558174E-3</c:v>
                </c:pt>
                <c:pt idx="1096">
                  <c:v>9.9382952403327825E-4</c:v>
                </c:pt>
                <c:pt idx="1097">
                  <c:v>9.8671236970106061E-4</c:v>
                </c:pt>
                <c:pt idx="1098">
                  <c:v>9.798756816051218E-4</c:v>
                </c:pt>
                <c:pt idx="1099">
                  <c:v>9.7331890105756865E-4</c:v>
                </c:pt>
                <c:pt idx="1100">
                  <c:v>9.6704154912171877E-4</c:v>
                </c:pt>
                <c:pt idx="1101">
                  <c:v>9.6104322658536047E-4</c:v>
                </c:pt>
                <c:pt idx="1102">
                  <c:v>9.5532361392163087E-4</c:v>
                </c:pt>
                <c:pt idx="1103">
                  <c:v>9.4988247123773393E-4</c:v>
                </c:pt>
                <c:pt idx="1104">
                  <c:v>9.4471963821160217E-4</c:v>
                </c:pt>
                <c:pt idx="1105">
                  <c:v>9.3983503401597979E-4</c:v>
                </c:pt>
                <c:pt idx="1106">
                  <c:v>9.3522865723021174E-4</c:v>
                </c:pt>
                <c:pt idx="1107">
                  <c:v>9.3090058573937434E-4</c:v>
                </c:pt>
                <c:pt idx="1108">
                  <c:v>9.2685097662094991E-4</c:v>
                </c:pt>
                <c:pt idx="1109">
                  <c:v>9.2308006601855039E-4</c:v>
                </c:pt>
                <c:pt idx="1110">
                  <c:v>9.1958816900275661E-4</c:v>
                </c:pt>
                <c:pt idx="1111">
                  <c:v>9.1637567941905095E-4</c:v>
                </c:pt>
                <c:pt idx="1112">
                  <c:v>9.1344306972239084E-4</c:v>
                </c:pt>
                <c:pt idx="1113">
                  <c:v>9.1079089079851847E-4</c:v>
                </c:pt>
                <c:pt idx="1114">
                  <c:v>9.084197717716732E-4</c:v>
                </c:pt>
                <c:pt idx="1115">
                  <c:v>9.0622289773519547E-4</c:v>
                </c:pt>
                <c:pt idx="1116">
                  <c:v>9.0442217927090985E-4</c:v>
                </c:pt>
                <c:pt idx="1117">
                  <c:v>9.0290454557351079E-4</c:v>
                </c:pt>
                <c:pt idx="1118">
                  <c:v>9.0167095356742189E-4</c:v>
                </c:pt>
                <c:pt idx="1119">
                  <c:v>9.0072243641220082E-4</c:v>
                </c:pt>
                <c:pt idx="1120">
                  <c:v>9.0006010326306471E-4</c:v>
                </c:pt>
                <c:pt idx="1121">
                  <c:v>8.996851390148979E-4</c:v>
                </c:pt>
                <c:pt idx="1122">
                  <c:v>8.9959880402954698E-4</c:v>
                </c:pt>
                <c:pt idx="1123">
                  <c:v>8.9980243384619508E-4</c:v>
                </c:pt>
                <c:pt idx="1124">
                  <c:v>9.0029743887463573E-4</c:v>
                </c:pt>
                <c:pt idx="1125">
                  <c:v>9.0108530407126386E-4</c:v>
                </c:pt>
                <c:pt idx="1126">
                  <c:v>9.0216758859752515E-4</c:v>
                </c:pt>
                <c:pt idx="1127">
                  <c:v>9.0354592546064937E-4</c:v>
                </c:pt>
                <c:pt idx="1128">
                  <c:v>9.0522202113645198E-4</c:v>
                </c:pt>
                <c:pt idx="1129">
                  <c:v>9.0719765517388183E-4</c:v>
                </c:pt>
                <c:pt idx="1130">
                  <c:v>9.0947467978120145E-4</c:v>
                </c:pt>
                <c:pt idx="1131">
                  <c:v>9.1205501939344979E-4</c:v>
                </c:pt>
                <c:pt idx="1132">
                  <c:v>9.1494067022103518E-4</c:v>
                </c:pt>
                <c:pt idx="1133">
                  <c:v>9.1813369977903638E-4</c:v>
                </c:pt>
                <c:pt idx="1134">
                  <c:v>9.2163624639714009E-4</c:v>
                </c:pt>
                <c:pt idx="1135">
                  <c:v>9.2545051870988361E-4</c:v>
                </c:pt>
                <c:pt idx="1136">
                  <c:v>9.2957879512676708E-4</c:v>
                </c:pt>
                <c:pt idx="1137">
                  <c:v>9.3402342328224126E-4</c:v>
                </c:pt>
                <c:pt idx="1138">
                  <c:v>9.3878681946504611E-4</c:v>
                </c:pt>
                <c:pt idx="1139">
                  <c:v>9.4387146802683407E-4</c:v>
                </c:pt>
                <c:pt idx="1140">
                  <c:v>9.4927992076946277E-4</c:v>
                </c:pt>
                <c:pt idx="1141">
                  <c:v>9.5501479631107525E-4</c:v>
                </c:pt>
                <c:pt idx="1142">
                  <c:v>9.6107877943034012E-4</c:v>
                </c:pt>
                <c:pt idx="1143">
                  <c:v>9.6747462038884193E-4</c:v>
                </c:pt>
                <c:pt idx="1144">
                  <c:v>9.7420513423091535E-4</c:v>
                </c:pt>
                <c:pt idx="1145">
                  <c:v>9.8127320006110457E-4</c:v>
                </c:pt>
                <c:pt idx="1146">
                  <c:v>9.8879527601840431E-4</c:v>
                </c:pt>
                <c:pt idx="1147">
                  <c:v>9.9655379684764262E-4</c:v>
                </c:pt>
                <c:pt idx="1148">
                  <c:v>1.0046592343351361E-3</c:v>
                </c:pt>
                <c:pt idx="1149">
                  <c:v>1.013114734141082E-3</c:v>
                </c:pt>
                <c:pt idx="1150">
                  <c:v>1.0219235028902244E-3</c:v>
                </c:pt>
                <c:pt idx="1151">
                  <c:v>1.0310888073457715E-3</c:v>
                </c:pt>
                <c:pt idx="1152">
                  <c:v>1.0406139735605118E-3</c:v>
                </c:pt>
                <c:pt idx="1153">
                  <c:v>1.0505023860046098E-3</c:v>
                </c:pt>
                <c:pt idx="1154">
                  <c:v>1.0607574866694567E-3</c:v>
                </c:pt>
                <c:pt idx="1155">
                  <c:v>1.0713827741481194E-3</c:v>
                </c:pt>
                <c:pt idx="1156">
                  <c:v>1.0823818026915223E-3</c:v>
                </c:pt>
                <c:pt idx="1157">
                  <c:v>1.093758181240669E-3</c:v>
                </c:pt>
                <c:pt idx="1158">
                  <c:v>1.1055155724339707E-3</c:v>
                </c:pt>
                <c:pt idx="1159">
                  <c:v>1.1176576915903358E-3</c:v>
                </c:pt>
                <c:pt idx="1160">
                  <c:v>1.1301883056674684E-3</c:v>
                </c:pt>
                <c:pt idx="1161">
                  <c:v>1.1431112321946923E-3</c:v>
                </c:pt>
                <c:pt idx="1162">
                  <c:v>1.1564303381811003E-3</c:v>
                </c:pt>
                <c:pt idx="1163">
                  <c:v>1.1701495389980433E-3</c:v>
                </c:pt>
                <c:pt idx="1164">
                  <c:v>1.1842727972364605E-3</c:v>
                </c:pt>
                <c:pt idx="1165">
                  <c:v>1.1988041215379895E-3</c:v>
                </c:pt>
                <c:pt idx="1166">
                  <c:v>1.2137475654008705E-3</c:v>
                </c:pt>
                <c:pt idx="1167">
                  <c:v>1.2291072259595992E-3</c:v>
                </c:pt>
                <c:pt idx="1168">
                  <c:v>1.2448872427389464E-3</c:v>
                </c:pt>
                <c:pt idx="1169">
                  <c:v>1.2610917963812307E-3</c:v>
                </c:pt>
                <c:pt idx="1170">
                  <c:v>1.277725107347964E-3</c:v>
                </c:pt>
                <c:pt idx="1171">
                  <c:v>1.2947914345952613E-3</c:v>
                </c:pt>
                <c:pt idx="1172">
                  <c:v>1.3122950742222943E-3</c:v>
                </c:pt>
                <c:pt idx="1173">
                  <c:v>1.3302403580940756E-3</c:v>
                </c:pt>
                <c:pt idx="1174">
                  <c:v>1.3486316524374126E-3</c:v>
                </c:pt>
                <c:pt idx="1175">
                  <c:v>1.3674733564109135E-3</c:v>
                </c:pt>
                <c:pt idx="1176">
                  <c:v>1.3867699006478149E-3</c:v>
                </c:pt>
                <c:pt idx="1177">
                  <c:v>1.406525745773095E-3</c:v>
                </c:pt>
                <c:pt idx="1178">
                  <c:v>1.42674538089427E-3</c:v>
                </c:pt>
                <c:pt idx="1179">
                  <c:v>1.447433322065129E-3</c:v>
                </c:pt>
                <c:pt idx="1180">
                  <c:v>1.4685941107240657E-3</c:v>
                </c:pt>
                <c:pt idx="1181">
                  <c:v>1.4902323121057446E-3</c:v>
                </c:pt>
                <c:pt idx="1182">
                  <c:v>1.5123525136272712E-3</c:v>
                </c:pt>
                <c:pt idx="1183">
                  <c:v>1.5349593232475362E-3</c:v>
                </c:pt>
                <c:pt idx="1184">
                  <c:v>1.5580573678015803E-3</c:v>
                </c:pt>
                <c:pt idx="1185">
                  <c:v>1.5816512913093847E-3</c:v>
                </c:pt>
                <c:pt idx="1186">
                  <c:v>1.605745753258357E-3</c:v>
                </c:pt>
                <c:pt idx="1187">
                  <c:v>1.630345426861546E-3</c:v>
                </c:pt>
                <c:pt idx="1188">
                  <c:v>1.6554549972902634E-3</c:v>
                </c:pt>
                <c:pt idx="1189">
                  <c:v>1.6810791598825708E-3</c:v>
                </c:pt>
                <c:pt idx="1190">
                  <c:v>1.7072226183262249E-3</c:v>
                </c:pt>
                <c:pt idx="1191">
                  <c:v>1.733890082818451E-3</c:v>
                </c:pt>
                <c:pt idx="1192">
                  <c:v>1.7610862682011907E-3</c:v>
                </c:pt>
                <c:pt idx="1193">
                  <c:v>1.7888158920734479E-3</c:v>
                </c:pt>
                <c:pt idx="1194">
                  <c:v>1.8170836728792926E-3</c:v>
                </c:pt>
                <c:pt idx="1195">
                  <c:v>1.8458943279740291E-3</c:v>
                </c:pt>
                <c:pt idx="1196">
                  <c:v>1.8752525716679712E-3</c:v>
                </c:pt>
                <c:pt idx="1197">
                  <c:v>1.9051631132471051E-3</c:v>
                </c:pt>
                <c:pt idx="1198">
                  <c:v>1.9356306549733909E-3</c:v>
                </c:pt>
                <c:pt idx="1199">
                  <c:v>1.9666598900632193E-3</c:v>
                </c:pt>
                <c:pt idx="1200">
                  <c:v>1.9982555006460363E-3</c:v>
                </c:pt>
                <c:pt idx="1201">
                  <c:v>2.0304221557015845E-3</c:v>
                </c:pt>
                <c:pt idx="1202">
                  <c:v>2.0631645089787386E-3</c:v>
                </c:pt>
                <c:pt idx="1203">
                  <c:v>2.0964871968953895E-3</c:v>
                </c:pt>
                <c:pt idx="1204">
                  <c:v>2.1303948364187111E-3</c:v>
                </c:pt>
                <c:pt idx="1205">
                  <c:v>2.164892022928978E-3</c:v>
                </c:pt>
                <c:pt idx="1206">
                  <c:v>2.1999833280654242E-3</c:v>
                </c:pt>
                <c:pt idx="1207">
                  <c:v>2.2356732975564626E-3</c:v>
                </c:pt>
                <c:pt idx="1208">
                  <c:v>2.2718554404702646E-3</c:v>
                </c:pt>
                <c:pt idx="1209">
                  <c:v>2.3087619557871641E-3</c:v>
                </c:pt>
                <c:pt idx="1210">
                  <c:v>2.3462803153578029E-3</c:v>
                </c:pt>
                <c:pt idx="1211">
                  <c:v>2.3844149523539046E-3</c:v>
                </c:pt>
                <c:pt idx="1212">
                  <c:v>2.4231702623830828E-3</c:v>
                </c:pt>
                <c:pt idx="1213">
                  <c:v>2.4625506012582892E-3</c:v>
                </c:pt>
                <c:pt idx="1214">
                  <c:v>2.5025602827561328E-3</c:v>
                </c:pt>
                <c:pt idx="1215">
                  <c:v>2.5432035763623493E-3</c:v>
                </c:pt>
                <c:pt idx="1216">
                  <c:v>2.584484705008592E-3</c:v>
                </c:pt>
                <c:pt idx="1217">
                  <c:v>2.6264078427988384E-3</c:v>
                </c:pt>
                <c:pt idx="1218">
                  <c:v>2.668977112728396E-3</c:v>
                </c:pt>
                <c:pt idx="1219">
                  <c:v>2.7121965843936915E-3</c:v>
                </c:pt>
                <c:pt idx="1220">
                  <c:v>2.7560702716971164E-3</c:v>
                </c:pt>
                <c:pt idx="1221">
                  <c:v>2.8006021305464596E-3</c:v>
                </c:pt>
                <c:pt idx="1222">
                  <c:v>2.8457960565482238E-3</c:v>
                </c:pt>
                <c:pt idx="1223">
                  <c:v>2.8916558826993762E-3</c:v>
                </c:pt>
                <c:pt idx="1224">
                  <c:v>2.9381853770756522E-3</c:v>
                </c:pt>
                <c:pt idx="1225">
                  <c:v>2.9853882405197715E-3</c:v>
                </c:pt>
                <c:pt idx="1226">
                  <c:v>3.0332681043275934E-3</c:v>
                </c:pt>
                <c:pt idx="1227">
                  <c:v>3.0818285279369589E-3</c:v>
                </c:pt>
                <c:pt idx="1228">
                  <c:v>3.1310729966187298E-3</c:v>
                </c:pt>
                <c:pt idx="1229">
                  <c:v>3.1810049191692831E-3</c:v>
                </c:pt>
                <c:pt idx="1230">
                  <c:v>3.2316276256094613E-3</c:v>
                </c:pt>
                <c:pt idx="1231">
                  <c:v>3.2829443648879695E-3</c:v>
                </c:pt>
                <c:pt idx="1232">
                  <c:v>3.3349583025928786E-3</c:v>
                </c:pt>
                <c:pt idx="1233">
                  <c:v>3.3876725186690682E-3</c:v>
                </c:pt>
                <c:pt idx="1234">
                  <c:v>3.441090005146882E-3</c:v>
                </c:pt>
                <c:pt idx="1235">
                  <c:v>3.4952136638813584E-3</c:v>
                </c:pt>
                <c:pt idx="1236">
                  <c:v>3.5500463043012728E-3</c:v>
                </c:pt>
                <c:pt idx="1237">
                  <c:v>3.6055906411734391E-3</c:v>
                </c:pt>
                <c:pt idx="1238">
                  <c:v>3.661849292380026E-3</c:v>
                </c:pt>
                <c:pt idx="1239">
                  <c:v>3.7188247767128845E-3</c:v>
                </c:pt>
                <c:pt idx="1240">
                  <c:v>3.776519511682458E-3</c:v>
                </c:pt>
                <c:pt idx="1241">
                  <c:v>3.8349358113472405E-3</c:v>
                </c:pt>
                <c:pt idx="1242">
                  <c:v>3.8940758841613625E-3</c:v>
                </c:pt>
                <c:pt idx="1243">
                  <c:v>3.9539418308444521E-3</c:v>
                </c:pt>
                <c:pt idx="1244">
                  <c:v>4.0145356422712324E-3</c:v>
                </c:pt>
                <c:pt idx="1245">
                  <c:v>4.0758591973867504E-3</c:v>
                </c:pt>
                <c:pt idx="1246">
                  <c:v>4.1379142611464781E-3</c:v>
                </c:pt>
                <c:pt idx="1247">
                  <c:v>4.200702482480223E-3</c:v>
                </c:pt>
                <c:pt idx="1248">
                  <c:v>4.2642253922860135E-3</c:v>
                </c:pt>
                <c:pt idx="1249">
                  <c:v>4.3284844014512157E-3</c:v>
                </c:pt>
                <c:pt idx="1250">
                  <c:v>4.3934807989053195E-3</c:v>
                </c:pt>
                <c:pt idx="1251">
                  <c:v>4.4592157497014501E-3</c:v>
                </c:pt>
                <c:pt idx="1252">
                  <c:v>4.5256902931329656E-3</c:v>
                </c:pt>
                <c:pt idx="1253">
                  <c:v>4.5929053408841208E-3</c:v>
                </c:pt>
                <c:pt idx="1254">
                  <c:v>4.6608616752135444E-3</c:v>
                </c:pt>
                <c:pt idx="1255">
                  <c:v>4.7295599471770533E-3</c:v>
                </c:pt>
                <c:pt idx="1256">
                  <c:v>4.7990006748866798E-3</c:v>
                </c:pt>
                <c:pt idx="1257">
                  <c:v>4.8691842418105537E-3</c:v>
                </c:pt>
                <c:pt idx="1258">
                  <c:v>4.9401108951102881E-3</c:v>
                </c:pt>
                <c:pt idx="1259">
                  <c:v>5.011780744022587E-3</c:v>
                </c:pt>
                <c:pt idx="1260">
                  <c:v>5.0841937582837404E-3</c:v>
                </c:pt>
                <c:pt idx="1261">
                  <c:v>5.1573497665955261E-3</c:v>
                </c:pt>
                <c:pt idx="1262">
                  <c:v>5.2312484551393056E-3</c:v>
                </c:pt>
                <c:pt idx="1263">
                  <c:v>5.3058893661347781E-3</c:v>
                </c:pt>
                <c:pt idx="1264">
                  <c:v>5.3812718964481379E-3</c:v>
                </c:pt>
                <c:pt idx="1265">
                  <c:v>5.457395296245858E-3</c:v>
                </c:pt>
                <c:pt idx="1266">
                  <c:v>5.5342586677013701E-3</c:v>
                </c:pt>
                <c:pt idx="1267">
                  <c:v>5.6118609637507517E-3</c:v>
                </c:pt>
                <c:pt idx="1268">
                  <c:v>5.690200986902311E-3</c:v>
                </c:pt>
                <c:pt idx="1269">
                  <c:v>5.7692773880958972E-3</c:v>
                </c:pt>
                <c:pt idx="1270">
                  <c:v>5.8490886656190743E-3</c:v>
                </c:pt>
                <c:pt idx="1271">
                  <c:v>5.9296331640782884E-3</c:v>
                </c:pt>
                <c:pt idx="1272">
                  <c:v>6.0109090734228989E-3</c:v>
                </c:pt>
                <c:pt idx="1273">
                  <c:v>6.0929144280293173E-3</c:v>
                </c:pt>
                <c:pt idx="1274">
                  <c:v>6.1756471058407791E-3</c:v>
                </c:pt>
                <c:pt idx="1275">
                  <c:v>6.2591048275676348E-3</c:v>
                </c:pt>
                <c:pt idx="1276">
                  <c:v>6.3432851559435026E-3</c:v>
                </c:pt>
                <c:pt idx="1277">
                  <c:v>6.4281854950445161E-3</c:v>
                </c:pt>
                <c:pt idx="1278">
                  <c:v>6.5138030896693547E-3</c:v>
                </c:pt>
                <c:pt idx="1279">
                  <c:v>6.6001350247775516E-3</c:v>
                </c:pt>
                <c:pt idx="1280">
                  <c:v>6.6871782249933653E-3</c:v>
                </c:pt>
                <c:pt idx="1281">
                  <c:v>6.7749294541701787E-3</c:v>
                </c:pt>
                <c:pt idx="1282">
                  <c:v>6.8633853150202734E-3</c:v>
                </c:pt>
                <c:pt idx="1283">
                  <c:v>6.9525422488046929E-3</c:v>
                </c:pt>
                <c:pt idx="1284">
                  <c:v>7.0423965350904826E-3</c:v>
                </c:pt>
                <c:pt idx="1285">
                  <c:v>7.1329442915725851E-3</c:v>
                </c:pt>
                <c:pt idx="1286">
                  <c:v>7.2241814739572871E-3</c:v>
                </c:pt>
                <c:pt idx="1287">
                  <c:v>7.31610387591461E-3</c:v>
                </c:pt>
                <c:pt idx="1288">
                  <c:v>7.4087071290939686E-3</c:v>
                </c:pt>
                <c:pt idx="1289">
                  <c:v>7.5019867032078075E-3</c:v>
                </c:pt>
                <c:pt idx="1290">
                  <c:v>7.5959379061772735E-3</c:v>
                </c:pt>
                <c:pt idx="1291">
                  <c:v>7.6905558843476524E-3</c:v>
                </c:pt>
                <c:pt idx="1292">
                  <c:v>7.7858356227675073E-3</c:v>
                </c:pt>
                <c:pt idx="1293">
                  <c:v>7.8817719455361746E-3</c:v>
                </c:pt>
                <c:pt idx="1294">
                  <c:v>7.9783595162132206E-3</c:v>
                </c:pt>
                <c:pt idx="1295">
                  <c:v>8.0755928382972679E-3</c:v>
                </c:pt>
                <c:pt idx="1296">
                  <c:v>8.1734662557704663E-3</c:v>
                </c:pt>
                <c:pt idx="1297">
                  <c:v>8.2719739537047456E-3</c:v>
                </c:pt>
                <c:pt idx="1298">
                  <c:v>8.3711099589371864E-3</c:v>
                </c:pt>
                <c:pt idx="1299">
                  <c:v>8.4708681408076913E-3</c:v>
                </c:pt>
                <c:pt idx="1300">
                  <c:v>8.5712422119634864E-3</c:v>
                </c:pt>
                <c:pt idx="1301">
                  <c:v>8.672225729223354E-3</c:v>
                </c:pt>
                <c:pt idx="1302">
                  <c:v>8.7738120945088857E-3</c:v>
                </c:pt>
                <c:pt idx="1303">
                  <c:v>8.87599455583854E-3</c:v>
                </c:pt>
                <c:pt idx="1304">
                  <c:v>8.978766208379993E-3</c:v>
                </c:pt>
                <c:pt idx="1305">
                  <c:v>9.0821199955681154E-3</c:v>
                </c:pt>
                <c:pt idx="1306">
                  <c:v>9.1860487102809751E-3</c:v>
                </c:pt>
                <c:pt idx="1307">
                  <c:v>9.2905449960782715E-3</c:v>
                </c:pt>
                <c:pt idx="1308">
                  <c:v>9.3956013484943323E-3</c:v>
                </c:pt>
                <c:pt idx="1309">
                  <c:v>9.5012101163929538E-3</c:v>
                </c:pt>
                <c:pt idx="1310">
                  <c:v>9.6073635033792227E-3</c:v>
                </c:pt>
                <c:pt idx="1311">
                  <c:v>9.7140535692633052E-3</c:v>
                </c:pt>
                <c:pt idx="1312">
                  <c:v>9.8212722315833764E-3</c:v>
                </c:pt>
                <c:pt idx="1313">
                  <c:v>9.9289023314470121E-3</c:v>
                </c:pt>
                <c:pt idx="1314">
                  <c:v>1.0037158129952444E-2</c:v>
                </c:pt>
                <c:pt idx="1315">
                  <c:v>1.0145917241469354E-2</c:v>
                </c:pt>
                <c:pt idx="1316">
                  <c:v>1.02551710385901E-2</c:v>
                </c:pt>
                <c:pt idx="1317">
                  <c:v>1.0364910759723541E-2</c:v>
                </c:pt>
                <c:pt idx="1318">
                  <c:v>1.0475127510930255E-2</c:v>
                </c:pt>
                <c:pt idx="1319">
                  <c:v>1.0585812267798313E-2</c:v>
                </c:pt>
                <c:pt idx="1320">
                  <c:v>1.0696955877366573E-2</c:v>
                </c:pt>
                <c:pt idx="1321">
                  <c:v>1.0808549060089948E-2</c:v>
                </c:pt>
                <c:pt idx="1322">
                  <c:v>1.0920582411840789E-2</c:v>
                </c:pt>
                <c:pt idx="1323">
                  <c:v>1.1033046405953437E-2</c:v>
                </c:pt>
                <c:pt idx="1324">
                  <c:v>1.1145931395302811E-2</c:v>
                </c:pt>
                <c:pt idx="1325">
                  <c:v>1.1259227614420898E-2</c:v>
                </c:pt>
                <c:pt idx="1326">
                  <c:v>1.1372925181641779E-2</c:v>
                </c:pt>
                <c:pt idx="1327">
                  <c:v>1.1487014101282202E-2</c:v>
                </c:pt>
                <c:pt idx="1328">
                  <c:v>1.1601484265851676E-2</c:v>
                </c:pt>
                <c:pt idx="1329">
                  <c:v>1.1716325458285834E-2</c:v>
                </c:pt>
                <c:pt idx="1330">
                  <c:v>1.1831527354210053E-2</c:v>
                </c:pt>
                <c:pt idx="1331">
                  <c:v>1.1947079524223785E-2</c:v>
                </c:pt>
                <c:pt idx="1332">
                  <c:v>1.2062971436209276E-2</c:v>
                </c:pt>
                <c:pt idx="1333">
                  <c:v>1.2179192457654919E-2</c:v>
                </c:pt>
                <c:pt idx="1334">
                  <c:v>1.229573185800029E-2</c:v>
                </c:pt>
                <c:pt idx="1335">
                  <c:v>1.2412578810996376E-2</c:v>
                </c:pt>
                <c:pt idx="1336">
                  <c:v>1.2529722397074628E-2</c:v>
                </c:pt>
                <c:pt idx="1337">
                  <c:v>1.2647151605731721E-2</c:v>
                </c:pt>
                <c:pt idx="1338">
                  <c:v>1.2764855337920187E-2</c:v>
                </c:pt>
                <c:pt idx="1339">
                  <c:v>1.288282240844856E-2</c:v>
                </c:pt>
                <c:pt idx="1340">
                  <c:v>1.3001041548380997E-2</c:v>
                </c:pt>
                <c:pt idx="1341">
                  <c:v>1.3119501407443973E-2</c:v>
                </c:pt>
                <c:pt idx="1342">
                  <c:v>1.3238190556429974E-2</c:v>
                </c:pt>
                <c:pt idx="1343">
                  <c:v>1.335709748960189E-2</c:v>
                </c:pt>
                <c:pt idx="1344">
                  <c:v>1.3476210627088019E-2</c:v>
                </c:pt>
                <c:pt idx="1345">
                  <c:v>1.3595518317274791E-2</c:v>
                </c:pt>
                <c:pt idx="1346">
                  <c:v>1.3715008839190603E-2</c:v>
                </c:pt>
                <c:pt idx="1347">
                  <c:v>1.3834670404874147E-2</c:v>
                </c:pt>
                <c:pt idx="1348">
                  <c:v>1.3954491161734335E-2</c:v>
                </c:pt>
                <c:pt idx="1349">
                  <c:v>1.4074459194891874E-2</c:v>
                </c:pt>
                <c:pt idx="1350">
                  <c:v>1.4194562529506131E-2</c:v>
                </c:pt>
                <c:pt idx="1351">
                  <c:v>1.4314789133077373E-2</c:v>
                </c:pt>
                <c:pt idx="1352">
                  <c:v>1.4435126917731574E-2</c:v>
                </c:pt>
                <c:pt idx="1353">
                  <c:v>1.455556374248131E-2</c:v>
                </c:pt>
                <c:pt idx="1354">
                  <c:v>1.4676087415456205E-2</c:v>
                </c:pt>
                <c:pt idx="1355">
                  <c:v>1.4796685696110366E-2</c:v>
                </c:pt>
                <c:pt idx="1356">
                  <c:v>1.491734629739684E-2</c:v>
                </c:pt>
                <c:pt idx="1357">
                  <c:v>1.5038056887913143E-2</c:v>
                </c:pt>
                <c:pt idx="1358">
                  <c:v>1.5158805094008052E-2</c:v>
                </c:pt>
                <c:pt idx="1359">
                  <c:v>1.527957850185715E-2</c:v>
                </c:pt>
                <c:pt idx="1360">
                  <c:v>1.5400364659500974E-2</c:v>
                </c:pt>
                <c:pt idx="1361">
                  <c:v>1.5521151078839467E-2</c:v>
                </c:pt>
                <c:pt idx="1362">
                  <c:v>1.56419252375905E-2</c:v>
                </c:pt>
                <c:pt idx="1363">
                  <c:v>1.5762674581202903E-2</c:v>
                </c:pt>
                <c:pt idx="1364">
                  <c:v>1.5883386524728406E-2</c:v>
                </c:pt>
                <c:pt idx="1365">
                  <c:v>1.6004048454642966E-2</c:v>
                </c:pt>
                <c:pt idx="1366">
                  <c:v>1.6124647730626083E-2</c:v>
                </c:pt>
                <c:pt idx="1367">
                  <c:v>1.6245171687288708E-2</c:v>
                </c:pt>
                <c:pt idx="1368">
                  <c:v>1.6365607635854464E-2</c:v>
                </c:pt>
                <c:pt idx="1369">
                  <c:v>1.6485942865784989E-2</c:v>
                </c:pt>
                <c:pt idx="1370">
                  <c:v>1.6606164646357703E-2</c:v>
                </c:pt>
                <c:pt idx="1371">
                  <c:v>1.6726260228190504E-2</c:v>
                </c:pt>
                <c:pt idx="1372">
                  <c:v>1.6846216844707933E-2</c:v>
                </c:pt>
                <c:pt idx="1373">
                  <c:v>1.6966021713557319E-2</c:v>
                </c:pt>
                <c:pt idx="1374">
                  <c:v>1.708566203796627E-2</c:v>
                </c:pt>
                <c:pt idx="1375">
                  <c:v>1.7205125008046683E-2</c:v>
                </c:pt>
                <c:pt idx="1376">
                  <c:v>1.7324397802036717E-2</c:v>
                </c:pt>
                <c:pt idx="1377">
                  <c:v>1.7443467587489721E-2</c:v>
                </c:pt>
                <c:pt idx="1378">
                  <c:v>1.756232152240516E-2</c:v>
                </c:pt>
                <c:pt idx="1379">
                  <c:v>1.7680946756296809E-2</c:v>
                </c:pt>
                <c:pt idx="1380">
                  <c:v>1.7799330431207405E-2</c:v>
                </c:pt>
                <c:pt idx="1381">
                  <c:v>1.7917459682661733E-2</c:v>
                </c:pt>
                <c:pt idx="1382">
                  <c:v>1.8035321640564015E-2</c:v>
                </c:pt>
                <c:pt idx="1383">
                  <c:v>1.8152903430031956E-2</c:v>
                </c:pt>
                <c:pt idx="1384">
                  <c:v>1.827019217217685E-2</c:v>
                </c:pt>
                <c:pt idx="1385">
                  <c:v>1.8387174984825706E-2</c:v>
                </c:pt>
                <c:pt idx="1386">
                  <c:v>1.8503838983181451E-2</c:v>
                </c:pt>
                <c:pt idx="1387">
                  <c:v>1.8620171280431003E-2</c:v>
                </c:pt>
                <c:pt idx="1388">
                  <c:v>1.8736158988294022E-2</c:v>
                </c:pt>
                <c:pt idx="1389">
                  <c:v>1.8851789217518986E-2</c:v>
                </c:pt>
                <c:pt idx="1390">
                  <c:v>1.8967049078319722E-2</c:v>
                </c:pt>
                <c:pt idx="1391">
                  <c:v>1.9081925680762977E-2</c:v>
                </c:pt>
                <c:pt idx="1392">
                  <c:v>1.9196406135100503E-2</c:v>
                </c:pt>
                <c:pt idx="1393">
                  <c:v>1.9310477552052504E-2</c:v>
                </c:pt>
                <c:pt idx="1394">
                  <c:v>1.9424127043036268E-2</c:v>
                </c:pt>
                <c:pt idx="1395">
                  <c:v>1.9537341720350362E-2</c:v>
                </c:pt>
                <c:pt idx="1396">
                  <c:v>1.965010869731167E-2</c:v>
                </c:pt>
                <c:pt idx="1397">
                  <c:v>1.976241508834271E-2</c:v>
                </c:pt>
                <c:pt idx="1398">
                  <c:v>1.9874248009019949E-2</c:v>
                </c:pt>
                <c:pt idx="1399">
                  <c:v>1.9985594576077417E-2</c:v>
                </c:pt>
                <c:pt idx="1400">
                  <c:v>2.0096441907373228E-2</c:v>
                </c:pt>
                <c:pt idx="1401">
                  <c:v>2.0206777121813724E-2</c:v>
                </c:pt>
                <c:pt idx="1402">
                  <c:v>2.0316587339246097E-2</c:v>
                </c:pt>
                <c:pt idx="1403">
                  <c:v>2.0425859680317734E-2</c:v>
                </c:pt>
                <c:pt idx="1404">
                  <c:v>2.0534581266300464E-2</c:v>
                </c:pt>
                <c:pt idx="1405">
                  <c:v>2.064273921889094E-2</c:v>
                </c:pt>
                <c:pt idx="1406">
                  <c:v>2.0750320659982391E-2</c:v>
                </c:pt>
                <c:pt idx="1407">
                  <c:v>2.0857312711415894E-2</c:v>
                </c:pt>
                <c:pt idx="1408">
                  <c:v>2.0963702494706651E-2</c:v>
                </c:pt>
                <c:pt idx="1409">
                  <c:v>2.1069477130756811E-2</c:v>
                </c:pt>
                <c:pt idx="1410">
                  <c:v>2.1174623739553425E-2</c:v>
                </c:pt>
                <c:pt idx="1411">
                  <c:v>2.1279129439850931E-2</c:v>
                </c:pt>
                <c:pt idx="1412">
                  <c:v>2.1382981348849341E-2</c:v>
                </c:pt>
                <c:pt idx="1413">
                  <c:v>2.148616658186446E-2</c:v>
                </c:pt>
                <c:pt idx="1414">
                  <c:v>2.1588672251998425E-2</c:v>
                </c:pt>
                <c:pt idx="1415">
                  <c:v>2.1690485469807091E-2</c:v>
                </c:pt>
                <c:pt idx="1416">
                  <c:v>2.1791593342976152E-2</c:v>
                </c:pt>
                <c:pt idx="1417">
                  <c:v>2.189198297600253E-2</c:v>
                </c:pt>
                <c:pt idx="1418">
                  <c:v>2.1991641469889633E-2</c:v>
                </c:pt>
                <c:pt idx="1419">
                  <c:v>2.2090555921853255E-2</c:v>
                </c:pt>
                <c:pt idx="1420">
                  <c:v>2.2188713425049626E-2</c:v>
                </c:pt>
                <c:pt idx="1421">
                  <c:v>2.2286101068325393E-2</c:v>
                </c:pt>
                <c:pt idx="1422">
                  <c:v>2.2382705935989539E-2</c:v>
                </c:pt>
                <c:pt idx="1423">
                  <c:v>2.2478515107618634E-2</c:v>
                </c:pt>
                <c:pt idx="1424">
                  <c:v>2.2573515657892559E-2</c:v>
                </c:pt>
                <c:pt idx="1425">
                  <c:v>2.2667694656469294E-2</c:v>
                </c:pt>
                <c:pt idx="1426">
                  <c:v>2.2761039167895975E-2</c:v>
                </c:pt>
                <c:pt idx="1427">
                  <c:v>2.2853536251567684E-2</c:v>
                </c:pt>
                <c:pt idx="1428">
                  <c:v>2.2945172961733824E-2</c:v>
                </c:pt>
                <c:pt idx="1429">
                  <c:v>2.303593634755257E-2</c:v>
                </c:pt>
                <c:pt idx="1430">
                  <c:v>2.3125813453204275E-2</c:v>
                </c:pt>
                <c:pt idx="1431">
                  <c:v>2.3214791318061503E-2</c:v>
                </c:pt>
                <c:pt idx="1432">
                  <c:v>2.3302856976923633E-2</c:v>
                </c:pt>
                <c:pt idx="1433">
                  <c:v>2.338999746031406E-2</c:v>
                </c:pt>
                <c:pt idx="1434">
                  <c:v>2.3476199794850376E-2</c:v>
                </c:pt>
                <c:pt idx="1435">
                  <c:v>2.3561451003687735E-2</c:v>
                </c:pt>
                <c:pt idx="1436">
                  <c:v>2.3645738107035869E-2</c:v>
                </c:pt>
                <c:pt idx="1437">
                  <c:v>2.3729048122759885E-2</c:v>
                </c:pt>
                <c:pt idx="1438">
                  <c:v>2.381136806706256E-2</c:v>
                </c:pt>
                <c:pt idx="1439">
                  <c:v>2.3892684955255719E-2</c:v>
                </c:pt>
                <c:pt idx="1440">
                  <c:v>2.3972985802618366E-2</c:v>
                </c:pt>
                <c:pt idx="1441">
                  <c:v>2.4052257625351743E-2</c:v>
                </c:pt>
                <c:pt idx="1442">
                  <c:v>2.4130487441628774E-2</c:v>
                </c:pt>
                <c:pt idx="1443">
                  <c:v>2.4207662272745123E-2</c:v>
                </c:pt>
                <c:pt idx="1444">
                  <c:v>2.4283769144369329E-2</c:v>
                </c:pt>
                <c:pt idx="1445">
                  <c:v>2.4358795087901324E-2</c:v>
                </c:pt>
                <c:pt idx="1446">
                  <c:v>2.4432727141938688E-2</c:v>
                </c:pt>
                <c:pt idx="1447">
                  <c:v>2.4505552353850813E-2</c:v>
                </c:pt>
                <c:pt idx="1448">
                  <c:v>2.4577257781469228E-2</c:v>
                </c:pt>
                <c:pt idx="1449">
                  <c:v>2.4647830494891464E-2</c:v>
                </c:pt>
                <c:pt idx="1450">
                  <c:v>2.4717257578404352E-2</c:v>
                </c:pt>
                <c:pt idx="1451">
                  <c:v>2.4785526132524167E-2</c:v>
                </c:pt>
                <c:pt idx="1452">
                  <c:v>2.4852623276161081E-2</c:v>
                </c:pt>
                <c:pt idx="1453">
                  <c:v>2.4918536148907055E-2</c:v>
                </c:pt>
                <c:pt idx="1454">
                  <c:v>2.4983251913446407E-2</c:v>
                </c:pt>
                <c:pt idx="1455">
                  <c:v>2.5046757758095856E-2</c:v>
                </c:pt>
                <c:pt idx="1456">
                  <c:v>2.5109040899470862E-2</c:v>
                </c:pt>
                <c:pt idx="1457">
                  <c:v>2.5170088585282809E-2</c:v>
                </c:pt>
                <c:pt idx="1458">
                  <c:v>2.5229888097263748E-2</c:v>
                </c:pt>
                <c:pt idx="1459">
                  <c:v>2.5288426754224581E-2</c:v>
                </c:pt>
                <c:pt idx="1460">
                  <c:v>2.5345691915244817E-2</c:v>
                </c:pt>
                <c:pt idx="1461">
                  <c:v>2.5401670982992428E-2</c:v>
                </c:pt>
                <c:pt idx="1462">
                  <c:v>2.5456351407178592E-2</c:v>
                </c:pt>
                <c:pt idx="1463">
                  <c:v>2.5509720688143646E-2</c:v>
                </c:pt>
                <c:pt idx="1464">
                  <c:v>2.556176638057691E-2</c:v>
                </c:pt>
                <c:pt idx="1465">
                  <c:v>2.5612476097366568E-2</c:v>
                </c:pt>
                <c:pt idx="1466">
                  <c:v>2.5661837513583679E-2</c:v>
                </c:pt>
                <c:pt idx="1467">
                  <c:v>2.5709838370595928E-2</c:v>
                </c:pt>
                <c:pt idx="1468">
                  <c:v>2.5756466480312972E-2</c:v>
                </c:pt>
                <c:pt idx="1469">
                  <c:v>2.5801709729559034E-2</c:v>
                </c:pt>
                <c:pt idx="1470">
                  <c:v>2.5845556084575349E-2</c:v>
                </c:pt>
                <c:pt idx="1471">
                  <c:v>2.5887993595648987E-2</c:v>
                </c:pt>
                <c:pt idx="1472">
                  <c:v>2.5929010401865009E-2</c:v>
                </c:pt>
                <c:pt idx="1473">
                  <c:v>2.5968594735983352E-2</c:v>
                </c:pt>
                <c:pt idx="1474">
                  <c:v>2.6006734929435706E-2</c:v>
                </c:pt>
                <c:pt idx="1475">
                  <c:v>2.6043419417441888E-2</c:v>
                </c:pt>
                <c:pt idx="1476">
                  <c:v>2.6078636744240866E-2</c:v>
                </c:pt>
                <c:pt idx="1477">
                  <c:v>2.611237556843669E-2</c:v>
                </c:pt>
                <c:pt idx="1478">
                  <c:v>2.6144624668454901E-2</c:v>
                </c:pt>
                <c:pt idx="1479">
                  <c:v>2.617537294810517E-2</c:v>
                </c:pt>
                <c:pt idx="1480">
                  <c:v>2.6204609442249581E-2</c:v>
                </c:pt>
                <c:pt idx="1481">
                  <c:v>2.6232323322570729E-2</c:v>
                </c:pt>
                <c:pt idx="1482">
                  <c:v>2.6258503903437546E-2</c:v>
                </c:pt>
                <c:pt idx="1483">
                  <c:v>2.62831406478631E-2</c:v>
                </c:pt>
                <c:pt idx="1484">
                  <c:v>2.6306223173552488E-2</c:v>
                </c:pt>
                <c:pt idx="1485">
                  <c:v>2.6327741259035344E-2</c:v>
                </c:pt>
                <c:pt idx="1486">
                  <c:v>2.6347684849877834E-2</c:v>
                </c:pt>
                <c:pt idx="1487">
                  <c:v>2.6366044064971284E-2</c:v>
                </c:pt>
                <c:pt idx="1488">
                  <c:v>2.6382809202891086E-2</c:v>
                </c:pt>
                <c:pt idx="1489">
                  <c:v>2.6397970748321873E-2</c:v>
                </c:pt>
                <c:pt idx="1490">
                  <c:v>2.6411519378542751E-2</c:v>
                </c:pt>
                <c:pt idx="1491">
                  <c:v>2.6423445969968515E-2</c:v>
                </c:pt>
                <c:pt idx="1492">
                  <c:v>2.6433741604740407E-2</c:v>
                </c:pt>
                <c:pt idx="1493">
                  <c:v>2.6442397577361363E-2</c:v>
                </c:pt>
                <c:pt idx="1494">
                  <c:v>2.6449405401369239E-2</c:v>
                </c:pt>
                <c:pt idx="1495">
                  <c:v>2.6454756816043003E-2</c:v>
                </c:pt>
                <c:pt idx="1496">
                  <c:v>2.6458443793135202E-2</c:v>
                </c:pt>
                <c:pt idx="1497">
                  <c:v>2.6460458543624478E-2</c:v>
                </c:pt>
                <c:pt idx="1498">
                  <c:v>2.6460793524482187E-2</c:v>
                </c:pt>
                <c:pt idx="1499">
                  <c:v>2.6459441445446426E-2</c:v>
                </c:pt>
                <c:pt idx="1500">
                  <c:v>2.6456395275796796E-2</c:v>
                </c:pt>
                <c:pt idx="1501">
                  <c:v>2.6451648251123568E-2</c:v>
                </c:pt>
                <c:pt idx="1502">
                  <c:v>2.6445193880084216E-2</c:v>
                </c:pt>
                <c:pt idx="1503">
                  <c:v>2.6437025951140451E-2</c:v>
                </c:pt>
                <c:pt idx="1504">
                  <c:v>2.6427138539269226E-2</c:v>
                </c:pt>
                <c:pt idx="1505">
                  <c:v>2.6415526012640123E-2</c:v>
                </c:pt>
                <c:pt idx="1506">
                  <c:v>2.6402183039252614E-2</c:v>
                </c:pt>
                <c:pt idx="1507">
                  <c:v>2.638710459352539E-2</c:v>
                </c:pt>
                <c:pt idx="1508">
                  <c:v>2.6370285962831676E-2</c:v>
                </c:pt>
                <c:pt idx="1509">
                  <c:v>2.6351722753972118E-2</c:v>
                </c:pt>
                <c:pt idx="1510">
                  <c:v>2.6331410899578502E-2</c:v>
                </c:pt>
                <c:pt idx="1511">
                  <c:v>2.6309346664441721E-2</c:v>
                </c:pt>
                <c:pt idx="1512">
                  <c:v>2.628552665175541E-2</c:v>
                </c:pt>
                <c:pt idx="1513">
                  <c:v>2.6259947809269053E-2</c:v>
                </c:pt>
                <c:pt idx="1514">
                  <c:v>2.6232607435342351E-2</c:v>
                </c:pt>
                <c:pt idx="1515">
                  <c:v>2.6203503184895175E-2</c:v>
                </c:pt>
                <c:pt idx="1516">
                  <c:v>2.6172633075243732E-2</c:v>
                </c:pt>
                <c:pt idx="1517">
                  <c:v>2.6139995491817624E-2</c:v>
                </c:pt>
                <c:pt idx="1518">
                  <c:v>2.6105589193748988E-2</c:v>
                </c:pt>
                <c:pt idx="1519">
                  <c:v>2.6069413319328896E-2</c:v>
                </c:pt>
                <c:pt idx="1520">
                  <c:v>2.6031467391321412E-2</c:v>
                </c:pt>
                <c:pt idx="1521">
                  <c:v>2.5991751322129376E-2</c:v>
                </c:pt>
                <c:pt idx="1522">
                  <c:v>2.5950265418806608E-2</c:v>
                </c:pt>
                <c:pt idx="1523">
                  <c:v>2.5907010387906711E-2</c:v>
                </c:pt>
                <c:pt idx="1524">
                  <c:v>2.5861987340164365E-2</c:v>
                </c:pt>
                <c:pt idx="1525">
                  <c:v>2.5815197795000345E-2</c:v>
                </c:pt>
                <c:pt idx="1526">
                  <c:v>2.5766643684846876E-2</c:v>
                </c:pt>
                <c:pt idx="1527">
                  <c:v>2.5716327359283409E-2</c:v>
                </c:pt>
                <c:pt idx="1528">
                  <c:v>2.5664251588978077E-2</c:v>
                </c:pt>
                <c:pt idx="1529">
                  <c:v>2.5610419569430859E-2</c:v>
                </c:pt>
                <c:pt idx="1530">
                  <c:v>2.5554834924508558E-2</c:v>
                </c:pt>
                <c:pt idx="1531">
                  <c:v>2.5497501709769076E-2</c:v>
                </c:pt>
                <c:pt idx="1532">
                  <c:v>2.5438424415566922E-2</c:v>
                </c:pt>
                <c:pt idx="1533">
                  <c:v>2.5377607969937998E-2</c:v>
                </c:pt>
                <c:pt idx="1534">
                  <c:v>2.5315057741254372E-2</c:v>
                </c:pt>
                <c:pt idx="1535">
                  <c:v>2.5250779540645567E-2</c:v>
                </c:pt>
                <c:pt idx="1536">
                  <c:v>2.5184779624184264E-2</c:v>
                </c:pt>
                <c:pt idx="1537">
                  <c:v>2.5117064694826781E-2</c:v>
                </c:pt>
                <c:pt idx="1538">
                  <c:v>2.5047641904108027E-2</c:v>
                </c:pt>
                <c:pt idx="1539">
                  <c:v>2.4976518853583467E-2</c:v>
                </c:pt>
                <c:pt idx="1540">
                  <c:v>2.4903703596018737E-2</c:v>
                </c:pt>
                <c:pt idx="1541">
                  <c:v>2.4829204636317395E-2</c:v>
                </c:pt>
                <c:pt idx="1542">
                  <c:v>2.4753030932187878E-2</c:v>
                </c:pt>
                <c:pt idx="1543">
                  <c:v>2.467519189454288E-2</c:v>
                </c:pt>
                <c:pt idx="1544">
                  <c:v>2.4595697387633054E-2</c:v>
                </c:pt>
                <c:pt idx="1545">
                  <c:v>2.451455772890641E-2</c:v>
                </c:pt>
                <c:pt idx="1546">
                  <c:v>2.4431783688593518E-2</c:v>
                </c:pt>
                <c:pt idx="1547">
                  <c:v>2.4347386489019532E-2</c:v>
                </c:pt>
                <c:pt idx="1548">
                  <c:v>2.4261377803634552E-2</c:v>
                </c:pt>
                <c:pt idx="1549">
                  <c:v>2.4173769755766138E-2</c:v>
                </c:pt>
                <c:pt idx="1550">
                  <c:v>2.4084574917088229E-2</c:v>
                </c:pt>
                <c:pt idx="1551">
                  <c:v>2.3993806305811216E-2</c:v>
                </c:pt>
                <c:pt idx="1552">
                  <c:v>2.3901477384585364E-2</c:v>
                </c:pt>
                <c:pt idx="1553">
                  <c:v>2.38076020581201E-2</c:v>
                </c:pt>
                <c:pt idx="1554">
                  <c:v>2.3712194670522536E-2</c:v>
                </c:pt>
                <c:pt idx="1555">
                  <c:v>2.3615270002347789E-2</c:v>
                </c:pt>
                <c:pt idx="1556">
                  <c:v>2.3516843267367648E-2</c:v>
                </c:pt>
                <c:pt idx="1557">
                  <c:v>2.3416930109053186E-2</c:v>
                </c:pt>
                <c:pt idx="1558">
                  <c:v>2.3315546596778917E-2</c:v>
                </c:pt>
                <c:pt idx="1559">
                  <c:v>2.3212709221741699E-2</c:v>
                </c:pt>
                <c:pt idx="1560">
                  <c:v>2.3108434892599429E-2</c:v>
                </c:pt>
                <c:pt idx="1561">
                  <c:v>2.3002740930835142E-2</c:v>
                </c:pt>
                <c:pt idx="1562">
                  <c:v>2.2895645065840464E-2</c:v>
                </c:pt>
                <c:pt idx="1563">
                  <c:v>2.2787165429727384E-2</c:v>
                </c:pt>
                <c:pt idx="1564">
                  <c:v>2.2677320551865793E-2</c:v>
                </c:pt>
                <c:pt idx="1565">
                  <c:v>2.2566129353156654E-2</c:v>
                </c:pt>
                <c:pt idx="1566">
                  <c:v>2.2453611140035031E-2</c:v>
                </c:pt>
                <c:pt idx="1567">
                  <c:v>2.2339785598213494E-2</c:v>
                </c:pt>
                <c:pt idx="1568">
                  <c:v>2.222467278616401E-2</c:v>
                </c:pt>
                <c:pt idx="1569">
                  <c:v>2.2108293128349887E-2</c:v>
                </c:pt>
                <c:pt idx="1570">
                  <c:v>2.1990667408202783E-2</c:v>
                </c:pt>
                <c:pt idx="1571">
                  <c:v>2.1871816760853629E-2</c:v>
                </c:pt>
                <c:pt idx="1572">
                  <c:v>2.1751762665626409E-2</c:v>
                </c:pt>
                <c:pt idx="1573">
                  <c:v>2.1630526938290612E-2</c:v>
                </c:pt>
                <c:pt idx="1574">
                  <c:v>2.1508131723085282E-2</c:v>
                </c:pt>
                <c:pt idx="1575">
                  <c:v>2.1384599484514169E-2</c:v>
                </c:pt>
                <c:pt idx="1576">
                  <c:v>2.1259952998925646E-2</c:v>
                </c:pt>
                <c:pt idx="1577">
                  <c:v>2.1134215345873834E-2</c:v>
                </c:pt>
                <c:pt idx="1578">
                  <c:v>2.1007409899271225E-2</c:v>
                </c:pt>
                <c:pt idx="1579">
                  <c:v>2.0879560318344207E-2</c:v>
                </c:pt>
                <c:pt idx="1580">
                  <c:v>2.0750690538387854E-2</c:v>
                </c:pt>
                <c:pt idx="1581">
                  <c:v>2.0620824761335175E-2</c:v>
                </c:pt>
                <c:pt idx="1582">
                  <c:v>2.0489987446141351E-2</c:v>
                </c:pt>
                <c:pt idx="1583">
                  <c:v>2.0358203298998585E-2</c:v>
                </c:pt>
                <c:pt idx="1584">
                  <c:v>2.0225497263378706E-2</c:v>
                </c:pt>
                <c:pt idx="1585">
                  <c:v>2.0091894509915713E-2</c:v>
                </c:pt>
                <c:pt idx="1586">
                  <c:v>1.9957420426140748E-2</c:v>
                </c:pt>
                <c:pt idx="1587">
                  <c:v>1.9822100606066977E-2</c:v>
                </c:pt>
                <c:pt idx="1588">
                  <c:v>1.9685960839640929E-2</c:v>
                </c:pt>
                <c:pt idx="1589">
                  <c:v>1.954902710206164E-2</c:v>
                </c:pt>
                <c:pt idx="1590">
                  <c:v>1.9411325542984817E-2</c:v>
                </c:pt>
                <c:pt idx="1591">
                  <c:v>1.9272882475608859E-2</c:v>
                </c:pt>
                <c:pt idx="1592">
                  <c:v>1.9133724365660326E-2</c:v>
                </c:pt>
                <c:pt idx="1593">
                  <c:v>1.8993877820280235E-2</c:v>
                </c:pt>
                <c:pt idx="1594">
                  <c:v>1.885336957682909E-2</c:v>
                </c:pt>
                <c:pt idx="1595">
                  <c:v>1.8712226491608207E-2</c:v>
                </c:pt>
                <c:pt idx="1596">
                  <c:v>1.8570475528511269E-2</c:v>
                </c:pt>
                <c:pt idx="1597">
                  <c:v>1.842814374761997E-2</c:v>
                </c:pt>
                <c:pt idx="1598">
                  <c:v>1.828525829374163E-2</c:v>
                </c:pt>
                <c:pt idx="1599">
                  <c:v>1.8141846384906714E-2</c:v>
                </c:pt>
                <c:pt idx="1600">
                  <c:v>1.7997935300828286E-2</c:v>
                </c:pt>
                <c:pt idx="1601">
                  <c:v>1.7853552371341487E-2</c:v>
                </c:pt>
                <c:pt idx="1602">
                  <c:v>1.7708724964820833E-2</c:v>
                </c:pt>
                <c:pt idx="1603">
                  <c:v>1.7563480476589372E-2</c:v>
                </c:pt>
                <c:pt idx="1604">
                  <c:v>1.7417846317334059E-2</c:v>
                </c:pt>
                <c:pt idx="1605">
                  <c:v>1.7271849901524694E-2</c:v>
                </c:pt>
                <c:pt idx="1606">
                  <c:v>1.7125518635854941E-2</c:v>
                </c:pt>
                <c:pt idx="1607">
                  <c:v>1.6978879907706777E-2</c:v>
                </c:pt>
                <c:pt idx="1608">
                  <c:v>1.6831961073656945E-2</c:v>
                </c:pt>
                <c:pt idx="1609">
                  <c:v>1.6684789448022413E-2</c:v>
                </c:pt>
                <c:pt idx="1610">
                  <c:v>1.6537392291458886E-2</c:v>
                </c:pt>
                <c:pt idx="1611">
                  <c:v>1.6389796799626384E-2</c:v>
                </c:pt>
                <c:pt idx="1612">
                  <c:v>1.6242030091918686E-2</c:v>
                </c:pt>
                <c:pt idx="1613">
                  <c:v>1.6094119200274742E-2</c:v>
                </c:pt>
                <c:pt idx="1614">
                  <c:v>1.5946091058072865E-2</c:v>
                </c:pt>
                <c:pt idx="1615">
                  <c:v>1.5797972489125667E-2</c:v>
                </c:pt>
                <c:pt idx="1616">
                  <c:v>1.5649790196771388E-2</c:v>
                </c:pt>
                <c:pt idx="1617">
                  <c:v>1.5501570753079338E-2</c:v>
                </c:pt>
                <c:pt idx="1618">
                  <c:v>1.5353340588169697E-2</c:v>
                </c:pt>
                <c:pt idx="1619">
                  <c:v>1.5205125979665194E-2</c:v>
                </c:pt>
                <c:pt idx="1620">
                  <c:v>1.5056953042270243E-2</c:v>
                </c:pt>
                <c:pt idx="1621">
                  <c:v>1.4908847717490457E-2</c:v>
                </c:pt>
                <c:pt idx="1622">
                  <c:v>1.4760835763505056E-2</c:v>
                </c:pt>
                <c:pt idx="1623">
                  <c:v>1.4612942745187435E-2</c:v>
                </c:pt>
                <c:pt idx="1624">
                  <c:v>1.4465194024290461E-2</c:v>
                </c:pt>
                <c:pt idx="1625">
                  <c:v>1.4317614749795662E-2</c:v>
                </c:pt>
                <c:pt idx="1626">
                  <c:v>1.4170229848442486E-2</c:v>
                </c:pt>
                <c:pt idx="1627">
                  <c:v>1.4023064015432078E-2</c:v>
                </c:pt>
                <c:pt idx="1628">
                  <c:v>1.3876141705317181E-2</c:v>
                </c:pt>
                <c:pt idx="1629">
                  <c:v>1.3729487123089244E-2</c:v>
                </c:pt>
                <c:pt idx="1630">
                  <c:v>1.3583124215456755E-2</c:v>
                </c:pt>
                <c:pt idx="1631">
                  <c:v>1.3437076662329872E-2</c:v>
                </c:pt>
                <c:pt idx="1632">
                  <c:v>1.329136786850914E-2</c:v>
                </c:pt>
                <c:pt idx="1633">
                  <c:v>1.3146020955592844E-2</c:v>
                </c:pt>
                <c:pt idx="1634">
                  <c:v>1.3001058754096153E-2</c:v>
                </c:pt>
                <c:pt idx="1635">
                  <c:v>1.2856503795791948E-2</c:v>
                </c:pt>
                <c:pt idx="1636">
                  <c:v>1.2712378306282855E-2</c:v>
                </c:pt>
                <c:pt idx="1637">
                  <c:v>1.2568704197797076E-2</c:v>
                </c:pt>
                <c:pt idx="1638">
                  <c:v>1.2425503062221229E-2</c:v>
                </c:pt>
                <c:pt idx="1639">
                  <c:v>1.2282796164366639E-2</c:v>
                </c:pt>
                <c:pt idx="1640">
                  <c:v>1.2140604435481603E-2</c:v>
                </c:pt>
                <c:pt idx="1641">
                  <c:v>1.1998948467000944E-2</c:v>
                </c:pt>
                <c:pt idx="1642">
                  <c:v>1.1857848504544912E-2</c:v>
                </c:pt>
                <c:pt idx="1643">
                  <c:v>1.1717324442162915E-2</c:v>
                </c:pt>
                <c:pt idx="1644">
                  <c:v>1.1577395816833687E-2</c:v>
                </c:pt>
                <c:pt idx="1645">
                  <c:v>1.1438081803212721E-2</c:v>
                </c:pt>
                <c:pt idx="1646">
                  <c:v>1.1299401208634088E-2</c:v>
                </c:pt>
                <c:pt idx="1647">
                  <c:v>1.116137246837322E-2</c:v>
                </c:pt>
                <c:pt idx="1648">
                  <c:v>1.1024013641161E-2</c:v>
                </c:pt>
                <c:pt idx="1649">
                  <c:v>1.0887342404959371E-2</c:v>
                </c:pt>
                <c:pt idx="1650">
                  <c:v>1.0751376052992395E-2</c:v>
                </c:pt>
                <c:pt idx="1651">
                  <c:v>1.0616131490042339E-2</c:v>
                </c:pt>
                <c:pt idx="1652">
                  <c:v>1.0481625229000303E-2</c:v>
                </c:pt>
                <c:pt idx="1653">
                  <c:v>1.0347873387676627E-2</c:v>
                </c:pt>
                <c:pt idx="1654">
                  <c:v>1.0214891685875823E-2</c:v>
                </c:pt>
                <c:pt idx="1655">
                  <c:v>1.0082695442725059E-2</c:v>
                </c:pt>
                <c:pt idx="1656">
                  <c:v>9.9512995742644383E-3</c:v>
                </c:pt>
                <c:pt idx="1657">
                  <c:v>9.8207185912916259E-3</c:v>
                </c:pt>
                <c:pt idx="1658">
                  <c:v>9.6909665974684259E-3</c:v>
                </c:pt>
                <c:pt idx="1659">
                  <c:v>9.5620572876776513E-3</c:v>
                </c:pt>
                <c:pt idx="1660">
                  <c:v>9.4340039466337591E-3</c:v>
                </c:pt>
                <c:pt idx="1661">
                  <c:v>9.3068194477502215E-3</c:v>
                </c:pt>
                <c:pt idx="1662">
                  <c:v>9.1805162522515735E-3</c:v>
                </c:pt>
                <c:pt idx="1663">
                  <c:v>9.0551064085365278E-3</c:v>
                </c:pt>
                <c:pt idx="1664">
                  <c:v>8.9306015517835197E-3</c:v>
                </c:pt>
                <c:pt idx="1665">
                  <c:v>8.8070129038044231E-3</c:v>
                </c:pt>
                <c:pt idx="1666">
                  <c:v>8.684351273133396E-3</c:v>
                </c:pt>
                <c:pt idx="1667">
                  <c:v>8.5626270553561968E-3</c:v>
                </c:pt>
                <c:pt idx="1668">
                  <c:v>8.4418502336708126E-3</c:v>
                </c:pt>
                <c:pt idx="1669">
                  <c:v>8.3220303796841845E-3</c:v>
                </c:pt>
                <c:pt idx="1670">
                  <c:v>8.2031766544320376E-3</c:v>
                </c:pt>
                <c:pt idx="1671">
                  <c:v>8.0852978096228947E-3</c:v>
                </c:pt>
                <c:pt idx="1672">
                  <c:v>7.9684021891068477E-3</c:v>
                </c:pt>
                <c:pt idx="1673">
                  <c:v>7.8524977305559074E-3</c:v>
                </c:pt>
                <c:pt idx="1674">
                  <c:v>7.7375919673597681E-3</c:v>
                </c:pt>
                <c:pt idx="1675">
                  <c:v>7.6236920307270421E-3</c:v>
                </c:pt>
                <c:pt idx="1676">
                  <c:v>7.5108046519952957E-3</c:v>
                </c:pt>
                <c:pt idx="1677">
                  <c:v>7.3988264754800727E-3</c:v>
                </c:pt>
                <c:pt idx="1678">
                  <c:v>7.2879850988711026E-3</c:v>
                </c:pt>
                <c:pt idx="1679">
                  <c:v>7.1781740558464809E-3</c:v>
                </c:pt>
                <c:pt idx="1680">
                  <c:v>7.0693985060947756E-3</c:v>
                </c:pt>
                <c:pt idx="1681">
                  <c:v>6.9616632238561904E-3</c:v>
                </c:pt>
                <c:pt idx="1682">
                  <c:v>6.8549726013561229E-3</c:v>
                </c:pt>
                <c:pt idx="1683">
                  <c:v>6.7493306524141526E-3</c:v>
                </c:pt>
                <c:pt idx="1684">
                  <c:v>6.6447410162149192E-3</c:v>
                </c:pt>
                <c:pt idx="1685">
                  <c:v>6.5412069612398012E-3</c:v>
                </c:pt>
                <c:pt idx="1686">
                  <c:v>6.4387313893579613E-3</c:v>
                </c:pt>
                <c:pt idx="1687">
                  <c:v>6.3373168400633261E-3</c:v>
                </c:pt>
                <c:pt idx="1688">
                  <c:v>6.236965494858999E-3</c:v>
                </c:pt>
                <c:pt idx="1689">
                  <c:v>6.1376791817786989E-3</c:v>
                </c:pt>
                <c:pt idx="1690">
                  <c:v>6.039459380046415E-3</c:v>
                </c:pt>
                <c:pt idx="1691">
                  <c:v>5.9423072248605434E-3</c:v>
                </c:pt>
                <c:pt idx="1692">
                  <c:v>5.8462235123036372E-3</c:v>
                </c:pt>
                <c:pt idx="1693">
                  <c:v>5.7512087043674002E-3</c:v>
                </c:pt>
                <c:pt idx="1694">
                  <c:v>5.6572629340937517E-3</c:v>
                </c:pt>
                <c:pt idx="1695">
                  <c:v>5.5643860108189041E-3</c:v>
                </c:pt>
                <c:pt idx="1696">
                  <c:v>5.4725774255185624E-3</c:v>
                </c:pt>
                <c:pt idx="1697">
                  <c:v>5.3818363562520731E-3</c:v>
                </c:pt>
                <c:pt idx="1698">
                  <c:v>5.2921616736927518E-3</c:v>
                </c:pt>
                <c:pt idx="1699">
                  <c:v>5.2035519467449687E-3</c:v>
                </c:pt>
                <c:pt idx="1700">
                  <c:v>5.1160054482380377E-3</c:v>
                </c:pt>
                <c:pt idx="1701">
                  <c:v>5.029520160697294E-3</c:v>
                </c:pt>
                <c:pt idx="1702">
                  <c:v>4.9440937821799572E-3</c:v>
                </c:pt>
                <c:pt idx="1703">
                  <c:v>4.8597237321737676E-3</c:v>
                </c:pt>
                <c:pt idx="1704">
                  <c:v>4.7764071575561329E-3</c:v>
                </c:pt>
                <c:pt idx="1705">
                  <c:v>4.6941409386017296E-3</c:v>
                </c:pt>
                <c:pt idx="1706">
                  <c:v>4.6129216950389932E-3</c:v>
                </c:pt>
                <c:pt idx="1707">
                  <c:v>4.5327457921461147E-3</c:v>
                </c:pt>
                <c:pt idx="1708">
                  <c:v>4.4536093468867414E-3</c:v>
                </c:pt>
                <c:pt idx="1709">
                  <c:v>4.3755082340739826E-3</c:v>
                </c:pt>
                <c:pt idx="1710">
                  <c:v>4.2984380925607081E-3</c:v>
                </c:pt>
                <c:pt idx="1711">
                  <c:v>4.2223943314540578E-3</c:v>
                </c:pt>
                <c:pt idx="1712">
                  <c:v>4.1473721363431502E-3</c:v>
                </c:pt>
                <c:pt idx="1713">
                  <c:v>4.0733664755403243E-3</c:v>
                </c:pt>
                <c:pt idx="1714">
                  <c:v>4.0003721063274324E-3</c:v>
                </c:pt>
                <c:pt idx="1715">
                  <c:v>3.9283835812074586E-3</c:v>
                </c:pt>
                <c:pt idx="1716">
                  <c:v>3.8573952541507573E-3</c:v>
                </c:pt>
                <c:pt idx="1717">
                  <c:v>3.787401286836389E-3</c:v>
                </c:pt>
                <c:pt idx="1718">
                  <c:v>3.7183956548805619E-3</c:v>
                </c:pt>
                <c:pt idx="1719">
                  <c:v>3.6503721540525943E-3</c:v>
                </c:pt>
                <c:pt idx="1720">
                  <c:v>3.5833244064686731E-3</c:v>
                </c:pt>
                <c:pt idx="1721">
                  <c:v>3.5172458667620571E-3</c:v>
                </c:pt>
                <c:pt idx="1722">
                  <c:v>3.4521298282281514E-3</c:v>
                </c:pt>
                <c:pt idx="1723">
                  <c:v>3.3879694289353341E-3</c:v>
                </c:pt>
                <c:pt idx="1724">
                  <c:v>3.3247576578022079E-3</c:v>
                </c:pt>
                <c:pt idx="1725">
                  <c:v>3.2624873606343988E-3</c:v>
                </c:pt>
                <c:pt idx="1726">
                  <c:v>3.2011512461215343E-3</c:v>
                </c:pt>
                <c:pt idx="1727">
                  <c:v>3.1407418917860325E-3</c:v>
                </c:pt>
                <c:pt idx="1728">
                  <c:v>3.0812517498827697E-3</c:v>
                </c:pt>
                <c:pt idx="1729">
                  <c:v>3.0226731532486365E-3</c:v>
                </c:pt>
                <c:pt idx="1730">
                  <c:v>2.9649983210941256E-3</c:v>
                </c:pt>
                <c:pt idx="1731">
                  <c:v>2.908219364737983E-3</c:v>
                </c:pt>
                <c:pt idx="1732">
                  <c:v>2.8523282932791483E-3</c:v>
                </c:pt>
                <c:pt idx="1733">
                  <c:v>2.7973170192070133E-3</c:v>
                </c:pt>
                <c:pt idx="1734">
                  <c:v>2.7431773639428818E-3</c:v>
                </c:pt>
                <c:pt idx="1735">
                  <c:v>2.6899010633123317E-3</c:v>
                </c:pt>
                <c:pt idx="1736">
                  <c:v>2.6374797729480067E-3</c:v>
                </c:pt>
                <c:pt idx="1737">
                  <c:v>2.5859050736163087E-3</c:v>
                </c:pt>
                <c:pt idx="1738">
                  <c:v>2.5351684764694268E-3</c:v>
                </c:pt>
                <c:pt idx="1739">
                  <c:v>2.4852614282180265E-3</c:v>
                </c:pt>
                <c:pt idx="1740">
                  <c:v>2.4361753162260302E-3</c:v>
                </c:pt>
                <c:pt idx="1741">
                  <c:v>2.3879014735214942E-3</c:v>
                </c:pt>
                <c:pt idx="1742">
                  <c:v>2.3404311837251961E-3</c:v>
                </c:pt>
                <c:pt idx="1743">
                  <c:v>2.2937556858929164E-3</c:v>
                </c:pt>
                <c:pt idx="1744">
                  <c:v>2.2478661792730767E-3</c:v>
                </c:pt>
                <c:pt idx="1745">
                  <c:v>2.2027538279746103E-3</c:v>
                </c:pt>
                <c:pt idx="1746">
                  <c:v>2.1584097655456477E-3</c:v>
                </c:pt>
                <c:pt idx="1747">
                  <c:v>2.1148250994634586E-3</c:v>
                </c:pt>
                <c:pt idx="1748">
                  <c:v>2.0719909155310712E-3</c:v>
                </c:pt>
                <c:pt idx="1749">
                  <c:v>2.029898282182592E-3</c:v>
                </c:pt>
                <c:pt idx="1750">
                  <c:v>1.9885382546942212E-3</c:v>
                </c:pt>
                <c:pt idx="1751">
                  <c:v>1.9479018793030199E-3</c:v>
                </c:pt>
                <c:pt idx="1752">
                  <c:v>1.9079801972294447E-3</c:v>
                </c:pt>
                <c:pt idx="1753">
                  <c:v>1.8687642486047691E-3</c:v>
                </c:pt>
                <c:pt idx="1754">
                  <c:v>1.8302450763043325E-3</c:v>
                </c:pt>
                <c:pt idx="1755">
                  <c:v>1.7924137296831467E-3</c:v>
                </c:pt>
                <c:pt idx="1756">
                  <c:v>1.7552612682162319E-3</c:v>
                </c:pt>
                <c:pt idx="1757">
                  <c:v>1.7187787650415956E-3</c:v>
                </c:pt>
                <c:pt idx="1758">
                  <c:v>1.6829573104082194E-3</c:v>
                </c:pt>
                <c:pt idx="1759">
                  <c:v>1.6477880150261466E-3</c:v>
                </c:pt>
                <c:pt idx="1760">
                  <c:v>1.6132620133201721E-3</c:v>
                </c:pt>
                <c:pt idx="1761">
                  <c:v>1.5793704665885656E-3</c:v>
                </c:pt>
                <c:pt idx="1762">
                  <c:v>1.5461045660643039E-3</c:v>
                </c:pt>
                <c:pt idx="1763">
                  <c:v>1.5134555358814576E-3</c:v>
                </c:pt>
                <c:pt idx="1764">
                  <c:v>1.4814146359454431E-3</c:v>
                </c:pt>
                <c:pt idx="1765">
                  <c:v>1.4499731647097628E-3</c:v>
                </c:pt>
                <c:pt idx="1766">
                  <c:v>1.4191224618570828E-3</c:v>
                </c:pt>
                <c:pt idx="1767">
                  <c:v>1.3888539108873883E-3</c:v>
                </c:pt>
                <c:pt idx="1768">
                  <c:v>1.3591589416123236E-3</c:v>
                </c:pt>
                <c:pt idx="1769">
                  <c:v>1.3300290325584674E-3</c:v>
                </c:pt>
                <c:pt idx="1770">
                  <c:v>1.30145571327792E-3</c:v>
                </c:pt>
                <c:pt idx="1771">
                  <c:v>1.2734305665682507E-3</c:v>
                </c:pt>
                <c:pt idx="1772">
                  <c:v>1.2459452306037007E-3</c:v>
                </c:pt>
                <c:pt idx="1773">
                  <c:v>1.2189914009763585E-3</c:v>
                </c:pt>
                <c:pt idx="1774">
                  <c:v>1.1925608326502023E-3</c:v>
                </c:pt>
                <c:pt idx="1775">
                  <c:v>1.1666453418276931E-3</c:v>
                </c:pt>
                <c:pt idx="1776">
                  <c:v>1.1412368077317562E-3</c:v>
                </c:pt>
                <c:pt idx="1777">
                  <c:v>1.1163271743022255E-3</c:v>
                </c:pt>
                <c:pt idx="1778">
                  <c:v>1.0919084518089329E-3</c:v>
                </c:pt>
                <c:pt idx="1779">
                  <c:v>1.0679727183835722E-3</c:v>
                </c:pt>
                <c:pt idx="1780">
                  <c:v>1.0445121214696027E-3</c:v>
                </c:pt>
                <c:pt idx="1781">
                  <c:v>1.0215188791931583E-3</c:v>
                </c:pt>
                <c:pt idx="1782">
                  <c:v>9.9898528165506145E-4</c:v>
                </c:pt>
                <c:pt idx="1783">
                  <c:v>9.7690369214682997E-4</c:v>
                </c:pt>
                <c:pt idx="1784">
                  <c:v>9.5526654829023382E-4</c:v>
                </c:pt>
                <c:pt idx="1785">
                  <c:v>9.3406636310269277E-4</c:v>
                </c:pt>
                <c:pt idx="1786">
                  <c:v>9.1329572599069882E-4</c:v>
                </c:pt>
                <c:pt idx="1787">
                  <c:v>8.929473036710146E-4</c:v>
                </c:pt>
                <c:pt idx="1788">
                  <c:v>8.7301384102252838E-4</c:v>
                </c:pt>
                <c:pt idx="1789">
                  <c:v>8.5348816186921086E-4</c:v>
                </c:pt>
                <c:pt idx="1790">
                  <c:v>8.3436316969699286E-4</c:v>
                </c:pt>
                <c:pt idx="1791">
                  <c:v>8.1563184830439909E-4</c:v>
                </c:pt>
                <c:pt idx="1792">
                  <c:v>7.9728726238978724E-4</c:v>
                </c:pt>
                <c:pt idx="1793">
                  <c:v>7.7932255807574376E-4</c:v>
                </c:pt>
                <c:pt idx="1794">
                  <c:v>7.617309633733936E-4</c:v>
                </c:pt>
                <c:pt idx="1795">
                  <c:v>7.4450578858670756E-4</c:v>
                </c:pt>
                <c:pt idx="1796">
                  <c:v>7.2764042665904945E-4</c:v>
                </c:pt>
                <c:pt idx="1797">
                  <c:v>7.1112835346412808E-4</c:v>
                </c:pt>
                <c:pt idx="1798">
                  <c:v>6.9496312804152253E-4</c:v>
                </c:pt>
                <c:pt idx="1799">
                  <c:v>6.7913839277946599E-4</c:v>
                </c:pt>
                <c:pt idx="1800">
                  <c:v>6.6364787354559953E-4</c:v>
                </c:pt>
                <c:pt idx="1801">
                  <c:v>6.4848537976827344E-4</c:v>
                </c:pt>
                <c:pt idx="1802">
                  <c:v>6.3364480446866827E-4</c:v>
                </c:pt>
                <c:pt idx="1803">
                  <c:v>6.1912012424588075E-4</c:v>
                </c:pt>
                <c:pt idx="1804">
                  <c:v>6.049053992169918E-4</c:v>
                </c:pt>
                <c:pt idx="1805">
                  <c:v>5.9099477291246337E-4</c:v>
                </c:pt>
                <c:pt idx="1806">
                  <c:v>5.7738247212932357E-4</c:v>
                </c:pt>
                <c:pt idx="1807">
                  <c:v>5.6406280674291698E-4</c:v>
                </c:pt>
                <c:pt idx="1808">
                  <c:v>5.5103016947957403E-4</c:v>
                </c:pt>
                <c:pt idx="1809">
                  <c:v>5.3827903565058764E-4</c:v>
                </c:pt>
                <c:pt idx="1810">
                  <c:v>5.2580396284945222E-4</c:v>
                </c:pt>
                <c:pt idx="1811">
                  <c:v>5.1359959061423352E-4</c:v>
                </c:pt>
                <c:pt idx="1812">
                  <c:v>5.0166064005547197E-4</c:v>
                </c:pt>
                <c:pt idx="1813">
                  <c:v>4.8998191345184488E-4</c:v>
                </c:pt>
                <c:pt idx="1814">
                  <c:v>4.7855829381433703E-4</c:v>
                </c:pt>
                <c:pt idx="1815">
                  <c:v>4.67384744421051E-4</c:v>
                </c:pt>
                <c:pt idx="1816">
                  <c:v>4.5645630832300232E-4</c:v>
                </c:pt>
                <c:pt idx="1817">
                  <c:v>4.4576810782298278E-4</c:v>
                </c:pt>
                <c:pt idx="1818">
                  <c:v>4.3531534392821542E-4</c:v>
                </c:pt>
                <c:pt idx="1819">
                  <c:v>4.2509329577877162E-4</c:v>
                </c:pt>
                <c:pt idx="1820">
                  <c:v>4.1509732005214463E-4</c:v>
                </c:pt>
                <c:pt idx="1821">
                  <c:v>4.053228503456124E-4</c:v>
                </c:pt>
                <c:pt idx="1822">
                  <c:v>3.957653965379377E-4</c:v>
                </c:pt>
                <c:pt idx="1823">
                  <c:v>3.864205441307846E-4</c:v>
                </c:pt>
                <c:pt idx="1824">
                  <c:v>3.7728395357166045E-4</c:v>
                </c:pt>
                <c:pt idx="1825">
                  <c:v>3.6835135955902654E-4</c:v>
                </c:pt>
                <c:pt idx="1826">
                  <c:v>3.5961857033127751E-4</c:v>
                </c:pt>
                <c:pt idx="1827">
                  <c:v>3.5108146693994645E-4</c:v>
                </c:pt>
                <c:pt idx="1828">
                  <c:v>3.4273600250852969E-4</c:v>
                </c:pt>
                <c:pt idx="1829">
                  <c:v>3.3457820147825978E-4</c:v>
                </c:pt>
                <c:pt idx="1830">
                  <c:v>3.2660415884115055E-4</c:v>
                </c:pt>
                <c:pt idx="1831">
                  <c:v>3.1881003936184749E-4</c:v>
                </c:pt>
                <c:pt idx="1832">
                  <c:v>3.111920767888232E-4</c:v>
                </c:pt>
                <c:pt idx="1833">
                  <c:v>3.0374657305635657E-4</c:v>
                </c:pt>
                <c:pt idx="1834">
                  <c:v>2.9646989747757126E-4</c:v>
                </c:pt>
                <c:pt idx="1835">
                  <c:v>2.8935848592970986E-4</c:v>
                </c:pt>
                <c:pt idx="1836">
                  <c:v>2.8240884003274269E-4</c:v>
                </c:pt>
                <c:pt idx="1837">
                  <c:v>2.756175263215582E-4</c:v>
                </c:pt>
                <c:pt idx="1838">
                  <c:v>2.6898117541300932E-4</c:v>
                </c:pt>
                <c:pt idx="1839">
                  <c:v>2.6249648116823679E-4</c:v>
                </c:pt>
                <c:pt idx="1840">
                  <c:v>2.5616019985145707E-4</c:v>
                </c:pt>
                <c:pt idx="1841">
                  <c:v>2.4996914928537844E-4</c:v>
                </c:pt>
                <c:pt idx="1842">
                  <c:v>2.4392020800438288E-4</c:v>
                </c:pt>
                <c:pt idx="1843">
                  <c:v>2.3801031440582639E-4</c:v>
                </c:pt>
                <c:pt idx="1844">
                  <c:v>2.3223646590050446E-4</c:v>
                </c:pt>
                <c:pt idx="1845">
                  <c:v>2.2659571806243041E-4</c:v>
                </c:pt>
                <c:pt idx="1846">
                  <c:v>2.2108518377876205E-4</c:v>
                </c:pt>
                <c:pt idx="1847">
                  <c:v>2.1570203240064916E-4</c:v>
                </c:pt>
                <c:pt idx="1848">
                  <c:v>2.1044348889511411E-4</c:v>
                </c:pt>
                <c:pt idx="1849">
                  <c:v>2.0530683299887101E-4</c:v>
                </c:pt>
                <c:pt idx="1850">
                  <c:v>2.0028939837432065E-4</c:v>
                </c:pt>
                <c:pt idx="1851">
                  <c:v>1.9538857176855151E-4</c:v>
                </c:pt>
                <c:pt idx="1852">
                  <c:v>1.9060179217540761E-4</c:v>
                </c:pt>
                <c:pt idx="1853">
                  <c:v>1.8592655000126794E-4</c:v>
                </c:pt>
                <c:pt idx="1854">
                  <c:v>1.8136038623512961E-4</c:v>
                </c:pt>
                <c:pt idx="1855">
                  <c:v>1.7690089162302459E-4</c:v>
                </c:pt>
                <c:pt idx="1856">
                  <c:v>1.7254570584746906E-4</c:v>
                </c:pt>
                <c:pt idx="1857">
                  <c:v>1.6829251671208236E-4</c:v>
                </c:pt>
                <c:pt idx="1858">
                  <c:v>1.6413905933201274E-4</c:v>
                </c:pt>
                <c:pt idx="1859">
                  <c:v>1.600831153301491E-4</c:v>
                </c:pt>
                <c:pt idx="1860">
                  <c:v>1.5612251203960318E-4</c:v>
                </c:pt>
                <c:pt idx="1861">
                  <c:v>1.5225512171289103E-4</c:v>
                </c:pt>
                <c:pt idx="1862">
                  <c:v>1.4847886073777325E-4</c:v>
                </c:pt>
                <c:pt idx="1863">
                  <c:v>1.4479168886027648E-4</c:v>
                </c:pt>
                <c:pt idx="1864">
                  <c:v>1.4119160841494533E-4</c:v>
                </c:pt>
                <c:pt idx="1865">
                  <c:v>1.3767666356279414E-4</c:v>
                </c:pt>
                <c:pt idx="1866">
                  <c:v>1.3424493953686129E-4</c:v>
                </c:pt>
                <c:pt idx="1867">
                  <c:v>1.308945618958043E-4</c:v>
                </c:pt>
                <c:pt idx="1868">
                  <c:v>1.2762369578553961E-4</c:v>
                </c:pt>
                <c:pt idx="1869">
                  <c:v>1.2443054520931446E-4</c:v>
                </c:pt>
                <c:pt idx="1870">
                  <c:v>1.2131335230609635E-4</c:v>
                </c:pt>
                <c:pt idx="1871">
                  <c:v>1.1827039663755206E-4</c:v>
                </c:pt>
                <c:pt idx="1872">
                  <c:v>1.1529999448384701E-4</c:v>
                </c:pt>
                <c:pt idx="1873">
                  <c:v>1.1240049814813469E-4</c:v>
                </c:pt>
                <c:pt idx="1874">
                  <c:v>1.0957029527004131E-4</c:v>
                </c:pt>
                <c:pt idx="1875">
                  <c:v>1.0680780814808661E-4</c:v>
                </c:pt>
                <c:pt idx="1876">
                  <c:v>1.0411149307130623E-4</c:v>
                </c:pt>
                <c:pt idx="1877">
                  <c:v>1.0147983965991676E-4</c:v>
                </c:pt>
                <c:pt idx="1878">
                  <c:v>9.891137021519234E-5</c:v>
                </c:pt>
                <c:pt idx="1879">
                  <c:v>9.6404639078689227E-5</c:v>
                </c:pt>
                <c:pt idx="1880">
                  <c:v>9.3958232000648589E-5</c:v>
                </c:pt>
                <c:pt idx="1881">
                  <c:v>9.1570765517778689E-5</c:v>
                </c:pt>
                <c:pt idx="1882">
                  <c:v>8.9240886340306982E-5</c:v>
                </c:pt>
                <c:pt idx="1883">
                  <c:v>8.696727074847374E-5</c:v>
                </c:pt>
                <c:pt idx="1884">
                  <c:v>8.4748623998275545E-5</c:v>
                </c:pt>
                <c:pt idx="1885">
                  <c:v>8.2583679736549238E-5</c:v>
                </c:pt>
                <c:pt idx="1886">
                  <c:v>8.0471199425457548E-5</c:v>
                </c:pt>
                <c:pt idx="1887">
                  <c:v>7.8409971776181959E-5</c:v>
                </c:pt>
                <c:pt idx="1888">
                  <c:v>7.6398812191941058E-5</c:v>
                </c:pt>
                <c:pt idx="1889">
                  <c:v>7.4436562220195113E-5</c:v>
                </c:pt>
                <c:pt idx="1890">
                  <c:v>7.2522089014129246E-5</c:v>
                </c:pt>
                <c:pt idx="1891">
                  <c:v>7.0654284803201955E-5</c:v>
                </c:pt>
                <c:pt idx="1892">
                  <c:v>6.8832066372840988E-5</c:v>
                </c:pt>
                <c:pt idx="1893">
                  <c:v>6.7054374553132838E-5</c:v>
                </c:pt>
                <c:pt idx="1894">
                  <c:v>6.5320173716565402E-5</c:v>
                </c:pt>
                <c:pt idx="1895">
                  <c:v>6.3628451284613989E-5</c:v>
                </c:pt>
                <c:pt idx="1896">
                  <c:v>6.1978217243169778E-5</c:v>
                </c:pt>
                <c:pt idx="1897">
                  <c:v>6.0368503666796653E-5</c:v>
                </c:pt>
                <c:pt idx="1898">
                  <c:v>5.8798364251603464E-5</c:v>
                </c:pt>
                <c:pt idx="1899">
                  <c:v>5.7266873856762786E-5</c:v>
                </c:pt>
                <c:pt idx="1900">
                  <c:v>5.5773128054508169E-5</c:v>
                </c:pt>
                <c:pt idx="1901">
                  <c:v>5.4316242688625956E-5</c:v>
                </c:pt>
                <c:pt idx="1902">
                  <c:v>5.2895353441225839E-5</c:v>
                </c:pt>
                <c:pt idx="1903">
                  <c:v>5.150961540775956E-5</c:v>
                </c:pt>
                <c:pt idx="1904">
                  <c:v>5.0158202680238298E-5</c:v>
                </c:pt>
                <c:pt idx="1905">
                  <c:v>4.8840307938440928E-5</c:v>
                </c:pt>
                <c:pt idx="1906">
                  <c:v>4.7555142049104848E-5</c:v>
                </c:pt>
                <c:pt idx="1907">
                  <c:v>4.6301933672930592E-5</c:v>
                </c:pt>
                <c:pt idx="1908">
                  <c:v>4.50799288793815E-5</c:v>
                </c:pt>
                <c:pt idx="1909">
                  <c:v>4.3888390769071741E-5</c:v>
                </c:pt>
                <c:pt idx="1910">
                  <c:v>4.2726599103686207E-5</c:v>
                </c:pt>
                <c:pt idx="1911">
                  <c:v>4.1593849943367186E-5</c:v>
                </c:pt>
                <c:pt idx="1912">
                  <c:v>4.0489455291365154E-5</c:v>
                </c:pt>
                <c:pt idx="1913">
                  <c:v>3.9412742745923442E-5</c:v>
                </c:pt>
                <c:pt idx="1914">
                  <c:v>3.836305515923088E-5</c:v>
                </c:pt>
                <c:pt idx="1915">
                  <c:v>3.7339750303402669E-5</c:v>
                </c:pt>
                <c:pt idx="1916">
                  <c:v>3.6342200543290936E-5</c:v>
                </c:pt>
                <c:pt idx="1917">
                  <c:v>3.5369792516084008E-5</c:v>
                </c:pt>
                <c:pt idx="1918">
                  <c:v>3.4421926817533623E-5</c:v>
                </c:pt>
                <c:pt idx="1919">
                  <c:v>3.349801769476257E-5</c:v>
                </c:pt>
                <c:pt idx="1920">
                  <c:v>3.2597492745466852E-5</c:v>
                </c:pt>
                <c:pt idx="1921">
                  <c:v>3.1719792623438467E-5</c:v>
                </c:pt>
                <c:pt idx="1922">
                  <c:v>3.086437075033114E-5</c:v>
                </c:pt>
                <c:pt idx="1923">
                  <c:v>3.0030693033488533E-5</c:v>
                </c:pt>
                <c:pt idx="1924">
                  <c:v>2.9107433771679431E-5</c:v>
                </c:pt>
                <c:pt idx="1925">
                  <c:v>2.8320437301399695E-5</c:v>
                </c:pt>
                <c:pt idx="1926">
                  <c:v>2.75534602858868E-5</c:v>
                </c:pt>
                <c:pt idx="1927">
                  <c:v>2.6806023458091908E-5</c:v>
                </c:pt>
                <c:pt idx="1928">
                  <c:v>2.6077658434874008E-5</c:v>
                </c:pt>
                <c:pt idx="1929">
                  <c:v>2.5367907478715145E-5</c:v>
                </c:pt>
                <c:pt idx="1930">
                  <c:v>2.4676323264458752E-5</c:v>
                </c:pt>
                <c:pt idx="1931">
                  <c:v>2.4002468651024846E-5</c:v>
                </c:pt>
                <c:pt idx="1932">
                  <c:v>2.3345916457972913E-5</c:v>
                </c:pt>
                <c:pt idx="1933">
                  <c:v>2.2706249246862721E-5</c:v>
                </c:pt>
                <c:pt idx="1934">
                  <c:v>2.2083059107268181E-5</c:v>
                </c:pt>
                <c:pt idx="1935">
                  <c:v>2.1475947447379049E-5</c:v>
                </c:pt>
                <c:pt idx="1936">
                  <c:v>2.0884524789121452E-5</c:v>
                </c:pt>
                <c:pt idx="1937">
                  <c:v>2.030841056765911E-5</c:v>
                </c:pt>
                <c:pt idx="1938">
                  <c:v>1.9747232935228658E-5</c:v>
                </c:pt>
                <c:pt idx="1939">
                  <c:v>1.9200628569191714E-5</c:v>
                </c:pt>
                <c:pt idx="1940">
                  <c:v>1.8668242484255431E-5</c:v>
                </c:pt>
                <c:pt idx="1941">
                  <c:v>1.8149727848730419E-5</c:v>
                </c:pt>
                <c:pt idx="1942">
                  <c:v>1.7644745804779397E-5</c:v>
                </c:pt>
                <c:pt idx="1943">
                  <c:v>1.7152965292547729E-5</c:v>
                </c:pt>
                <c:pt idx="1944">
                  <c:v>1.667406287812861E-5</c:v>
                </c:pt>
                <c:pt idx="1945">
                  <c:v>1.6207722585242969E-5</c:v>
                </c:pt>
                <c:pt idx="1946">
                  <c:v>1.5753635730575733E-5</c:v>
                </c:pt>
                <c:pt idx="1947">
                  <c:v>1.5311500762707467E-5</c:v>
                </c:pt>
                <c:pt idx="1948">
                  <c:v>1.4881023104528775E-5</c:v>
                </c:pt>
                <c:pt idx="1949">
                  <c:v>1.4461914999093928E-5</c:v>
                </c:pt>
                <c:pt idx="1950">
                  <c:v>1.4053895358818065E-5</c:v>
                </c:pt>
                <c:pt idx="1951">
                  <c:v>1.3656689617974211E-5</c:v>
                </c:pt>
                <c:pt idx="1952">
                  <c:v>1.3270029588385841E-5</c:v>
                </c:pt>
                <c:pt idx="1953">
                  <c:v>1.289365331826255E-5</c:v>
                </c:pt>
                <c:pt idx="1954">
                  <c:v>1.2527304954123833E-5</c:v>
                </c:pt>
                <c:pt idx="1955">
                  <c:v>1.2170734605714138E-5</c:v>
                </c:pt>
                <c:pt idx="1956">
                  <c:v>1.1823698213868897E-5</c:v>
                </c:pt>
                <c:pt idx="1957">
                  <c:v>1.1485957421249389E-5</c:v>
                </c:pt>
                <c:pt idx="1958">
                  <c:v>1.1157279445906109E-5</c:v>
                </c:pt>
                <c:pt idx="1959">
                  <c:v>1.0837436957581681E-5</c:v>
                </c:pt>
                <c:pt idx="1960">
                  <c:v>1.0526207956706646E-5</c:v>
                </c:pt>
                <c:pt idx="1961">
                  <c:v>1.0223375656039751E-5</c:v>
                </c:pt>
                <c:pt idx="1962">
                  <c:v>9.9287283648697354E-6</c:v>
                </c:pt>
                <c:pt idx="1963">
                  <c:v>9.6420593757430902E-6</c:v>
                </c:pt>
                <c:pt idx="1964">
                  <c:v>9.2548197598795964E-6</c:v>
                </c:pt>
                <c:pt idx="1965">
                  <c:v>8.9893671242572232E-6</c:v>
                </c:pt>
                <c:pt idx="1966">
                  <c:v>8.7309976279503607E-6</c:v>
                </c:pt>
                <c:pt idx="1967">
                  <c:v>8.4795384194948523E-6</c:v>
                </c:pt>
                <c:pt idx="1968">
                  <c:v>8.2348203998818429E-6</c:v>
                </c:pt>
                <c:pt idx="1969">
                  <c:v>7.9966781537762658E-6</c:v>
                </c:pt>
                <c:pt idx="1970">
                  <c:v>7.7649498816604146E-6</c:v>
                </c:pt>
                <c:pt idx="1971">
                  <c:v>7.4310648424251928E-6</c:v>
                </c:pt>
                <c:pt idx="1972">
                  <c:v>7.2163017237061183E-6</c:v>
                </c:pt>
                <c:pt idx="1973">
                  <c:v>7.0073007167181597E-6</c:v>
                </c:pt>
                <c:pt idx="1974">
                  <c:v>6.8039210786175571E-6</c:v>
                </c:pt>
                <c:pt idx="1975">
                  <c:v>6.6060250925072701E-6</c:v>
                </c:pt>
                <c:pt idx="1976">
                  <c:v>6.4134780140654712E-6</c:v>
                </c:pt>
                <c:pt idx="1977">
                  <c:v>6.2261480187876829E-6</c:v>
                </c:pt>
                <c:pt idx="1978">
                  <c:v>6.0439061498525294E-6</c:v>
                </c:pt>
                <c:pt idx="1979">
                  <c:v>5.8666262666188805E-6</c:v>
                </c:pt>
                <c:pt idx="1980">
                  <c:v>5.6941849937408342E-6</c:v>
                </c:pt>
                <c:pt idx="1981">
                  <c:v>5.5264616709137821E-6</c:v>
                </c:pt>
                <c:pt idx="1982">
                  <c:v>5.3633383032430117E-6</c:v>
                </c:pt>
                <c:pt idx="1983">
                  <c:v>5.2046995122463793E-6</c:v>
                </c:pt>
                <c:pt idx="1984">
                  <c:v>5.050432487477601E-6</c:v>
                </c:pt>
                <c:pt idx="1985">
                  <c:v>4.9004269387765342E-6</c:v>
                </c:pt>
                <c:pt idx="1986">
                  <c:v>4.7545750491510317E-6</c:v>
                </c:pt>
                <c:pt idx="1987">
                  <c:v>4.6127714282776449E-6</c:v>
                </c:pt>
                <c:pt idx="1988">
                  <c:v>4.4749130666299806E-6</c:v>
                </c:pt>
                <c:pt idx="1989">
                  <c:v>4.3408992902262484E-6</c:v>
                </c:pt>
                <c:pt idx="1990">
                  <c:v>4.2106317160035205E-6</c:v>
                </c:pt>
                <c:pt idx="1991">
                  <c:v>4.0840142078054679E-6</c:v>
                </c:pt>
                <c:pt idx="1992">
                  <c:v>3.960952832990621E-6</c:v>
                </c:pt>
                <c:pt idx="1993">
                  <c:v>3.8413558196524603E-6</c:v>
                </c:pt>
                <c:pt idx="1994">
                  <c:v>3.7251335144570339E-6</c:v>
                </c:pt>
                <c:pt idx="1995">
                  <c:v>3.612198341085758E-6</c:v>
                </c:pt>
                <c:pt idx="1996">
                  <c:v>3.5024647592854438E-6</c:v>
                </c:pt>
                <c:pt idx="1997">
                  <c:v>3.3958492245264551E-6</c:v>
                </c:pt>
                <c:pt idx="1998">
                  <c:v>3.2922701482569741E-6</c:v>
                </c:pt>
                <c:pt idx="1999">
                  <c:v>3.1916478587574531E-6</c:v>
                </c:pt>
              </c:numCache>
            </c:numRef>
          </c:yVal>
          <c:smooth val="1"/>
          <c:extLst>
            <c:ext xmlns:c16="http://schemas.microsoft.com/office/drawing/2014/chart" uri="{C3380CC4-5D6E-409C-BE32-E72D297353CC}">
              <c16:uniqueId val="{00000003-ED10-4DD5-9BE1-1F8415D95923}"/>
            </c:ext>
          </c:extLst>
        </c:ser>
        <c:dLbls>
          <c:showLegendKey val="0"/>
          <c:showVal val="0"/>
          <c:showCatName val="0"/>
          <c:showSerName val="0"/>
          <c:showPercent val="0"/>
          <c:showBubbleSize val="0"/>
        </c:dLbls>
        <c:axId val="3"/>
        <c:axId val="4"/>
      </c:scatterChart>
      <c:valAx>
        <c:axId val="857805600"/>
        <c:scaling>
          <c:orientation val="minMax"/>
          <c:max val="1890"/>
          <c:min val="1760"/>
        </c:scaling>
        <c:delete val="0"/>
        <c:axPos val="b"/>
        <c:title>
          <c:tx>
            <c:rich>
              <a:bodyPr/>
              <a:lstStyle/>
              <a:p>
                <a:pPr>
                  <a:defRPr sz="800" b="0" i="0" u="none" strike="noStrike" baseline="0">
                    <a:solidFill>
                      <a:srgbClr val="000000"/>
                    </a:solidFill>
                    <a:latin typeface="Arial"/>
                    <a:ea typeface="Arial"/>
                    <a:cs typeface="Arial"/>
                  </a:defRPr>
                </a:pPr>
                <a:r>
                  <a:rPr lang="en-US"/>
                  <a:t>Age, Ma</a:t>
                </a:r>
              </a:p>
            </c:rich>
          </c:tx>
          <c:layout>
            <c:manualLayout>
              <c:xMode val="edge"/>
              <c:yMode val="edge"/>
              <c:x val="0.42021331165500286"/>
              <c:y val="0.89270386266094426"/>
            </c:manualLayout>
          </c:layout>
          <c:overlay val="0"/>
          <c:spPr>
            <a:noFill/>
            <a:ln w="25400">
              <a:noFill/>
            </a:ln>
          </c:spPr>
        </c:title>
        <c:numFmt formatCode="0" sourceLinked="0"/>
        <c:majorTickMark val="out"/>
        <c:minorTickMark val="in"/>
        <c:tickLblPos val="nextTo"/>
        <c:spPr>
          <a:ln w="12700">
            <a:solidFill>
              <a:srgbClr val="000000"/>
            </a:solidFill>
            <a:prstDash val="solid"/>
          </a:ln>
        </c:spPr>
        <c:txPr>
          <a:bodyPr rot="0" vert="horz"/>
          <a:lstStyle/>
          <a:p>
            <a:pPr>
              <a:defRPr sz="700" b="0" i="0" u="none" strike="noStrike" baseline="0">
                <a:solidFill>
                  <a:srgbClr val="000000"/>
                </a:solidFill>
                <a:latin typeface="Arial"/>
                <a:ea typeface="Arial"/>
                <a:cs typeface="Arial"/>
              </a:defRPr>
            </a:pPr>
            <a:endParaRPr lang="lt-LT"/>
          </a:p>
        </c:txPr>
        <c:crossAx val="1"/>
        <c:crosses val="autoZero"/>
        <c:crossBetween val="midCat"/>
        <c:majorUnit val="20"/>
      </c:valAx>
      <c:valAx>
        <c:axId val="1"/>
        <c:scaling>
          <c:orientation val="minMax"/>
          <c:max val="4"/>
          <c:min val="0"/>
        </c:scaling>
        <c:delete val="0"/>
        <c:axPos val="l"/>
        <c:title>
          <c:tx>
            <c:rich>
              <a:bodyPr/>
              <a:lstStyle/>
              <a:p>
                <a:pPr>
                  <a:defRPr sz="800" b="0" i="0" u="none" strike="noStrike" baseline="0">
                    <a:solidFill>
                      <a:srgbClr val="000000"/>
                    </a:solidFill>
                    <a:latin typeface="Arial"/>
                    <a:ea typeface="Arial"/>
                    <a:cs typeface="Arial"/>
                  </a:defRPr>
                </a:pPr>
                <a:r>
                  <a:rPr lang="en-US"/>
                  <a:t>Probability density</a:t>
                </a:r>
              </a:p>
            </c:rich>
          </c:tx>
          <c:layout>
            <c:manualLayout>
              <c:xMode val="edge"/>
              <c:yMode val="edge"/>
              <c:x val="0.10106396103095006"/>
              <c:y val="0.27467811158798283"/>
            </c:manualLayout>
          </c:layout>
          <c:overlay val="0"/>
          <c:spPr>
            <a:noFill/>
            <a:ln w="25400">
              <a:noFill/>
            </a:ln>
          </c:spPr>
        </c:title>
        <c:numFmt formatCode="0" sourceLinked="0"/>
        <c:majorTickMark val="cross"/>
        <c:minorTickMark val="none"/>
        <c:tickLblPos val="nextTo"/>
        <c:spPr>
          <a:ln w="3175">
            <a:solidFill>
              <a:srgbClr val="000000"/>
            </a:solidFill>
            <a:prstDash val="solid"/>
          </a:ln>
        </c:spPr>
        <c:txPr>
          <a:bodyPr rot="0" vert="horz"/>
          <a:lstStyle/>
          <a:p>
            <a:pPr>
              <a:defRPr sz="525" b="0" i="0" u="none" strike="noStrike" baseline="0">
                <a:solidFill>
                  <a:srgbClr val="000000"/>
                </a:solidFill>
                <a:latin typeface="Arial"/>
                <a:ea typeface="Arial"/>
                <a:cs typeface="Arial"/>
              </a:defRPr>
            </a:pPr>
            <a:endParaRPr lang="lt-LT"/>
          </a:p>
        </c:txPr>
        <c:crossAx val="857805600"/>
        <c:crossesAt val="1760"/>
        <c:crossBetween val="midCat"/>
        <c:majorUnit val="1"/>
      </c:valAx>
      <c:valAx>
        <c:axId val="3"/>
        <c:scaling>
          <c:orientation val="minMax"/>
        </c:scaling>
        <c:delete val="1"/>
        <c:axPos val="b"/>
        <c:numFmt formatCode="General" sourceLinked="1"/>
        <c:majorTickMark val="out"/>
        <c:minorTickMark val="none"/>
        <c:tickLblPos val="nextTo"/>
        <c:crossAx val="4"/>
        <c:crosses val="autoZero"/>
        <c:crossBetween val="midCat"/>
      </c:valAx>
      <c:valAx>
        <c:axId val="4"/>
        <c:scaling>
          <c:orientation val="minMax"/>
          <c:min val="0"/>
        </c:scaling>
        <c:delete val="0"/>
        <c:axPos val="r"/>
        <c:numFmt formatCode="General" sourceLinked="1"/>
        <c:majorTickMark val="none"/>
        <c:minorTickMark val="none"/>
        <c:tickLblPos val="none"/>
        <c:spPr>
          <a:ln w="3175">
            <a:solidFill>
              <a:srgbClr val="000000"/>
            </a:solidFill>
            <a:prstDash val="solid"/>
          </a:ln>
        </c:spPr>
        <c:crossAx val="3"/>
        <c:crosses val="max"/>
        <c:crossBetween val="midCat"/>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375"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917900403768508"/>
          <c:y val="0.12171837708830549"/>
          <c:w val="0.55181695827725441"/>
          <c:h val="0.71360381861575184"/>
        </c:manualLayout>
      </c:layout>
      <c:scatterChart>
        <c:scatterStyle val="smoothMarker"/>
        <c:varyColors val="0"/>
        <c:ser>
          <c:idx val="0"/>
          <c:order val="0"/>
          <c:spPr>
            <a:ln w="12700">
              <a:solidFill>
                <a:srgbClr val="000000"/>
              </a:solidFill>
              <a:prstDash val="solid"/>
            </a:ln>
          </c:spPr>
          <c:marker>
            <c:symbol val="none"/>
          </c:marker>
          <c:xVal>
            <c:numRef>
              <c:f>'D:\S_G_2011_April\[Konnu_for_M_m.xls]PlotDat5'!$E$1:$E$32</c:f>
              <c:numCache>
                <c:formatCode>General</c:formatCode>
                <c:ptCount val="32"/>
                <c:pt idx="0">
                  <c:v>2.5613928698332749</c:v>
                </c:pt>
                <c:pt idx="1">
                  <c:v>2.5613928698332771</c:v>
                </c:pt>
                <c:pt idx="2">
                  <c:v>2.5790038282893772</c:v>
                </c:pt>
                <c:pt idx="3">
                  <c:v>2.5968241617793124</c:v>
                </c:pt>
                <c:pt idx="4">
                  <c:v>2.6148575930804814</c:v>
                </c:pt>
                <c:pt idx="5">
                  <c:v>2.6331079337462562</c:v>
                </c:pt>
                <c:pt idx="6">
                  <c:v>2.6515790867681672</c:v>
                </c:pt>
                <c:pt idx="7">
                  <c:v>2.670275049334454</c:v>
                </c:pt>
                <c:pt idx="8">
                  <c:v>2.6891999156890938</c:v>
                </c:pt>
                <c:pt idx="9">
                  <c:v>2.7083578800956007</c:v>
                </c:pt>
                <c:pt idx="10">
                  <c:v>2.727753239910093</c:v>
                </c:pt>
                <c:pt idx="11">
                  <c:v>2.7473903987683639</c:v>
                </c:pt>
                <c:pt idx="12">
                  <c:v>2.7672738698919317</c:v>
                </c:pt>
                <c:pt idx="13">
                  <c:v>2.7874082795182566</c:v>
                </c:pt>
                <c:pt idx="14">
                  <c:v>2.8077983704606222</c:v>
                </c:pt>
                <c:pt idx="15">
                  <c:v>2.8284490058034346</c:v>
                </c:pt>
                <c:pt idx="16">
                  <c:v>2.8493651727389695</c:v>
                </c:pt>
                <c:pt idx="17">
                  <c:v>2.8705519865519511</c:v>
                </c:pt>
                <c:pt idx="18">
                  <c:v>2.8920146947586218</c:v>
                </c:pt>
                <c:pt idx="19">
                  <c:v>2.913758681407363</c:v>
                </c:pt>
                <c:pt idx="20">
                  <c:v>2.9357894715482566</c:v>
                </c:pt>
                <c:pt idx="21">
                  <c:v>2.9581127358793826</c:v>
                </c:pt>
                <c:pt idx="22">
                  <c:v>2.9807342955780607</c:v>
                </c:pt>
                <c:pt idx="23">
                  <c:v>3.0036601273256829</c:v>
                </c:pt>
                <c:pt idx="24">
                  <c:v>3.0268963685352599</c:v>
                </c:pt>
                <c:pt idx="25">
                  <c:v>3.050449322791251</c:v>
                </c:pt>
                <c:pt idx="26">
                  <c:v>3.0743254655118553</c:v>
                </c:pt>
                <c:pt idx="27">
                  <c:v>3.0985314498443941</c:v>
                </c:pt>
                <c:pt idx="28">
                  <c:v>3.1230741128051154</c:v>
                </c:pt>
                <c:pt idx="29">
                  <c:v>3.1479604816752653</c:v>
                </c:pt>
                <c:pt idx="30">
                  <c:v>3.1731977806660487</c:v>
                </c:pt>
                <c:pt idx="31">
                  <c:v>3.173197780666043</c:v>
                </c:pt>
              </c:numCache>
            </c:numRef>
          </c:xVal>
          <c:yVal>
            <c:numRef>
              <c:f>'D:\S_G_2011_April\[Konnu_for_M_m.xls]PlotDat5'!$F$1:$F$32</c:f>
              <c:numCache>
                <c:formatCode>General</c:formatCode>
                <c:ptCount val="32"/>
                <c:pt idx="0">
                  <c:v>0.13200000000000001</c:v>
                </c:pt>
                <c:pt idx="1">
                  <c:v>0.1319999999999999</c:v>
                </c:pt>
                <c:pt idx="2">
                  <c:v>0.13107142503905672</c:v>
                </c:pt>
                <c:pt idx="3">
                  <c:v>0.13015065625459127</c:v>
                </c:pt>
                <c:pt idx="4">
                  <c:v>0.12923762376693257</c:v>
                </c:pt>
                <c:pt idx="5">
                  <c:v>0.12833225834530193</c:v>
                </c:pt>
                <c:pt idx="6">
                  <c:v>0.12743449140164292</c:v>
                </c:pt>
                <c:pt idx="7">
                  <c:v>0.12654425498451044</c:v>
                </c:pt>
                <c:pt idx="8">
                  <c:v>0.12566148177301903</c:v>
                </c:pt>
                <c:pt idx="9">
                  <c:v>0.12478610507084999</c:v>
                </c:pt>
                <c:pt idx="10">
                  <c:v>0.12391805880031619</c:v>
                </c:pt>
                <c:pt idx="11">
                  <c:v>0.12305727749648381</c:v>
                </c:pt>
                <c:pt idx="12">
                  <c:v>0.12220369630135205</c:v>
                </c:pt>
                <c:pt idx="13">
                  <c:v>0.12135725095808762</c:v>
                </c:pt>
                <c:pt idx="14">
                  <c:v>0.12051787780531592</c:v>
                </c:pt>
                <c:pt idx="15">
                  <c:v>0.11968551377146695</c:v>
                </c:pt>
                <c:pt idx="16">
                  <c:v>0.11886009636917605</c:v>
                </c:pt>
                <c:pt idx="17">
                  <c:v>0.11804156368973835</c:v>
                </c:pt>
                <c:pt idx="18">
                  <c:v>0.11722985439761723</c:v>
                </c:pt>
                <c:pt idx="19">
                  <c:v>0.11642490772500524</c:v>
                </c:pt>
                <c:pt idx="20">
                  <c:v>0.1156266634664382</c:v>
                </c:pt>
                <c:pt idx="21">
                  <c:v>0.11483506197346056</c:v>
                </c:pt>
                <c:pt idx="22">
                  <c:v>0.11405004414934292</c:v>
                </c:pt>
                <c:pt idx="23">
                  <c:v>0.11327155144384952</c:v>
                </c:pt>
                <c:pt idx="24">
                  <c:v>0.11249952584805793</c:v>
                </c:pt>
                <c:pt idx="25">
                  <c:v>0.11173390988922655</c:v>
                </c:pt>
                <c:pt idx="26">
                  <c:v>0.11097464662571364</c:v>
                </c:pt>
                <c:pt idx="27">
                  <c:v>0.11022167964194361</c:v>
                </c:pt>
                <c:pt idx="28">
                  <c:v>0.10947495304342338</c:v>
                </c:pt>
                <c:pt idx="29">
                  <c:v>0.10873441145180546</c:v>
                </c:pt>
                <c:pt idx="30">
                  <c:v>0.10799999999999982</c:v>
                </c:pt>
                <c:pt idx="31">
                  <c:v>0.108</c:v>
                </c:pt>
              </c:numCache>
            </c:numRef>
          </c:yVal>
          <c:smooth val="1"/>
          <c:extLst>
            <c:ext xmlns:c16="http://schemas.microsoft.com/office/drawing/2014/chart" uri="{C3380CC4-5D6E-409C-BE32-E72D297353CC}">
              <c16:uniqueId val="{00000000-3775-46B9-A725-0E1C413A4F61}"/>
            </c:ext>
          </c:extLst>
        </c:ser>
        <c:ser>
          <c:idx val="1"/>
          <c:order val="1"/>
          <c:spPr>
            <a:ln w="3175">
              <a:solidFill>
                <a:srgbClr val="000000"/>
              </a:solidFill>
              <a:prstDash val="solid"/>
            </a:ln>
          </c:spPr>
          <c:marker>
            <c:symbol val="circle"/>
            <c:size val="6"/>
            <c:spPr>
              <a:solidFill>
                <a:srgbClr val="FFFFFF"/>
              </a:solidFill>
              <a:ln>
                <a:solidFill>
                  <a:srgbClr val="000000"/>
                </a:solidFill>
                <a:prstDash val="solid"/>
              </a:ln>
            </c:spPr>
          </c:marker>
          <c:dLbls>
            <c:dLbl>
              <c:idx val="2"/>
              <c:layout>
                <c:manualLayout>
                  <c:x val="-6.1027472508063063E-2"/>
                  <c:y val="2.054084528216793E-2"/>
                </c:manualLayout>
              </c:layout>
              <c:tx>
                <c:rich>
                  <a:bodyPr/>
                  <a:lstStyle/>
                  <a:p>
                    <a:pPr>
                      <a:defRPr sz="1075" b="0" i="0" u="none" strike="noStrike" baseline="0">
                        <a:solidFill>
                          <a:srgbClr val="000000"/>
                        </a:solidFill>
                        <a:latin typeface="Arial"/>
                        <a:ea typeface="Arial"/>
                        <a:cs typeface="Arial"/>
                      </a:defRPr>
                    </a:pPr>
                    <a:r>
                      <a:rPr lang="en-US"/>
                      <a:t>1800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775-46B9-A725-0E1C413A4F61}"/>
                </c:ext>
              </c:extLst>
            </c:dLbl>
            <c:dLbl>
              <c:idx val="4"/>
              <c:layout>
                <c:manualLayout>
                  <c:x val="-5.8568688335223218E-2"/>
                  <c:y val="1.9465669416621312E-2"/>
                </c:manualLayout>
              </c:layout>
              <c:tx>
                <c:rich>
                  <a:bodyPr/>
                  <a:lstStyle/>
                  <a:p>
                    <a:pPr>
                      <a:defRPr sz="1075" b="0" i="0" u="none" strike="noStrike" baseline="0">
                        <a:solidFill>
                          <a:srgbClr val="000000"/>
                        </a:solidFill>
                        <a:latin typeface="Arial"/>
                        <a:ea typeface="Arial"/>
                        <a:cs typeface="Arial"/>
                      </a:defRPr>
                    </a:pPr>
                    <a:r>
                      <a:rPr lang="en-US"/>
                      <a:t>1840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775-46B9-A725-0E1C413A4F61}"/>
                </c:ext>
              </c:extLst>
            </c:dLbl>
            <c:dLbl>
              <c:idx val="6"/>
              <c:layout>
                <c:manualLayout>
                  <c:x val="-5.9117785243197274E-2"/>
                  <c:y val="2.0382487988524156E-2"/>
                </c:manualLayout>
              </c:layout>
              <c:tx>
                <c:rich>
                  <a:bodyPr/>
                  <a:lstStyle/>
                  <a:p>
                    <a:pPr>
                      <a:defRPr sz="1075" b="0" i="0" u="none" strike="noStrike" baseline="0">
                        <a:solidFill>
                          <a:srgbClr val="000000"/>
                        </a:solidFill>
                        <a:latin typeface="Arial"/>
                        <a:ea typeface="Arial"/>
                        <a:cs typeface="Arial"/>
                      </a:defRPr>
                    </a:pPr>
                    <a:r>
                      <a:rPr lang="en-US"/>
                      <a:t>1880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775-46B9-A725-0E1C413A4F61}"/>
                </c:ext>
              </c:extLst>
            </c:dLbl>
            <c:dLbl>
              <c:idx val="8"/>
              <c:layout>
                <c:manualLayout>
                  <c:x val="-5.987911672548335E-2"/>
                  <c:y val="1.8576413031903161E-2"/>
                </c:manualLayout>
              </c:layout>
              <c:tx>
                <c:rich>
                  <a:bodyPr/>
                  <a:lstStyle/>
                  <a:p>
                    <a:pPr>
                      <a:defRPr sz="1075" b="0" i="0" u="none" strike="noStrike" baseline="0">
                        <a:solidFill>
                          <a:srgbClr val="000000"/>
                        </a:solidFill>
                        <a:latin typeface="Arial"/>
                        <a:ea typeface="Arial"/>
                        <a:cs typeface="Arial"/>
                      </a:defRPr>
                    </a:pPr>
                    <a:r>
                      <a:rPr lang="en-US"/>
                      <a:t>1920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3775-46B9-A725-0E1C413A4F61}"/>
                </c:ext>
              </c:extLst>
            </c:dLbl>
            <c:dLbl>
              <c:idx val="10"/>
              <c:layout>
                <c:manualLayout>
                  <c:x val="-6.0757163093509703E-2"/>
                  <c:y val="1.8880599352288641E-2"/>
                </c:manualLayout>
              </c:layout>
              <c:tx>
                <c:rich>
                  <a:bodyPr/>
                  <a:lstStyle/>
                  <a:p>
                    <a:pPr>
                      <a:defRPr sz="1075" b="0" i="0" u="none" strike="noStrike" baseline="0">
                        <a:solidFill>
                          <a:srgbClr val="000000"/>
                        </a:solidFill>
                        <a:latin typeface="Arial"/>
                        <a:ea typeface="Arial"/>
                        <a:cs typeface="Arial"/>
                      </a:defRPr>
                    </a:pPr>
                    <a:r>
                      <a:rPr lang="en-US"/>
                      <a:t>1960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775-46B9-A725-0E1C413A4F61}"/>
                </c:ext>
              </c:extLst>
            </c:dLbl>
            <c:dLbl>
              <c:idx val="12"/>
              <c:layout>
                <c:manualLayout>
                  <c:x val="-6.0318281210811009E-2"/>
                  <c:y val="1.8970552308646416E-2"/>
                </c:manualLayout>
              </c:layout>
              <c:tx>
                <c:rich>
                  <a:bodyPr/>
                  <a:lstStyle/>
                  <a:p>
                    <a:pPr>
                      <a:defRPr sz="1075" b="0" i="0" u="none" strike="noStrike" baseline="0">
                        <a:solidFill>
                          <a:srgbClr val="000000"/>
                        </a:solidFill>
                        <a:latin typeface="Arial"/>
                        <a:ea typeface="Arial"/>
                        <a:cs typeface="Arial"/>
                      </a:defRPr>
                    </a:pPr>
                    <a:r>
                      <a:rPr lang="en-US"/>
                      <a:t>2000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3775-46B9-A725-0E1C413A4F61}"/>
                </c:ext>
              </c:extLst>
            </c:dLbl>
            <c:dLbl>
              <c:idx val="14"/>
              <c:layout>
                <c:manualLayout>
                  <c:x val="-6.1173436765895539E-2"/>
                  <c:y val="1.8910416627515858E-2"/>
                </c:manualLayout>
              </c:layout>
              <c:tx>
                <c:rich>
                  <a:bodyPr/>
                  <a:lstStyle/>
                  <a:p>
                    <a:pPr>
                      <a:defRPr sz="1075" b="0" i="0" u="none" strike="noStrike" baseline="0">
                        <a:solidFill>
                          <a:srgbClr val="000000"/>
                        </a:solidFill>
                        <a:latin typeface="Arial"/>
                        <a:ea typeface="Arial"/>
                        <a:cs typeface="Arial"/>
                      </a:defRPr>
                    </a:pPr>
                    <a:r>
                      <a:rPr lang="en-US"/>
                      <a:t>2040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3775-46B9-A725-0E1C413A4F61}"/>
                </c:ext>
              </c:extLst>
            </c:dLbl>
            <c:dLbl>
              <c:idx val="16"/>
              <c:layout>
                <c:manualLayout>
                  <c:x val="-6.0556091323039518E-2"/>
                  <c:y val="1.8765339296788364E-2"/>
                </c:manualLayout>
              </c:layout>
              <c:tx>
                <c:rich>
                  <a:bodyPr/>
                  <a:lstStyle/>
                  <a:p>
                    <a:pPr>
                      <a:defRPr sz="1075" b="0" i="0" u="none" strike="noStrike" baseline="0">
                        <a:solidFill>
                          <a:srgbClr val="000000"/>
                        </a:solidFill>
                        <a:latin typeface="Arial"/>
                        <a:ea typeface="Arial"/>
                        <a:cs typeface="Arial"/>
                      </a:defRPr>
                    </a:pPr>
                    <a:r>
                      <a:rPr lang="en-US"/>
                      <a:t>2080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3775-46B9-A725-0E1C413A4F61}"/>
                </c:ext>
              </c:extLst>
            </c:dLbl>
            <c:dLbl>
              <c:idx val="18"/>
              <c:layout>
                <c:manualLayout>
                  <c:x val="-6.1089221182480058E-2"/>
                  <c:y val="1.8603724653750014E-2"/>
                </c:manualLayout>
              </c:layout>
              <c:tx>
                <c:rich>
                  <a:bodyPr/>
                  <a:lstStyle/>
                  <a:p>
                    <a:pPr>
                      <a:defRPr sz="1075" b="0" i="0" u="none" strike="noStrike" baseline="0">
                        <a:solidFill>
                          <a:srgbClr val="000000"/>
                        </a:solidFill>
                        <a:latin typeface="Arial"/>
                        <a:ea typeface="Arial"/>
                        <a:cs typeface="Arial"/>
                      </a:defRPr>
                    </a:pPr>
                    <a:r>
                      <a:rPr lang="en-US"/>
                      <a:t>2120</a:t>
                    </a:r>
                  </a:p>
                </c:rich>
              </c:tx>
              <c:spPr>
                <a:noFill/>
                <a:ln w="25400">
                  <a:noFill/>
                </a:ln>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3775-46B9-A725-0E1C413A4F6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'D:\S_G_2011_April\[Konnu_for_M_m.xls]PlotDat5'!$G$1:$G$19</c:f>
              <c:numCache>
                <c:formatCode>General</c:formatCode>
                <c:ptCount val="19"/>
                <c:pt idx="0">
                  <c:v>3.1854587823584684</c:v>
                </c:pt>
                <c:pt idx="1">
                  <c:v>3.1445620227992062</c:v>
                </c:pt>
                <c:pt idx="2">
                  <c:v>3.1045797818818168</c:v>
                </c:pt>
                <c:pt idx="3">
                  <c:v>3.065481909669991</c:v>
                </c:pt>
                <c:pt idx="4">
                  <c:v>3.027239567083698</c:v>
                </c:pt>
                <c:pt idx="5">
                  <c:v>2.9898251554230426</c:v>
                </c:pt>
                <c:pt idx="6">
                  <c:v>2.9532122503906111</c:v>
                </c:pt>
                <c:pt idx="7">
                  <c:v>2.9173755402808084</c:v>
                </c:pt>
                <c:pt idx="8">
                  <c:v>2.882290768032389</c:v>
                </c:pt>
                <c:pt idx="9">
                  <c:v>2.8479346768653429</c:v>
                </c:pt>
                <c:pt idx="10">
                  <c:v>2.8142849592461503</c:v>
                </c:pt>
                <c:pt idx="11">
                  <c:v>2.7813202089460369</c:v>
                </c:pt>
                <c:pt idx="12">
                  <c:v>2.7490198759757565</c:v>
                </c:pt>
                <c:pt idx="13">
                  <c:v>2.7173642241974973</c:v>
                </c:pt>
                <c:pt idx="14">
                  <c:v>2.6863342914302031</c:v>
                </c:pt>
                <c:pt idx="15">
                  <c:v>2.6559118518788742</c:v>
                </c:pt>
                <c:pt idx="16">
                  <c:v>2.6260793807313885</c:v>
                </c:pt>
                <c:pt idx="17">
                  <c:v>2.5968200207783787</c:v>
                </c:pt>
                <c:pt idx="18">
                  <c:v>2.5681175509225378</c:v>
                </c:pt>
              </c:numCache>
            </c:numRef>
          </c:xVal>
          <c:yVal>
            <c:numRef>
              <c:f>'D:\S_G_2011_April\[Konnu_for_M_m.xls]PlotDat5'!$H$1:$H$19</c:f>
              <c:numCache>
                <c:formatCode>General</c:formatCode>
                <c:ptCount val="19"/>
                <c:pt idx="0">
                  <c:v>0.10764906676419635</c:v>
                </c:pt>
                <c:pt idx="1">
                  <c:v>0.10883457062691382</c:v>
                </c:pt>
                <c:pt idx="2">
                  <c:v>0.11003611316000265</c:v>
                </c:pt>
                <c:pt idx="3">
                  <c:v>0.11125392709752598</c:v>
                </c:pt>
                <c:pt idx="4">
                  <c:v>0.11248824868992215</c:v>
                </c:pt>
                <c:pt idx="5">
                  <c:v>0.11373931775852891</c:v>
                </c:pt>
                <c:pt idx="6">
                  <c:v>0.11500737775096875</c:v>
                </c:pt>
                <c:pt idx="7">
                  <c:v>0.11629267579740771</c:v>
                </c:pt>
                <c:pt idx="8">
                  <c:v>0.11759546276770393</c:v>
                </c:pt>
                <c:pt idx="9">
                  <c:v>0.1189159933294579</c:v>
                </c:pt>
                <c:pt idx="10">
                  <c:v>0.12025452600698026</c:v>
                </c:pt>
                <c:pt idx="11">
                  <c:v>0.12161132324119084</c:v>
                </c:pt>
                <c:pt idx="12">
                  <c:v>0.12298665145046545</c:v>
                </c:pt>
                <c:pt idx="13">
                  <c:v>0.1243807810924436</c:v>
                </c:pt>
                <c:pt idx="14">
                  <c:v>0.12579398672681336</c:v>
                </c:pt>
                <c:pt idx="15">
                  <c:v>0.12722654707908992</c:v>
                </c:pt>
                <c:pt idx="16">
                  <c:v>0.1286787451054022</c:v>
                </c:pt>
                <c:pt idx="17">
                  <c:v>0.13015086805830492</c:v>
                </c:pt>
                <c:pt idx="18">
                  <c:v>0.13164320755363124</c:v>
                </c:pt>
              </c:numCache>
            </c:numRef>
          </c:yVal>
          <c:smooth val="1"/>
          <c:extLst>
            <c:ext xmlns:c16="http://schemas.microsoft.com/office/drawing/2014/chart" uri="{C3380CC4-5D6E-409C-BE32-E72D297353CC}">
              <c16:uniqueId val="{0000000A-3775-46B9-A725-0E1C413A4F61}"/>
            </c:ext>
          </c:extLst>
        </c:ser>
        <c:ser>
          <c:idx val="2"/>
          <c:order val="2"/>
          <c:tx>
            <c:v>IsoDat1</c:v>
          </c:tx>
          <c:spPr>
            <a:ln w="38100">
              <a:noFill/>
            </a:ln>
          </c:spPr>
          <c:marker>
            <c:symbol val="none"/>
          </c:marker>
          <c:xVal>
            <c:numRef>
              <c:f>'D:\S_G_2011_April\[Konnu_for_M_m.xls]PlotDat5'!$C$1:$C$12</c:f>
              <c:numCache>
                <c:formatCode>General</c:formatCode>
                <c:ptCount val="12"/>
                <c:pt idx="0">
                  <c:v>3.0002296644837525</c:v>
                </c:pt>
                <c:pt idx="1">
                  <c:v>2.9023884612944491</c:v>
                </c:pt>
                <c:pt idx="2">
                  <c:v>3.0026806733470841</c:v>
                </c:pt>
                <c:pt idx="3">
                  <c:v>3.2939688783739669</c:v>
                </c:pt>
                <c:pt idx="4">
                  <c:v>3.1799698559268972</c:v>
                </c:pt>
                <c:pt idx="5">
                  <c:v>3.0149582261980936</c:v>
                </c:pt>
                <c:pt idx="6">
                  <c:v>3.0464771597243931</c:v>
                </c:pt>
                <c:pt idx="7">
                  <c:v>2.8157032659794643</c:v>
                </c:pt>
                <c:pt idx="8">
                  <c:v>3.1000204998478638</c:v>
                </c:pt>
                <c:pt idx="9">
                  <c:v>2.9933250420741246</c:v>
                </c:pt>
                <c:pt idx="10">
                  <c:v>2.9866562926742244</c:v>
                </c:pt>
                <c:pt idx="11">
                  <c:v>2.7249076729292292</c:v>
                </c:pt>
              </c:numCache>
            </c:numRef>
          </c:xVal>
          <c:yVal>
            <c:numRef>
              <c:f>'D:\S_G_2011_April\[Konnu_for_M_m.xls]PlotDat5'!$D$1:$D$12</c:f>
              <c:numCache>
                <c:formatCode>General</c:formatCode>
                <c:ptCount val="12"/>
                <c:pt idx="0">
                  <c:v>0.11482820000000001</c:v>
                </c:pt>
                <c:pt idx="1">
                  <c:v>0.11486942208432915</c:v>
                </c:pt>
                <c:pt idx="2">
                  <c:v>0.11476702689542297</c:v>
                </c:pt>
                <c:pt idx="3">
                  <c:v>0.11380309999999999</c:v>
                </c:pt>
                <c:pt idx="4">
                  <c:v>0.11368936655940153</c:v>
                </c:pt>
                <c:pt idx="5">
                  <c:v>0.11552874637537908</c:v>
                </c:pt>
                <c:pt idx="6">
                  <c:v>0.11627850000000001</c:v>
                </c:pt>
                <c:pt idx="7">
                  <c:v>0.12278099999999999</c:v>
                </c:pt>
                <c:pt idx="8">
                  <c:v>0.11323808952738616</c:v>
                </c:pt>
                <c:pt idx="9">
                  <c:v>0.11573261686324639</c:v>
                </c:pt>
                <c:pt idx="10">
                  <c:v>0.11620179999999999</c:v>
                </c:pt>
                <c:pt idx="11">
                  <c:v>0.12750966459783453</c:v>
                </c:pt>
              </c:numCache>
            </c:numRef>
          </c:yVal>
          <c:smooth val="1"/>
          <c:extLst>
            <c:ext xmlns:c16="http://schemas.microsoft.com/office/drawing/2014/chart" uri="{C3380CC4-5D6E-409C-BE32-E72D297353CC}">
              <c16:uniqueId val="{0000000B-3775-46B9-A725-0E1C413A4F61}"/>
            </c:ext>
          </c:extLst>
        </c:ser>
        <c:ser>
          <c:idx val="3"/>
          <c:order val="3"/>
          <c:spPr>
            <a:ln w="12700">
              <a:solidFill>
                <a:srgbClr val="000000"/>
              </a:solidFill>
              <a:prstDash val="solid"/>
            </a:ln>
          </c:spPr>
          <c:marker>
            <c:symbol val="none"/>
          </c:marker>
          <c:xVal>
            <c:numRef>
              <c:f>'D:\S_G_2011_April\[Konnu_for_M_m.xls]PlotDat5'!$I$1:$I$31</c:f>
              <c:numCache>
                <c:formatCode>General</c:formatCode>
                <c:ptCount val="31"/>
                <c:pt idx="0">
                  <c:v>3.0858501618455234</c:v>
                </c:pt>
                <c:pt idx="1">
                  <c:v>3.083979148551804</c:v>
                </c:pt>
                <c:pt idx="2">
                  <c:v>3.0784478809296987</c:v>
                </c:pt>
                <c:pt idx="3">
                  <c:v>3.0694981019162606</c:v>
                </c:pt>
                <c:pt idx="4">
                  <c:v>3.0575209598001813</c:v>
                </c:pt>
                <c:pt idx="5">
                  <c:v>3.043039913164638</c:v>
                </c:pt>
                <c:pt idx="6">
                  <c:v>3.0266878532353751</c:v>
                </c:pt>
                <c:pt idx="7">
                  <c:v>3.0091794434971906</c:v>
                </c:pt>
                <c:pt idx="8">
                  <c:v>2.9912798854703144</c:v>
                </c:pt>
                <c:pt idx="9">
                  <c:v>2.9737714757321299</c:v>
                </c:pt>
                <c:pt idx="10">
                  <c:v>2.957419415802867</c:v>
                </c:pt>
                <c:pt idx="11">
                  <c:v>2.9429383691673237</c:v>
                </c:pt>
                <c:pt idx="12">
                  <c:v>2.9309612270512444</c:v>
                </c:pt>
                <c:pt idx="13">
                  <c:v>2.9220114480378063</c:v>
                </c:pt>
                <c:pt idx="14">
                  <c:v>2.916480180415701</c:v>
                </c:pt>
                <c:pt idx="15">
                  <c:v>2.9146091671219816</c:v>
                </c:pt>
                <c:pt idx="16">
                  <c:v>2.916480180415701</c:v>
                </c:pt>
                <c:pt idx="17">
                  <c:v>2.9220114480378063</c:v>
                </c:pt>
                <c:pt idx="18">
                  <c:v>2.9309612270512444</c:v>
                </c:pt>
                <c:pt idx="19">
                  <c:v>2.9429383691673237</c:v>
                </c:pt>
                <c:pt idx="20">
                  <c:v>2.957419415802867</c:v>
                </c:pt>
                <c:pt idx="21">
                  <c:v>2.9737714757321299</c:v>
                </c:pt>
                <c:pt idx="22">
                  <c:v>2.9912798854703144</c:v>
                </c:pt>
                <c:pt idx="23">
                  <c:v>3.0091794434971906</c:v>
                </c:pt>
                <c:pt idx="24">
                  <c:v>3.0266878532353751</c:v>
                </c:pt>
                <c:pt idx="25">
                  <c:v>3.043039913164638</c:v>
                </c:pt>
                <c:pt idx="26">
                  <c:v>3.0575209598001813</c:v>
                </c:pt>
                <c:pt idx="27">
                  <c:v>3.0694981019162606</c:v>
                </c:pt>
                <c:pt idx="28">
                  <c:v>3.0784478809296987</c:v>
                </c:pt>
                <c:pt idx="29">
                  <c:v>3.083979148551804</c:v>
                </c:pt>
                <c:pt idx="30">
                  <c:v>3.0858501618455234</c:v>
                </c:pt>
              </c:numCache>
            </c:numRef>
          </c:xVal>
          <c:yVal>
            <c:numRef>
              <c:f>'D:\S_G_2011_April\[Konnu_for_M_m.xls]PlotDat5'!$J$1:$J$31</c:f>
              <c:numCache>
                <c:formatCode>General</c:formatCode>
                <c:ptCount val="31"/>
                <c:pt idx="0">
                  <c:v>0.11482820000000001</c:v>
                </c:pt>
                <c:pt idx="1">
                  <c:v>0.11496349373757735</c:v>
                </c:pt>
                <c:pt idx="2">
                  <c:v>0.11509287448961118</c:v>
                </c:pt>
                <c:pt idx="3">
                  <c:v>0.11521068769639989</c:v>
                </c:pt>
                <c:pt idx="4">
                  <c:v>0.11531178435547633</c:v>
                </c:pt>
                <c:pt idx="5">
                  <c:v>0.11539174605772326</c:v>
                </c:pt>
                <c:pt idx="6">
                  <c:v>0.11544707809305367</c:v>
                </c:pt>
                <c:pt idx="7">
                  <c:v>0.11547536218601107</c:v>
                </c:pt>
                <c:pt idx="8">
                  <c:v>0.11547536218601107</c:v>
                </c:pt>
                <c:pt idx="9">
                  <c:v>0.11544707809305367</c:v>
                </c:pt>
                <c:pt idx="10">
                  <c:v>0.11539174605772326</c:v>
                </c:pt>
                <c:pt idx="11">
                  <c:v>0.11531178435547633</c:v>
                </c:pt>
                <c:pt idx="12">
                  <c:v>0.11521068769639989</c:v>
                </c:pt>
                <c:pt idx="13">
                  <c:v>0.11509287448961118</c:v>
                </c:pt>
                <c:pt idx="14">
                  <c:v>0.11496349373757735</c:v>
                </c:pt>
                <c:pt idx="15">
                  <c:v>0.11482820000000001</c:v>
                </c:pt>
                <c:pt idx="16">
                  <c:v>0.11469290626242266</c:v>
                </c:pt>
                <c:pt idx="17">
                  <c:v>0.11456352551038883</c:v>
                </c:pt>
                <c:pt idx="18">
                  <c:v>0.11444571230360012</c:v>
                </c:pt>
                <c:pt idx="19">
                  <c:v>0.11434461564452368</c:v>
                </c:pt>
                <c:pt idx="20">
                  <c:v>0.11426465394227675</c:v>
                </c:pt>
                <c:pt idx="21">
                  <c:v>0.11420932190694634</c:v>
                </c:pt>
                <c:pt idx="22">
                  <c:v>0.11418103781398894</c:v>
                </c:pt>
                <c:pt idx="23">
                  <c:v>0.11418103781398894</c:v>
                </c:pt>
                <c:pt idx="24">
                  <c:v>0.11420932190694634</c:v>
                </c:pt>
                <c:pt idx="25">
                  <c:v>0.11426465394227675</c:v>
                </c:pt>
                <c:pt idx="26">
                  <c:v>0.11434461564452368</c:v>
                </c:pt>
                <c:pt idx="27">
                  <c:v>0.11444571230360012</c:v>
                </c:pt>
                <c:pt idx="28">
                  <c:v>0.11456352551038883</c:v>
                </c:pt>
                <c:pt idx="29">
                  <c:v>0.11469290626242266</c:v>
                </c:pt>
                <c:pt idx="30">
                  <c:v>0.11482820000000001</c:v>
                </c:pt>
              </c:numCache>
            </c:numRef>
          </c:yVal>
          <c:smooth val="1"/>
          <c:extLst>
            <c:ext xmlns:c16="http://schemas.microsoft.com/office/drawing/2014/chart" uri="{C3380CC4-5D6E-409C-BE32-E72D297353CC}">
              <c16:uniqueId val="{0000000C-3775-46B9-A725-0E1C413A4F61}"/>
            </c:ext>
          </c:extLst>
        </c:ser>
        <c:ser>
          <c:idx val="4"/>
          <c:order val="4"/>
          <c:spPr>
            <a:ln w="12700">
              <a:solidFill>
                <a:srgbClr val="000000"/>
              </a:solidFill>
              <a:prstDash val="solid"/>
            </a:ln>
          </c:spPr>
          <c:marker>
            <c:symbol val="none"/>
          </c:marker>
          <c:xVal>
            <c:numRef>
              <c:f>'D:\S_G_2011_April\[Konnu_for_M_m.xls]PlotDat5'!$K$1:$K$31</c:f>
              <c:numCache>
                <c:formatCode>General</c:formatCode>
                <c:ptCount val="31"/>
                <c:pt idx="0">
                  <c:v>3.0100471598497411</c:v>
                </c:pt>
                <c:pt idx="1">
                  <c:v>3.0076945589844319</c:v>
                </c:pt>
                <c:pt idx="2">
                  <c:v>3.0007395763353504</c:v>
                </c:pt>
                <c:pt idx="3">
                  <c:v>2.98948617801797</c:v>
                </c:pt>
                <c:pt idx="4">
                  <c:v>2.9744261915385573</c:v>
                </c:pt>
                <c:pt idx="5">
                  <c:v>2.9562178105720953</c:v>
                </c:pt>
                <c:pt idx="6">
                  <c:v>2.9356568287403237</c:v>
                </c:pt>
                <c:pt idx="7">
                  <c:v>2.9136418596118294</c:v>
                </c:pt>
                <c:pt idx="8">
                  <c:v>2.8911350629770687</c:v>
                </c:pt>
                <c:pt idx="9">
                  <c:v>2.8691200938485744</c:v>
                </c:pt>
                <c:pt idx="10">
                  <c:v>2.8485591120168032</c:v>
                </c:pt>
                <c:pt idx="11">
                  <c:v>2.8303507310503409</c:v>
                </c:pt>
                <c:pt idx="12">
                  <c:v>2.8152907445709281</c:v>
                </c:pt>
                <c:pt idx="13">
                  <c:v>2.8040373462535477</c:v>
                </c:pt>
                <c:pt idx="14">
                  <c:v>2.7970823636044662</c:v>
                </c:pt>
                <c:pt idx="15">
                  <c:v>2.794729762739157</c:v>
                </c:pt>
                <c:pt idx="16">
                  <c:v>2.7970823636044662</c:v>
                </c:pt>
                <c:pt idx="17">
                  <c:v>2.8040373462535477</c:v>
                </c:pt>
                <c:pt idx="18">
                  <c:v>2.8152907445709281</c:v>
                </c:pt>
                <c:pt idx="19">
                  <c:v>2.8303507310503409</c:v>
                </c:pt>
                <c:pt idx="20">
                  <c:v>2.8485591120168028</c:v>
                </c:pt>
                <c:pt idx="21">
                  <c:v>2.8691200938485744</c:v>
                </c:pt>
                <c:pt idx="22">
                  <c:v>2.8911350629770687</c:v>
                </c:pt>
                <c:pt idx="23">
                  <c:v>2.9136418596118294</c:v>
                </c:pt>
                <c:pt idx="24">
                  <c:v>2.9356568287403237</c:v>
                </c:pt>
                <c:pt idx="25">
                  <c:v>2.9562178105720953</c:v>
                </c:pt>
                <c:pt idx="26">
                  <c:v>2.9744261915385573</c:v>
                </c:pt>
                <c:pt idx="27">
                  <c:v>2.98948617801797</c:v>
                </c:pt>
                <c:pt idx="28">
                  <c:v>3.0007395763353504</c:v>
                </c:pt>
                <c:pt idx="29">
                  <c:v>3.0076945589844319</c:v>
                </c:pt>
                <c:pt idx="30">
                  <c:v>3.0100471598497411</c:v>
                </c:pt>
              </c:numCache>
            </c:numRef>
          </c:xVal>
          <c:yVal>
            <c:numRef>
              <c:f>'D:\S_G_2011_April\[Konnu_for_M_m.xls]PlotDat5'!$L$1:$L$31</c:f>
              <c:numCache>
                <c:formatCode>General</c:formatCode>
                <c:ptCount val="31"/>
                <c:pt idx="0">
                  <c:v>0.11486942208432915</c:v>
                </c:pt>
                <c:pt idx="1">
                  <c:v>0.11499001245927078</c:v>
                </c:pt>
                <c:pt idx="2">
                  <c:v>0.11510533245617063</c:v>
                </c:pt>
                <c:pt idx="3">
                  <c:v>0.11521034203779747</c:v>
                </c:pt>
                <c:pt idx="4">
                  <c:v>0.11530045178154229</c:v>
                </c:pt>
                <c:pt idx="5">
                  <c:v>0.11537172345920893</c:v>
                </c:pt>
                <c:pt idx="6">
                  <c:v>0.11542104215648391</c:v>
                </c:pt>
                <c:pt idx="7">
                  <c:v>0.11544625240963895</c:v>
                </c:pt>
                <c:pt idx="8">
                  <c:v>0.11544625240963895</c:v>
                </c:pt>
                <c:pt idx="9">
                  <c:v>0.11542104215648391</c:v>
                </c:pt>
                <c:pt idx="10">
                  <c:v>0.11537172345920893</c:v>
                </c:pt>
                <c:pt idx="11">
                  <c:v>0.11530045178154229</c:v>
                </c:pt>
                <c:pt idx="12">
                  <c:v>0.11521034203779747</c:v>
                </c:pt>
                <c:pt idx="13">
                  <c:v>0.11510533245617063</c:v>
                </c:pt>
                <c:pt idx="14">
                  <c:v>0.11499001245927078</c:v>
                </c:pt>
                <c:pt idx="15">
                  <c:v>0.11486942208432915</c:v>
                </c:pt>
                <c:pt idx="16">
                  <c:v>0.11474883170938753</c:v>
                </c:pt>
                <c:pt idx="17">
                  <c:v>0.11463351171248767</c:v>
                </c:pt>
                <c:pt idx="18">
                  <c:v>0.11452850213086084</c:v>
                </c:pt>
                <c:pt idx="19">
                  <c:v>0.11443839238711602</c:v>
                </c:pt>
                <c:pt idx="20">
                  <c:v>0.11436712070944938</c:v>
                </c:pt>
                <c:pt idx="21">
                  <c:v>0.1143178020121744</c:v>
                </c:pt>
                <c:pt idx="22">
                  <c:v>0.11429259175901936</c:v>
                </c:pt>
                <c:pt idx="23">
                  <c:v>0.11429259175901936</c:v>
                </c:pt>
                <c:pt idx="24">
                  <c:v>0.1143178020121744</c:v>
                </c:pt>
                <c:pt idx="25">
                  <c:v>0.11436712070944938</c:v>
                </c:pt>
                <c:pt idx="26">
                  <c:v>0.11443839238711602</c:v>
                </c:pt>
                <c:pt idx="27">
                  <c:v>0.11452850213086084</c:v>
                </c:pt>
                <c:pt idx="28">
                  <c:v>0.11463351171248767</c:v>
                </c:pt>
                <c:pt idx="29">
                  <c:v>0.11474883170938753</c:v>
                </c:pt>
                <c:pt idx="30">
                  <c:v>0.11486942208432915</c:v>
                </c:pt>
              </c:numCache>
            </c:numRef>
          </c:yVal>
          <c:smooth val="1"/>
          <c:extLst>
            <c:ext xmlns:c16="http://schemas.microsoft.com/office/drawing/2014/chart" uri="{C3380CC4-5D6E-409C-BE32-E72D297353CC}">
              <c16:uniqueId val="{0000000D-3775-46B9-A725-0E1C413A4F61}"/>
            </c:ext>
          </c:extLst>
        </c:ser>
        <c:ser>
          <c:idx val="5"/>
          <c:order val="5"/>
          <c:spPr>
            <a:ln w="12700">
              <a:solidFill>
                <a:srgbClr val="000000"/>
              </a:solidFill>
              <a:prstDash val="solid"/>
            </a:ln>
          </c:spPr>
          <c:marker>
            <c:symbol val="none"/>
          </c:marker>
          <c:xVal>
            <c:numRef>
              <c:f>'D:\S_G_2011_April\[Konnu_for_M_m.xls]PlotDat5'!$M$1:$M$31</c:f>
              <c:numCache>
                <c:formatCode>General</c:formatCode>
                <c:ptCount val="31"/>
                <c:pt idx="0">
                  <c:v>3.0883058720511922</c:v>
                </c:pt>
                <c:pt idx="1">
                  <c:v>3.0864347560218626</c:v>
                </c:pt>
                <c:pt idx="2">
                  <c:v>3.0809031846829669</c:v>
                </c:pt>
                <c:pt idx="3">
                  <c:v>3.0719529142454394</c:v>
                </c:pt>
                <c:pt idx="4">
                  <c:v>3.0599751144755616</c:v>
                </c:pt>
                <c:pt idx="5">
                  <c:v>3.0454932726991379</c:v>
                </c:pt>
                <c:pt idx="6">
                  <c:v>3.0291403148933851</c:v>
                </c:pt>
                <c:pt idx="7">
                  <c:v>3.011630943784612</c:v>
                </c:pt>
                <c:pt idx="8">
                  <c:v>2.9937304029095562</c:v>
                </c:pt>
                <c:pt idx="9">
                  <c:v>2.9762210318007831</c:v>
                </c:pt>
                <c:pt idx="10">
                  <c:v>2.9598680739950303</c:v>
                </c:pt>
                <c:pt idx="11">
                  <c:v>2.9453862322186066</c:v>
                </c:pt>
                <c:pt idx="12">
                  <c:v>2.9334084324487288</c:v>
                </c:pt>
                <c:pt idx="13">
                  <c:v>2.9244581620112013</c:v>
                </c:pt>
                <c:pt idx="14">
                  <c:v>2.9189265906723056</c:v>
                </c:pt>
                <c:pt idx="15">
                  <c:v>2.917055474642976</c:v>
                </c:pt>
                <c:pt idx="16">
                  <c:v>2.9189265906723056</c:v>
                </c:pt>
                <c:pt idx="17">
                  <c:v>2.9244581620112013</c:v>
                </c:pt>
                <c:pt idx="18">
                  <c:v>2.9334084324487288</c:v>
                </c:pt>
                <c:pt idx="19">
                  <c:v>2.9453862322186066</c:v>
                </c:pt>
                <c:pt idx="20">
                  <c:v>2.9598680739950303</c:v>
                </c:pt>
                <c:pt idx="21">
                  <c:v>2.9762210318007831</c:v>
                </c:pt>
                <c:pt idx="22">
                  <c:v>2.9937304029095562</c:v>
                </c:pt>
                <c:pt idx="23">
                  <c:v>3.011630943784612</c:v>
                </c:pt>
                <c:pt idx="24">
                  <c:v>3.0291403148933851</c:v>
                </c:pt>
                <c:pt idx="25">
                  <c:v>3.0454932726991379</c:v>
                </c:pt>
                <c:pt idx="26">
                  <c:v>3.0599751144755616</c:v>
                </c:pt>
                <c:pt idx="27">
                  <c:v>3.0719529142454389</c:v>
                </c:pt>
                <c:pt idx="28">
                  <c:v>3.0809031846829669</c:v>
                </c:pt>
                <c:pt idx="29">
                  <c:v>3.0864347560218626</c:v>
                </c:pt>
                <c:pt idx="30">
                  <c:v>3.0883058720511922</c:v>
                </c:pt>
              </c:numCache>
            </c:numRef>
          </c:xVal>
          <c:yVal>
            <c:numRef>
              <c:f>'D:\S_G_2011_April\[Konnu_for_M_m.xls]PlotDat5'!$N$1:$N$31</c:f>
              <c:numCache>
                <c:formatCode>General</c:formatCode>
                <c:ptCount val="31"/>
                <c:pt idx="0">
                  <c:v>0.11476702689542297</c:v>
                </c:pt>
                <c:pt idx="1">
                  <c:v>0.11493358771631274</c:v>
                </c:pt>
                <c:pt idx="2">
                  <c:v>0.11509286903008212</c:v>
                </c:pt>
                <c:pt idx="3">
                  <c:v>0.11523790947900286</c:v>
                </c:pt>
                <c:pt idx="4">
                  <c:v>0.11536237009947584</c:v>
                </c:pt>
                <c:pt idx="5">
                  <c:v>0.11546081136515805</c:v>
                </c:pt>
                <c:pt idx="6">
                  <c:v>0.11552893092036561</c:v>
                </c:pt>
                <c:pt idx="7">
                  <c:v>0.11556375161366202</c:v>
                </c:pt>
                <c:pt idx="8">
                  <c:v>0.11556375161366202</c:v>
                </c:pt>
                <c:pt idx="9">
                  <c:v>0.11552893092036559</c:v>
                </c:pt>
                <c:pt idx="10">
                  <c:v>0.11546081136515805</c:v>
                </c:pt>
                <c:pt idx="11">
                  <c:v>0.11536237009947584</c:v>
                </c:pt>
                <c:pt idx="12">
                  <c:v>0.11523790947900286</c:v>
                </c:pt>
                <c:pt idx="13">
                  <c:v>0.11509286903008212</c:v>
                </c:pt>
                <c:pt idx="14">
                  <c:v>0.11493358771631274</c:v>
                </c:pt>
                <c:pt idx="15">
                  <c:v>0.11476702689542297</c:v>
                </c:pt>
                <c:pt idx="16">
                  <c:v>0.1146004660745332</c:v>
                </c:pt>
                <c:pt idx="17">
                  <c:v>0.11444118476076381</c:v>
                </c:pt>
                <c:pt idx="18">
                  <c:v>0.11429614431184307</c:v>
                </c:pt>
                <c:pt idx="19">
                  <c:v>0.1141716836913701</c:v>
                </c:pt>
                <c:pt idx="20">
                  <c:v>0.11407324242568788</c:v>
                </c:pt>
                <c:pt idx="21">
                  <c:v>0.11400512287048033</c:v>
                </c:pt>
                <c:pt idx="22">
                  <c:v>0.11397030217718392</c:v>
                </c:pt>
                <c:pt idx="23">
                  <c:v>0.11397030217718392</c:v>
                </c:pt>
                <c:pt idx="24">
                  <c:v>0.11400512287048034</c:v>
                </c:pt>
                <c:pt idx="25">
                  <c:v>0.11407324242568788</c:v>
                </c:pt>
                <c:pt idx="26">
                  <c:v>0.1141716836913701</c:v>
                </c:pt>
                <c:pt idx="27">
                  <c:v>0.11429614431184307</c:v>
                </c:pt>
                <c:pt idx="28">
                  <c:v>0.11444118476076381</c:v>
                </c:pt>
                <c:pt idx="29">
                  <c:v>0.1146004660745332</c:v>
                </c:pt>
                <c:pt idx="30">
                  <c:v>0.11476702689542297</c:v>
                </c:pt>
              </c:numCache>
            </c:numRef>
          </c:yVal>
          <c:smooth val="1"/>
          <c:extLst>
            <c:ext xmlns:c16="http://schemas.microsoft.com/office/drawing/2014/chart" uri="{C3380CC4-5D6E-409C-BE32-E72D297353CC}">
              <c16:uniqueId val="{0000000E-3775-46B9-A725-0E1C413A4F61}"/>
            </c:ext>
          </c:extLst>
        </c:ser>
        <c:ser>
          <c:idx val="6"/>
          <c:order val="6"/>
          <c:spPr>
            <a:ln w="12700">
              <a:solidFill>
                <a:srgbClr val="000000"/>
              </a:solidFill>
              <a:prstDash val="solid"/>
            </a:ln>
          </c:spPr>
          <c:marker>
            <c:symbol val="none"/>
          </c:marker>
          <c:xVal>
            <c:numRef>
              <c:f>'D:\S_G_2011_April\[Konnu_for_M_m.xls]PlotDat5'!$O$1:$O$23</c:f>
              <c:numCache>
                <c:formatCode>General</c:formatCode>
                <c:ptCount val="23"/>
                <c:pt idx="0">
                  <c:v>3.3873476390215513</c:v>
                </c:pt>
                <c:pt idx="1">
                  <c:v>3.3835651431001543</c:v>
                </c:pt>
                <c:pt idx="2">
                  <c:v>3.3725240906601446</c:v>
                </c:pt>
                <c:pt idx="3">
                  <c:v>3.3551189621065451</c:v>
                </c:pt>
                <c:pt idx="4">
                  <c:v>3.3327598174424833</c:v>
                </c:pt>
                <c:pt idx="5">
                  <c:v>3.3072580615936875</c:v>
                </c:pt>
                <c:pt idx="6">
                  <c:v>3.2806796951542463</c:v>
                </c:pt>
                <c:pt idx="7">
                  <c:v>3.2551779393054505</c:v>
                </c:pt>
                <c:pt idx="8">
                  <c:v>3.2328187946413887</c:v>
                </c:pt>
                <c:pt idx="9">
                  <c:v>3.2154136660877892</c:v>
                </c:pt>
                <c:pt idx="10">
                  <c:v>3.2043726136477795</c:v>
                </c:pt>
                <c:pt idx="11">
                  <c:v>3.2005901177263825</c:v>
                </c:pt>
                <c:pt idx="12">
                  <c:v>3.2043726136477795</c:v>
                </c:pt>
                <c:pt idx="13">
                  <c:v>3.2154136660877892</c:v>
                </c:pt>
                <c:pt idx="14">
                  <c:v>3.2328187946413887</c:v>
                </c:pt>
                <c:pt idx="15">
                  <c:v>3.2551779393054505</c:v>
                </c:pt>
                <c:pt idx="16">
                  <c:v>3.2806796951542463</c:v>
                </c:pt>
                <c:pt idx="17">
                  <c:v>3.307258061593688</c:v>
                </c:pt>
                <c:pt idx="18">
                  <c:v>3.3327598174424833</c:v>
                </c:pt>
                <c:pt idx="19">
                  <c:v>3.3551189621065456</c:v>
                </c:pt>
                <c:pt idx="20">
                  <c:v>3.372524090660145</c:v>
                </c:pt>
                <c:pt idx="21">
                  <c:v>3.3835651431001543</c:v>
                </c:pt>
                <c:pt idx="22">
                  <c:v>3.3873476390215513</c:v>
                </c:pt>
              </c:numCache>
            </c:numRef>
          </c:xVal>
          <c:yVal>
            <c:numRef>
              <c:f>'D:\S_G_2011_April\[Konnu_for_M_m.xls]PlotDat5'!$P$1:$P$23</c:f>
              <c:numCache>
                <c:formatCode>General</c:formatCode>
                <c:ptCount val="23"/>
                <c:pt idx="0">
                  <c:v>0.11380309999999999</c:v>
                </c:pt>
                <c:pt idx="1">
                  <c:v>0.1139353111901177</c:v>
                </c:pt>
                <c:pt idx="2">
                  <c:v>0.11405681141590231</c:v>
                </c:pt>
                <c:pt idx="3">
                  <c:v>0.11415775745165038</c:v>
                </c:pt>
                <c:pt idx="4">
                  <c:v>0.11422997124989483</c:v>
                </c:pt>
                <c:pt idx="5">
                  <c:v>0.11426760247817387</c:v>
                </c:pt>
                <c:pt idx="6">
                  <c:v>0.11426760247817387</c:v>
                </c:pt>
                <c:pt idx="7">
                  <c:v>0.11422997124989483</c:v>
                </c:pt>
                <c:pt idx="8">
                  <c:v>0.11415775745165038</c:v>
                </c:pt>
                <c:pt idx="9">
                  <c:v>0.11405681141590231</c:v>
                </c:pt>
                <c:pt idx="10">
                  <c:v>0.1139353111901177</c:v>
                </c:pt>
                <c:pt idx="11">
                  <c:v>0.11380309999999999</c:v>
                </c:pt>
                <c:pt idx="12">
                  <c:v>0.11367088880988227</c:v>
                </c:pt>
                <c:pt idx="13">
                  <c:v>0.11354938858409767</c:v>
                </c:pt>
                <c:pt idx="14">
                  <c:v>0.1134484425483496</c:v>
                </c:pt>
                <c:pt idx="15">
                  <c:v>0.11337622875010515</c:v>
                </c:pt>
                <c:pt idx="16">
                  <c:v>0.11333859752182611</c:v>
                </c:pt>
                <c:pt idx="17">
                  <c:v>0.11333859752182611</c:v>
                </c:pt>
                <c:pt idx="18">
                  <c:v>0.11337622875010515</c:v>
                </c:pt>
                <c:pt idx="19">
                  <c:v>0.1134484425483496</c:v>
                </c:pt>
                <c:pt idx="20">
                  <c:v>0.11354938858409767</c:v>
                </c:pt>
                <c:pt idx="21">
                  <c:v>0.11367088880988228</c:v>
                </c:pt>
                <c:pt idx="22">
                  <c:v>0.11380309999999999</c:v>
                </c:pt>
              </c:numCache>
            </c:numRef>
          </c:yVal>
          <c:smooth val="1"/>
          <c:extLst>
            <c:ext xmlns:c16="http://schemas.microsoft.com/office/drawing/2014/chart" uri="{C3380CC4-5D6E-409C-BE32-E72D297353CC}">
              <c16:uniqueId val="{0000000F-3775-46B9-A725-0E1C413A4F61}"/>
            </c:ext>
          </c:extLst>
        </c:ser>
        <c:ser>
          <c:idx val="7"/>
          <c:order val="7"/>
          <c:spPr>
            <a:ln w="12700">
              <a:solidFill>
                <a:srgbClr val="000000"/>
              </a:solidFill>
              <a:prstDash val="solid"/>
            </a:ln>
          </c:spPr>
          <c:marker>
            <c:symbol val="none"/>
          </c:marker>
          <c:xVal>
            <c:numRef>
              <c:f>'D:\S_G_2011_April\[Konnu_for_M_m.xls]PlotDat5'!$Q$1:$Q$23</c:f>
              <c:numCache>
                <c:formatCode>General</c:formatCode>
                <c:ptCount val="23"/>
                <c:pt idx="0">
                  <c:v>3.2703688647847646</c:v>
                </c:pt>
                <c:pt idx="1">
                  <c:v>3.2667070697477358</c:v>
                </c:pt>
                <c:pt idx="2">
                  <c:v>3.2560183414930153</c:v>
                </c:pt>
                <c:pt idx="3">
                  <c:v>3.2391686172154865</c:v>
                </c:pt>
                <c:pt idx="4">
                  <c:v>3.2175229613669458</c:v>
                </c:pt>
                <c:pt idx="5">
                  <c:v>3.1928349762525698</c:v>
                </c:pt>
                <c:pt idx="6">
                  <c:v>3.1671047356012245</c:v>
                </c:pt>
                <c:pt idx="7">
                  <c:v>3.1424167504868485</c:v>
                </c:pt>
                <c:pt idx="8">
                  <c:v>3.1207710946383078</c:v>
                </c:pt>
                <c:pt idx="9">
                  <c:v>3.1039213703607791</c:v>
                </c:pt>
                <c:pt idx="10">
                  <c:v>3.0932326421060585</c:v>
                </c:pt>
                <c:pt idx="11">
                  <c:v>3.0895708470690297</c:v>
                </c:pt>
                <c:pt idx="12">
                  <c:v>3.0932326421060585</c:v>
                </c:pt>
                <c:pt idx="13">
                  <c:v>3.1039213703607791</c:v>
                </c:pt>
                <c:pt idx="14">
                  <c:v>3.1207710946383078</c:v>
                </c:pt>
                <c:pt idx="15">
                  <c:v>3.1424167504868485</c:v>
                </c:pt>
                <c:pt idx="16">
                  <c:v>3.1671047356012245</c:v>
                </c:pt>
                <c:pt idx="17">
                  <c:v>3.1928349762525698</c:v>
                </c:pt>
                <c:pt idx="18">
                  <c:v>3.2175229613669458</c:v>
                </c:pt>
                <c:pt idx="19">
                  <c:v>3.2391686172154865</c:v>
                </c:pt>
                <c:pt idx="20">
                  <c:v>3.2560183414930157</c:v>
                </c:pt>
                <c:pt idx="21">
                  <c:v>3.2667070697477358</c:v>
                </c:pt>
                <c:pt idx="22">
                  <c:v>3.2703688647847646</c:v>
                </c:pt>
              </c:numCache>
            </c:numRef>
          </c:xVal>
          <c:yVal>
            <c:numRef>
              <c:f>'D:\S_G_2011_April\[Konnu_for_M_m.xls]PlotDat5'!$R$1:$R$23</c:f>
              <c:numCache>
                <c:formatCode>General</c:formatCode>
                <c:ptCount val="23"/>
                <c:pt idx="0">
                  <c:v>0.11368936655940153</c:v>
                </c:pt>
                <c:pt idx="1">
                  <c:v>0.11380152499728674</c:v>
                </c:pt>
                <c:pt idx="2">
                  <c:v>0.11390459702556641</c:v>
                </c:pt>
                <c:pt idx="3">
                  <c:v>0.11399023236150227</c:v>
                </c:pt>
                <c:pt idx="4">
                  <c:v>0.11405149333946975</c:v>
                </c:pt>
                <c:pt idx="5">
                  <c:v>0.11408341695936698</c:v>
                </c:pt>
                <c:pt idx="6">
                  <c:v>0.11408341695936698</c:v>
                </c:pt>
                <c:pt idx="7">
                  <c:v>0.11405149333946975</c:v>
                </c:pt>
                <c:pt idx="8">
                  <c:v>0.11399023236150227</c:v>
                </c:pt>
                <c:pt idx="9">
                  <c:v>0.11390459702556641</c:v>
                </c:pt>
                <c:pt idx="10">
                  <c:v>0.11380152499728674</c:v>
                </c:pt>
                <c:pt idx="11">
                  <c:v>0.11368936655940153</c:v>
                </c:pt>
                <c:pt idx="12">
                  <c:v>0.11357720812151631</c:v>
                </c:pt>
                <c:pt idx="13">
                  <c:v>0.11347413609323664</c:v>
                </c:pt>
                <c:pt idx="14">
                  <c:v>0.11338850075730078</c:v>
                </c:pt>
                <c:pt idx="15">
                  <c:v>0.1133272397793333</c:v>
                </c:pt>
                <c:pt idx="16">
                  <c:v>0.11329531615943607</c:v>
                </c:pt>
                <c:pt idx="17">
                  <c:v>0.11329531615943607</c:v>
                </c:pt>
                <c:pt idx="18">
                  <c:v>0.1133272397793333</c:v>
                </c:pt>
                <c:pt idx="19">
                  <c:v>0.11338850075730078</c:v>
                </c:pt>
                <c:pt idx="20">
                  <c:v>0.11347413609323664</c:v>
                </c:pt>
                <c:pt idx="21">
                  <c:v>0.11357720812151631</c:v>
                </c:pt>
                <c:pt idx="22">
                  <c:v>0.11368936655940153</c:v>
                </c:pt>
              </c:numCache>
            </c:numRef>
          </c:yVal>
          <c:smooth val="1"/>
          <c:extLst>
            <c:ext xmlns:c16="http://schemas.microsoft.com/office/drawing/2014/chart" uri="{C3380CC4-5D6E-409C-BE32-E72D297353CC}">
              <c16:uniqueId val="{00000010-3775-46B9-A725-0E1C413A4F61}"/>
            </c:ext>
          </c:extLst>
        </c:ser>
        <c:ser>
          <c:idx val="8"/>
          <c:order val="8"/>
          <c:spPr>
            <a:ln w="12700">
              <a:solidFill>
                <a:srgbClr val="000000"/>
              </a:solidFill>
              <a:prstDash val="solid"/>
            </a:ln>
          </c:spPr>
          <c:marker>
            <c:symbol val="none"/>
          </c:marker>
          <c:xVal>
            <c:numRef>
              <c:f>'D:\S_G_2011_April\[Konnu_for_M_m.xls]PlotDat5'!$S$1:$S$31</c:f>
              <c:numCache>
                <c:formatCode>General</c:formatCode>
                <c:ptCount val="31"/>
                <c:pt idx="0">
                  <c:v>3.1009476558386329</c:v>
                </c:pt>
                <c:pt idx="1">
                  <c:v>3.0990685804894555</c:v>
                </c:pt>
                <c:pt idx="2">
                  <c:v>3.0935134790514867</c:v>
                </c:pt>
                <c:pt idx="3">
                  <c:v>3.084525136113899</c:v>
                </c:pt>
                <c:pt idx="4">
                  <c:v>3.07249638539392</c:v>
                </c:pt>
                <c:pt idx="5">
                  <c:v>3.0579529410183635</c:v>
                </c:pt>
                <c:pt idx="6">
                  <c:v>3.0415304212936292</c:v>
                </c:pt>
                <c:pt idx="7">
                  <c:v>3.0239465691356813</c:v>
                </c:pt>
                <c:pt idx="8">
                  <c:v>3.005969883260506</c:v>
                </c:pt>
                <c:pt idx="9">
                  <c:v>2.9883860311025581</c:v>
                </c:pt>
                <c:pt idx="10">
                  <c:v>2.9719635113778238</c:v>
                </c:pt>
                <c:pt idx="11">
                  <c:v>2.9574200670022672</c:v>
                </c:pt>
                <c:pt idx="12">
                  <c:v>2.9453913162822882</c:v>
                </c:pt>
                <c:pt idx="13">
                  <c:v>2.9364029733447006</c:v>
                </c:pt>
                <c:pt idx="14">
                  <c:v>2.9308478719067317</c:v>
                </c:pt>
                <c:pt idx="15">
                  <c:v>2.9289687965575544</c:v>
                </c:pt>
                <c:pt idx="16">
                  <c:v>2.9308478719067317</c:v>
                </c:pt>
                <c:pt idx="17">
                  <c:v>2.9364029733447006</c:v>
                </c:pt>
                <c:pt idx="18">
                  <c:v>2.9453913162822882</c:v>
                </c:pt>
                <c:pt idx="19">
                  <c:v>2.9574200670022672</c:v>
                </c:pt>
                <c:pt idx="20">
                  <c:v>2.9719635113778238</c:v>
                </c:pt>
                <c:pt idx="21">
                  <c:v>2.9883860311025581</c:v>
                </c:pt>
                <c:pt idx="22">
                  <c:v>3.005969883260506</c:v>
                </c:pt>
                <c:pt idx="23">
                  <c:v>3.0239465691356813</c:v>
                </c:pt>
                <c:pt idx="24">
                  <c:v>3.0415304212936292</c:v>
                </c:pt>
                <c:pt idx="25">
                  <c:v>3.0579529410183635</c:v>
                </c:pt>
                <c:pt idx="26">
                  <c:v>3.07249638539392</c:v>
                </c:pt>
                <c:pt idx="27">
                  <c:v>3.084525136113899</c:v>
                </c:pt>
                <c:pt idx="28">
                  <c:v>3.0935134790514867</c:v>
                </c:pt>
                <c:pt idx="29">
                  <c:v>3.0990685804894555</c:v>
                </c:pt>
                <c:pt idx="30">
                  <c:v>3.1009476558386329</c:v>
                </c:pt>
              </c:numCache>
            </c:numRef>
          </c:xVal>
          <c:yVal>
            <c:numRef>
              <c:f>'D:\S_G_2011_April\[Konnu_for_M_m.xls]PlotDat5'!$T$1:$T$31</c:f>
              <c:numCache>
                <c:formatCode>General</c:formatCode>
                <c:ptCount val="31"/>
                <c:pt idx="0">
                  <c:v>0.11552874637537908</c:v>
                </c:pt>
                <c:pt idx="1">
                  <c:v>0.11563678200770185</c:v>
                </c:pt>
                <c:pt idx="2">
                  <c:v>0.11574009596447964</c:v>
                </c:pt>
                <c:pt idx="3">
                  <c:v>0.11583417293004589</c:v>
                </c:pt>
                <c:pt idx="4">
                  <c:v>0.11591490128957398</c:v>
                </c:pt>
                <c:pt idx="5">
                  <c:v>0.11597875282637489</c:v>
                </c:pt>
                <c:pt idx="6">
                  <c:v>0.11602293692189676</c:v>
                </c:pt>
                <c:pt idx="7">
                  <c:v>0.11604552251914645</c:v>
                </c:pt>
                <c:pt idx="8">
                  <c:v>0.11604552251914646</c:v>
                </c:pt>
                <c:pt idx="9">
                  <c:v>0.11602293692189676</c:v>
                </c:pt>
                <c:pt idx="10">
                  <c:v>0.11597875282637489</c:v>
                </c:pt>
                <c:pt idx="11">
                  <c:v>0.11591490128957398</c:v>
                </c:pt>
                <c:pt idx="12">
                  <c:v>0.11583417293004589</c:v>
                </c:pt>
                <c:pt idx="13">
                  <c:v>0.11574009596447964</c:v>
                </c:pt>
                <c:pt idx="14">
                  <c:v>0.11563678200770185</c:v>
                </c:pt>
                <c:pt idx="15">
                  <c:v>0.11552874637537908</c:v>
                </c:pt>
                <c:pt idx="16">
                  <c:v>0.11542071074305631</c:v>
                </c:pt>
                <c:pt idx="17">
                  <c:v>0.11531739678627852</c:v>
                </c:pt>
                <c:pt idx="18">
                  <c:v>0.11522331982071227</c:v>
                </c:pt>
                <c:pt idx="19">
                  <c:v>0.11514259146118418</c:v>
                </c:pt>
                <c:pt idx="20">
                  <c:v>0.11507873992438326</c:v>
                </c:pt>
                <c:pt idx="21">
                  <c:v>0.11503455582886139</c:v>
                </c:pt>
                <c:pt idx="22">
                  <c:v>0.11501197023161171</c:v>
                </c:pt>
                <c:pt idx="23">
                  <c:v>0.11501197023161169</c:v>
                </c:pt>
                <c:pt idx="24">
                  <c:v>0.11503455582886139</c:v>
                </c:pt>
                <c:pt idx="25">
                  <c:v>0.11507873992438326</c:v>
                </c:pt>
                <c:pt idx="26">
                  <c:v>0.11514259146118418</c:v>
                </c:pt>
                <c:pt idx="27">
                  <c:v>0.11522331982071227</c:v>
                </c:pt>
                <c:pt idx="28">
                  <c:v>0.11531739678627852</c:v>
                </c:pt>
                <c:pt idx="29">
                  <c:v>0.11542071074305631</c:v>
                </c:pt>
                <c:pt idx="30">
                  <c:v>0.11552874637537908</c:v>
                </c:pt>
              </c:numCache>
            </c:numRef>
          </c:yVal>
          <c:smooth val="1"/>
          <c:extLst>
            <c:ext xmlns:c16="http://schemas.microsoft.com/office/drawing/2014/chart" uri="{C3380CC4-5D6E-409C-BE32-E72D297353CC}">
              <c16:uniqueId val="{00000011-3775-46B9-A725-0E1C413A4F61}"/>
            </c:ext>
          </c:extLst>
        </c:ser>
        <c:ser>
          <c:idx val="9"/>
          <c:order val="9"/>
          <c:spPr>
            <a:ln w="12700">
              <a:solidFill>
                <a:srgbClr val="000000"/>
              </a:solidFill>
              <a:prstDash val="solid"/>
            </a:ln>
          </c:spPr>
          <c:marker>
            <c:symbol val="none"/>
          </c:marker>
          <c:xVal>
            <c:numRef>
              <c:f>'D:\S_G_2011_April\[Konnu_for_M_m.xls]PlotDat5'!$U$1:$U$23</c:f>
              <c:numCache>
                <c:formatCode>General</c:formatCode>
                <c:ptCount val="23"/>
                <c:pt idx="0">
                  <c:v>3.1329410323287892</c:v>
                </c:pt>
                <c:pt idx="1">
                  <c:v>3.1294386379598103</c:v>
                </c:pt>
                <c:pt idx="2">
                  <c:v>3.1192151980151066</c:v>
                </c:pt>
                <c:pt idx="3">
                  <c:v>3.1030989547978596</c:v>
                </c:pt>
                <c:pt idx="4">
                  <c:v>3.0823955504865417</c:v>
                </c:pt>
                <c:pt idx="5">
                  <c:v>3.0587822517705696</c:v>
                </c:pt>
                <c:pt idx="6">
                  <c:v>3.0341720676782167</c:v>
                </c:pt>
                <c:pt idx="7">
                  <c:v>3.0105587689622446</c:v>
                </c:pt>
                <c:pt idx="8">
                  <c:v>2.9898553646509267</c:v>
                </c:pt>
                <c:pt idx="9">
                  <c:v>2.9737391214336797</c:v>
                </c:pt>
                <c:pt idx="10">
                  <c:v>2.963515681488976</c:v>
                </c:pt>
                <c:pt idx="11">
                  <c:v>2.9600132871199971</c:v>
                </c:pt>
                <c:pt idx="12">
                  <c:v>2.963515681488976</c:v>
                </c:pt>
                <c:pt idx="13">
                  <c:v>2.9737391214336797</c:v>
                </c:pt>
                <c:pt idx="14">
                  <c:v>2.9898553646509267</c:v>
                </c:pt>
                <c:pt idx="15">
                  <c:v>3.0105587689622446</c:v>
                </c:pt>
                <c:pt idx="16">
                  <c:v>3.0341720676782167</c:v>
                </c:pt>
                <c:pt idx="17">
                  <c:v>3.0587822517705696</c:v>
                </c:pt>
                <c:pt idx="18">
                  <c:v>3.0823955504865417</c:v>
                </c:pt>
                <c:pt idx="19">
                  <c:v>3.1030989547978596</c:v>
                </c:pt>
                <c:pt idx="20">
                  <c:v>3.1192151980151066</c:v>
                </c:pt>
                <c:pt idx="21">
                  <c:v>3.1294386379598103</c:v>
                </c:pt>
                <c:pt idx="22">
                  <c:v>3.1329410323287892</c:v>
                </c:pt>
              </c:numCache>
            </c:numRef>
          </c:xVal>
          <c:yVal>
            <c:numRef>
              <c:f>'D:\S_G_2011_April\[Konnu_for_M_m.xls]PlotDat5'!$V$1:$V$23</c:f>
              <c:numCache>
                <c:formatCode>General</c:formatCode>
                <c:ptCount val="23"/>
                <c:pt idx="0">
                  <c:v>0.11627850000000001</c:v>
                </c:pt>
                <c:pt idx="1">
                  <c:v>0.11640151659489038</c:v>
                </c:pt>
                <c:pt idx="2">
                  <c:v>0.11651456711687061</c:v>
                </c:pt>
                <c:pt idx="3">
                  <c:v>0.11660849288498719</c:v>
                </c:pt>
                <c:pt idx="4">
                  <c:v>0.11667568459210534</c:v>
                </c:pt>
                <c:pt idx="5">
                  <c:v>0.11671069876571885</c:v>
                </c:pt>
                <c:pt idx="6">
                  <c:v>0.11671069876571885</c:v>
                </c:pt>
                <c:pt idx="7">
                  <c:v>0.11667568459210534</c:v>
                </c:pt>
                <c:pt idx="8">
                  <c:v>0.11660849288498717</c:v>
                </c:pt>
                <c:pt idx="9">
                  <c:v>0.11651456711687061</c:v>
                </c:pt>
                <c:pt idx="10">
                  <c:v>0.11640151659489038</c:v>
                </c:pt>
                <c:pt idx="11">
                  <c:v>0.11627850000000001</c:v>
                </c:pt>
                <c:pt idx="12">
                  <c:v>0.11615548340510963</c:v>
                </c:pt>
                <c:pt idx="13">
                  <c:v>0.1160424328831294</c:v>
                </c:pt>
                <c:pt idx="14">
                  <c:v>0.11594850711501282</c:v>
                </c:pt>
                <c:pt idx="15">
                  <c:v>0.11588131540789467</c:v>
                </c:pt>
                <c:pt idx="16">
                  <c:v>0.11584630123428116</c:v>
                </c:pt>
                <c:pt idx="17">
                  <c:v>0.11584630123428116</c:v>
                </c:pt>
                <c:pt idx="18">
                  <c:v>0.11588131540789467</c:v>
                </c:pt>
                <c:pt idx="19">
                  <c:v>0.11594850711501284</c:v>
                </c:pt>
                <c:pt idx="20">
                  <c:v>0.1160424328831294</c:v>
                </c:pt>
                <c:pt idx="21">
                  <c:v>0.11615548340510963</c:v>
                </c:pt>
                <c:pt idx="22">
                  <c:v>0.11627850000000001</c:v>
                </c:pt>
              </c:numCache>
            </c:numRef>
          </c:yVal>
          <c:smooth val="1"/>
          <c:extLst>
            <c:ext xmlns:c16="http://schemas.microsoft.com/office/drawing/2014/chart" uri="{C3380CC4-5D6E-409C-BE32-E72D297353CC}">
              <c16:uniqueId val="{00000012-3775-46B9-A725-0E1C413A4F61}"/>
            </c:ext>
          </c:extLst>
        </c:ser>
        <c:ser>
          <c:idx val="10"/>
          <c:order val="10"/>
          <c:spPr>
            <a:ln w="12700">
              <a:solidFill>
                <a:srgbClr val="000000"/>
              </a:solidFill>
              <a:prstDash val="solid"/>
            </a:ln>
          </c:spPr>
          <c:marker>
            <c:symbol val="none"/>
          </c:marker>
          <c:xVal>
            <c:numRef>
              <c:f>'D:\S_G_2011_April\[Konnu_for_M_m.xls]PlotDat5'!$W$1:$W$31</c:f>
              <c:numCache>
                <c:formatCode>General</c:formatCode>
                <c:ptCount val="31"/>
                <c:pt idx="0">
                  <c:v>2.895886186842529</c:v>
                </c:pt>
                <c:pt idx="1">
                  <c:v>2.8941339976414997</c:v>
                </c:pt>
                <c:pt idx="2">
                  <c:v>2.8889540091144332</c:v>
                </c:pt>
                <c:pt idx="3">
                  <c:v>2.8805726116163051</c:v>
                </c:pt>
                <c:pt idx="4">
                  <c:v>2.8693561124361913</c:v>
                </c:pt>
                <c:pt idx="5">
                  <c:v>2.8557947264109966</c:v>
                </c:pt>
                <c:pt idx="6">
                  <c:v>2.8404811511847727</c:v>
                </c:pt>
                <c:pt idx="7">
                  <c:v>2.8240846634775925</c:v>
                </c:pt>
                <c:pt idx="8">
                  <c:v>2.8073218684813361</c:v>
                </c:pt>
                <c:pt idx="9">
                  <c:v>2.7909253807741559</c:v>
                </c:pt>
                <c:pt idx="10">
                  <c:v>2.775611805547932</c:v>
                </c:pt>
                <c:pt idx="11">
                  <c:v>2.7620504195227373</c:v>
                </c:pt>
                <c:pt idx="12">
                  <c:v>2.7508339203426235</c:v>
                </c:pt>
                <c:pt idx="13">
                  <c:v>2.7424525228444954</c:v>
                </c:pt>
                <c:pt idx="14">
                  <c:v>2.7372725343174289</c:v>
                </c:pt>
                <c:pt idx="15">
                  <c:v>2.7355203451163996</c:v>
                </c:pt>
                <c:pt idx="16">
                  <c:v>2.7372725343174289</c:v>
                </c:pt>
                <c:pt idx="17">
                  <c:v>2.7424525228444954</c:v>
                </c:pt>
                <c:pt idx="18">
                  <c:v>2.7508339203426235</c:v>
                </c:pt>
                <c:pt idx="19">
                  <c:v>2.7620504195227373</c:v>
                </c:pt>
                <c:pt idx="20">
                  <c:v>2.775611805547932</c:v>
                </c:pt>
                <c:pt idx="21">
                  <c:v>2.7909253807741559</c:v>
                </c:pt>
                <c:pt idx="22">
                  <c:v>2.8073218684813361</c:v>
                </c:pt>
                <c:pt idx="23">
                  <c:v>2.8240846634775925</c:v>
                </c:pt>
                <c:pt idx="24">
                  <c:v>2.8404811511847727</c:v>
                </c:pt>
                <c:pt idx="25">
                  <c:v>2.8557947264109966</c:v>
                </c:pt>
                <c:pt idx="26">
                  <c:v>2.8693561124361913</c:v>
                </c:pt>
                <c:pt idx="27">
                  <c:v>2.8805726116163051</c:v>
                </c:pt>
                <c:pt idx="28">
                  <c:v>2.8889540091144332</c:v>
                </c:pt>
                <c:pt idx="29">
                  <c:v>2.8941339976414997</c:v>
                </c:pt>
                <c:pt idx="30">
                  <c:v>2.895886186842529</c:v>
                </c:pt>
              </c:numCache>
            </c:numRef>
          </c:xVal>
          <c:yVal>
            <c:numRef>
              <c:f>'D:\S_G_2011_April\[Konnu_for_M_m.xls]PlotDat5'!$X$1:$X$31</c:f>
              <c:numCache>
                <c:formatCode>General</c:formatCode>
                <c:ptCount val="31"/>
                <c:pt idx="0">
                  <c:v>0.12278099999999999</c:v>
                </c:pt>
                <c:pt idx="1">
                  <c:v>0.1228925670478508</c:v>
                </c:pt>
                <c:pt idx="2">
                  <c:v>0.12299925808035243</c:v>
                </c:pt>
                <c:pt idx="3">
                  <c:v>0.1230964101874242</c:v>
                </c:pt>
                <c:pt idx="4">
                  <c:v>0.12317977735579953</c:v>
                </c:pt>
                <c:pt idx="5">
                  <c:v>0.12324571604018036</c:v>
                </c:pt>
                <c:pt idx="6">
                  <c:v>0.12329134440365033</c:v>
                </c:pt>
                <c:pt idx="7">
                  <c:v>0.12331466826777665</c:v>
                </c:pt>
                <c:pt idx="8">
                  <c:v>0.12331466826777665</c:v>
                </c:pt>
                <c:pt idx="9">
                  <c:v>0.12329134440365033</c:v>
                </c:pt>
                <c:pt idx="10">
                  <c:v>0.12324571604018036</c:v>
                </c:pt>
                <c:pt idx="11">
                  <c:v>0.12317977735579953</c:v>
                </c:pt>
                <c:pt idx="12">
                  <c:v>0.1230964101874242</c:v>
                </c:pt>
                <c:pt idx="13">
                  <c:v>0.12299925808035243</c:v>
                </c:pt>
                <c:pt idx="14">
                  <c:v>0.1228925670478508</c:v>
                </c:pt>
                <c:pt idx="15">
                  <c:v>0.12278099999999999</c:v>
                </c:pt>
                <c:pt idx="16">
                  <c:v>0.12266943295214917</c:v>
                </c:pt>
                <c:pt idx="17">
                  <c:v>0.12256274191964754</c:v>
                </c:pt>
                <c:pt idx="18">
                  <c:v>0.12246558981257577</c:v>
                </c:pt>
                <c:pt idx="19">
                  <c:v>0.12238222264420044</c:v>
                </c:pt>
                <c:pt idx="20">
                  <c:v>0.12231628395981961</c:v>
                </c:pt>
                <c:pt idx="21">
                  <c:v>0.12227065559634964</c:v>
                </c:pt>
                <c:pt idx="22">
                  <c:v>0.12224733173222332</c:v>
                </c:pt>
                <c:pt idx="23">
                  <c:v>0.12224733173222332</c:v>
                </c:pt>
                <c:pt idx="24">
                  <c:v>0.12227065559634964</c:v>
                </c:pt>
                <c:pt idx="25">
                  <c:v>0.12231628395981961</c:v>
                </c:pt>
                <c:pt idx="26">
                  <c:v>0.12238222264420044</c:v>
                </c:pt>
                <c:pt idx="27">
                  <c:v>0.12246558981257577</c:v>
                </c:pt>
                <c:pt idx="28">
                  <c:v>0.12256274191964754</c:v>
                </c:pt>
                <c:pt idx="29">
                  <c:v>0.12266943295214917</c:v>
                </c:pt>
                <c:pt idx="30">
                  <c:v>0.12278099999999999</c:v>
                </c:pt>
              </c:numCache>
            </c:numRef>
          </c:yVal>
          <c:smooth val="1"/>
          <c:extLst>
            <c:ext xmlns:c16="http://schemas.microsoft.com/office/drawing/2014/chart" uri="{C3380CC4-5D6E-409C-BE32-E72D297353CC}">
              <c16:uniqueId val="{00000013-3775-46B9-A725-0E1C413A4F61}"/>
            </c:ext>
          </c:extLst>
        </c:ser>
        <c:ser>
          <c:idx val="11"/>
          <c:order val="11"/>
          <c:spPr>
            <a:ln w="12700">
              <a:solidFill>
                <a:srgbClr val="000000"/>
              </a:solidFill>
              <a:prstDash val="solid"/>
            </a:ln>
          </c:spPr>
          <c:marker>
            <c:symbol val="none"/>
          </c:marker>
          <c:xVal>
            <c:numRef>
              <c:f>'D:\S_G_2011_April\[Konnu_for_M_m.xls]PlotDat5'!$Y$1:$Y$31</c:f>
              <c:numCache>
                <c:formatCode>General</c:formatCode>
                <c:ptCount val="31"/>
                <c:pt idx="0">
                  <c:v>3.1878556210064546</c:v>
                </c:pt>
                <c:pt idx="1">
                  <c:v>3.1859362128693025</c:v>
                </c:pt>
                <c:pt idx="2">
                  <c:v>3.1802618758037822</c:v>
                </c:pt>
                <c:pt idx="3">
                  <c:v>3.1710806055681462</c:v>
                </c:pt>
                <c:pt idx="4">
                  <c:v>3.1587936677283155</c:v>
                </c:pt>
                <c:pt idx="5">
                  <c:v>3.1439380604271592</c:v>
                </c:pt>
                <c:pt idx="6">
                  <c:v>3.1271630449888508</c:v>
                </c:pt>
                <c:pt idx="7">
                  <c:v>3.1092017700834993</c:v>
                </c:pt>
                <c:pt idx="8">
                  <c:v>3.0908392296122282</c:v>
                </c:pt>
                <c:pt idx="9">
                  <c:v>3.0728779547068767</c:v>
                </c:pt>
                <c:pt idx="10">
                  <c:v>3.0561029392685684</c:v>
                </c:pt>
                <c:pt idx="11">
                  <c:v>3.041247331967412</c:v>
                </c:pt>
                <c:pt idx="12">
                  <c:v>3.0289603941275813</c:v>
                </c:pt>
                <c:pt idx="13">
                  <c:v>3.0197791238919454</c:v>
                </c:pt>
                <c:pt idx="14">
                  <c:v>3.014104786826425</c:v>
                </c:pt>
                <c:pt idx="15">
                  <c:v>3.0121853786892729</c:v>
                </c:pt>
                <c:pt idx="16">
                  <c:v>3.014104786826425</c:v>
                </c:pt>
                <c:pt idx="17">
                  <c:v>3.0197791238919454</c:v>
                </c:pt>
                <c:pt idx="18">
                  <c:v>3.0289603941275813</c:v>
                </c:pt>
                <c:pt idx="19">
                  <c:v>3.041247331967412</c:v>
                </c:pt>
                <c:pt idx="20">
                  <c:v>3.0561029392685684</c:v>
                </c:pt>
                <c:pt idx="21">
                  <c:v>3.0728779547068767</c:v>
                </c:pt>
                <c:pt idx="22">
                  <c:v>3.0908392296122282</c:v>
                </c:pt>
                <c:pt idx="23">
                  <c:v>3.1092017700834993</c:v>
                </c:pt>
                <c:pt idx="24">
                  <c:v>3.1271630449888508</c:v>
                </c:pt>
                <c:pt idx="25">
                  <c:v>3.1439380604271592</c:v>
                </c:pt>
                <c:pt idx="26">
                  <c:v>3.1587936677283155</c:v>
                </c:pt>
                <c:pt idx="27">
                  <c:v>3.1710806055681462</c:v>
                </c:pt>
                <c:pt idx="28">
                  <c:v>3.1802618758037822</c:v>
                </c:pt>
                <c:pt idx="29">
                  <c:v>3.1859362128693025</c:v>
                </c:pt>
                <c:pt idx="30">
                  <c:v>3.1878556210064546</c:v>
                </c:pt>
              </c:numCache>
            </c:numRef>
          </c:xVal>
          <c:yVal>
            <c:numRef>
              <c:f>'D:\S_G_2011_April\[Konnu_for_M_m.xls]PlotDat5'!$Z$1:$Z$31</c:f>
              <c:numCache>
                <c:formatCode>General</c:formatCode>
                <c:ptCount val="31"/>
                <c:pt idx="0">
                  <c:v>0.11323808952738616</c:v>
                </c:pt>
                <c:pt idx="1">
                  <c:v>0.11336008182781092</c:v>
                </c:pt>
                <c:pt idx="2">
                  <c:v>0.11347674247932311</c:v>
                </c:pt>
                <c:pt idx="3">
                  <c:v>0.11358297285165174</c:v>
                </c:pt>
                <c:pt idx="4">
                  <c:v>0.11367413016777615</c:v>
                </c:pt>
                <c:pt idx="5">
                  <c:v>0.1137462304155604</c:v>
                </c:pt>
                <c:pt idx="6">
                  <c:v>0.11379612246820091</c:v>
                </c:pt>
                <c:pt idx="7">
                  <c:v>0.11382162580358869</c:v>
                </c:pt>
                <c:pt idx="8">
                  <c:v>0.11382162580358868</c:v>
                </c:pt>
                <c:pt idx="9">
                  <c:v>0.11379612246820091</c:v>
                </c:pt>
                <c:pt idx="10">
                  <c:v>0.1137462304155604</c:v>
                </c:pt>
                <c:pt idx="11">
                  <c:v>0.11367413016777615</c:v>
                </c:pt>
                <c:pt idx="12">
                  <c:v>0.11358297285165174</c:v>
                </c:pt>
                <c:pt idx="13">
                  <c:v>0.11347674247932311</c:v>
                </c:pt>
                <c:pt idx="14">
                  <c:v>0.11336008182781092</c:v>
                </c:pt>
                <c:pt idx="15">
                  <c:v>0.11323808952738616</c:v>
                </c:pt>
                <c:pt idx="16">
                  <c:v>0.11311609722696141</c:v>
                </c:pt>
                <c:pt idx="17">
                  <c:v>0.11299943657544921</c:v>
                </c:pt>
                <c:pt idx="18">
                  <c:v>0.11289320620312059</c:v>
                </c:pt>
                <c:pt idx="19">
                  <c:v>0.11280204888699617</c:v>
                </c:pt>
                <c:pt idx="20">
                  <c:v>0.11272994863921193</c:v>
                </c:pt>
                <c:pt idx="21">
                  <c:v>0.11268005658657142</c:v>
                </c:pt>
                <c:pt idx="22">
                  <c:v>0.11265455325118363</c:v>
                </c:pt>
                <c:pt idx="23">
                  <c:v>0.11265455325118365</c:v>
                </c:pt>
                <c:pt idx="24">
                  <c:v>0.11268005658657142</c:v>
                </c:pt>
                <c:pt idx="25">
                  <c:v>0.11272994863921193</c:v>
                </c:pt>
                <c:pt idx="26">
                  <c:v>0.11280204888699617</c:v>
                </c:pt>
                <c:pt idx="27">
                  <c:v>0.11289320620312059</c:v>
                </c:pt>
                <c:pt idx="28">
                  <c:v>0.11299943657544921</c:v>
                </c:pt>
                <c:pt idx="29">
                  <c:v>0.11311609722696141</c:v>
                </c:pt>
                <c:pt idx="30">
                  <c:v>0.11323808952738616</c:v>
                </c:pt>
              </c:numCache>
            </c:numRef>
          </c:yVal>
          <c:smooth val="1"/>
          <c:extLst>
            <c:ext xmlns:c16="http://schemas.microsoft.com/office/drawing/2014/chart" uri="{C3380CC4-5D6E-409C-BE32-E72D297353CC}">
              <c16:uniqueId val="{00000014-3775-46B9-A725-0E1C413A4F61}"/>
            </c:ext>
          </c:extLst>
        </c:ser>
        <c:ser>
          <c:idx val="12"/>
          <c:order val="12"/>
          <c:spPr>
            <a:ln w="12700">
              <a:solidFill>
                <a:srgbClr val="000000"/>
              </a:solidFill>
              <a:prstDash val="solid"/>
            </a:ln>
          </c:spPr>
          <c:marker>
            <c:symbol val="none"/>
          </c:marker>
          <c:xVal>
            <c:numRef>
              <c:f>'D:\S_G_2011_April\[Konnu_for_M_m.xls]PlotDat5'!$AA$1:$AA$31</c:f>
              <c:numCache>
                <c:formatCode>General</c:formatCode>
                <c:ptCount val="31"/>
                <c:pt idx="0">
                  <c:v>3.0781536560678551</c:v>
                </c:pt>
                <c:pt idx="1">
                  <c:v>3.076299947325666</c:v>
                </c:pt>
                <c:pt idx="2">
                  <c:v>3.0708198370662148</c:v>
                </c:pt>
                <c:pt idx="3">
                  <c:v>3.0619528324043253</c:v>
                </c:pt>
                <c:pt idx="4">
                  <c:v>3.0500864639923311</c:v>
                </c:pt>
                <c:pt idx="5">
                  <c:v>3.0357393490709899</c:v>
                </c:pt>
                <c:pt idx="6">
                  <c:v>3.01953852540746</c:v>
                </c:pt>
                <c:pt idx="7">
                  <c:v>3.0021920467360141</c:v>
                </c:pt>
                <c:pt idx="8">
                  <c:v>2.9844580374122351</c:v>
                </c:pt>
                <c:pt idx="9">
                  <c:v>2.9671115587407892</c:v>
                </c:pt>
                <c:pt idx="10">
                  <c:v>2.9509107350772594</c:v>
                </c:pt>
                <c:pt idx="11">
                  <c:v>2.9365636201559182</c:v>
                </c:pt>
                <c:pt idx="12">
                  <c:v>2.924697251743924</c:v>
                </c:pt>
                <c:pt idx="13">
                  <c:v>2.9158302470820345</c:v>
                </c:pt>
                <c:pt idx="14">
                  <c:v>2.9103501368225833</c:v>
                </c:pt>
                <c:pt idx="15">
                  <c:v>2.9084964280803942</c:v>
                </c:pt>
                <c:pt idx="16">
                  <c:v>2.9103501368225833</c:v>
                </c:pt>
                <c:pt idx="17">
                  <c:v>2.9158302470820345</c:v>
                </c:pt>
                <c:pt idx="18">
                  <c:v>2.924697251743924</c:v>
                </c:pt>
                <c:pt idx="19">
                  <c:v>2.9365636201559182</c:v>
                </c:pt>
                <c:pt idx="20">
                  <c:v>2.9509107350772594</c:v>
                </c:pt>
                <c:pt idx="21">
                  <c:v>2.9671115587407892</c:v>
                </c:pt>
                <c:pt idx="22">
                  <c:v>2.9844580374122351</c:v>
                </c:pt>
                <c:pt idx="23">
                  <c:v>3.0021920467360141</c:v>
                </c:pt>
                <c:pt idx="24">
                  <c:v>3.0195385254074596</c:v>
                </c:pt>
                <c:pt idx="25">
                  <c:v>3.0357393490709899</c:v>
                </c:pt>
                <c:pt idx="26">
                  <c:v>3.0500864639923311</c:v>
                </c:pt>
                <c:pt idx="27">
                  <c:v>3.0619528324043253</c:v>
                </c:pt>
                <c:pt idx="28">
                  <c:v>3.0708198370662148</c:v>
                </c:pt>
                <c:pt idx="29">
                  <c:v>3.076299947325666</c:v>
                </c:pt>
                <c:pt idx="30">
                  <c:v>3.0781536560678551</c:v>
                </c:pt>
              </c:numCache>
            </c:numRef>
          </c:xVal>
          <c:yVal>
            <c:numRef>
              <c:f>'D:\S_G_2011_April\[Konnu_for_M_m.xls]PlotDat5'!$AB$1:$AB$31</c:f>
              <c:numCache>
                <c:formatCode>General</c:formatCode>
                <c:ptCount val="31"/>
                <c:pt idx="0">
                  <c:v>0.11573261686324639</c:v>
                </c:pt>
                <c:pt idx="1">
                  <c:v>0.11583296349060028</c:v>
                </c:pt>
                <c:pt idx="2">
                  <c:v>0.11592892448882228</c:v>
                </c:pt>
                <c:pt idx="3">
                  <c:v>0.11601630590181811</c:v>
                </c:pt>
                <c:pt idx="4">
                  <c:v>0.1160912887425373</c:v>
                </c:pt>
                <c:pt idx="5">
                  <c:v>0.11615059590103285</c:v>
                </c:pt>
                <c:pt idx="6">
                  <c:v>0.1161916353698912</c:v>
                </c:pt>
                <c:pt idx="7">
                  <c:v>0.116212613527394</c:v>
                </c:pt>
                <c:pt idx="8">
                  <c:v>0.116212613527394</c:v>
                </c:pt>
                <c:pt idx="9">
                  <c:v>0.1161916353698912</c:v>
                </c:pt>
                <c:pt idx="10">
                  <c:v>0.11615059590103285</c:v>
                </c:pt>
                <c:pt idx="11">
                  <c:v>0.1160912887425373</c:v>
                </c:pt>
                <c:pt idx="12">
                  <c:v>0.11601630590181811</c:v>
                </c:pt>
                <c:pt idx="13">
                  <c:v>0.11592892448882228</c:v>
                </c:pt>
                <c:pt idx="14">
                  <c:v>0.11583296349060028</c:v>
                </c:pt>
                <c:pt idx="15">
                  <c:v>0.11573261686324639</c:v>
                </c:pt>
                <c:pt idx="16">
                  <c:v>0.1156322702358925</c:v>
                </c:pt>
                <c:pt idx="17">
                  <c:v>0.1155363092376705</c:v>
                </c:pt>
                <c:pt idx="18">
                  <c:v>0.11544892782467467</c:v>
                </c:pt>
                <c:pt idx="19">
                  <c:v>0.11537394498395548</c:v>
                </c:pt>
                <c:pt idx="20">
                  <c:v>0.11531463782545992</c:v>
                </c:pt>
                <c:pt idx="21">
                  <c:v>0.11527359835660157</c:v>
                </c:pt>
                <c:pt idx="22">
                  <c:v>0.11525262019909878</c:v>
                </c:pt>
                <c:pt idx="23">
                  <c:v>0.11525262019909878</c:v>
                </c:pt>
                <c:pt idx="24">
                  <c:v>0.11527359835660157</c:v>
                </c:pt>
                <c:pt idx="25">
                  <c:v>0.11531463782545992</c:v>
                </c:pt>
                <c:pt idx="26">
                  <c:v>0.11537394498395548</c:v>
                </c:pt>
                <c:pt idx="27">
                  <c:v>0.11544892782467467</c:v>
                </c:pt>
                <c:pt idx="28">
                  <c:v>0.1155363092376705</c:v>
                </c:pt>
                <c:pt idx="29">
                  <c:v>0.1156322702358925</c:v>
                </c:pt>
                <c:pt idx="30">
                  <c:v>0.11573261686324639</c:v>
                </c:pt>
              </c:numCache>
            </c:numRef>
          </c:yVal>
          <c:smooth val="1"/>
          <c:extLst>
            <c:ext xmlns:c16="http://schemas.microsoft.com/office/drawing/2014/chart" uri="{C3380CC4-5D6E-409C-BE32-E72D297353CC}">
              <c16:uniqueId val="{00000015-3775-46B9-A725-0E1C413A4F61}"/>
            </c:ext>
          </c:extLst>
        </c:ser>
        <c:ser>
          <c:idx val="13"/>
          <c:order val="13"/>
          <c:spPr>
            <a:ln w="12700">
              <a:solidFill>
                <a:srgbClr val="000000"/>
              </a:solidFill>
              <a:prstDash val="solid"/>
            </a:ln>
          </c:spPr>
          <c:marker>
            <c:symbol val="none"/>
          </c:marker>
          <c:xVal>
            <c:numRef>
              <c:f>'D:\S_G_2011_April\[Konnu_for_M_m.xls]PlotDat5'!$AC$1:$AC$23</c:f>
              <c:numCache>
                <c:formatCode>General</c:formatCode>
                <c:ptCount val="23"/>
                <c:pt idx="0">
                  <c:v>3.0710380100123484</c:v>
                </c:pt>
                <c:pt idx="1">
                  <c:v>3.0676199575616789</c:v>
                </c:pt>
                <c:pt idx="2">
                  <c:v>3.0576427104912836</c:v>
                </c:pt>
                <c:pt idx="3">
                  <c:v>3.0419145660218319</c:v>
                </c:pt>
                <c:pt idx="4">
                  <c:v>3.0217097248793627</c:v>
                </c:pt>
                <c:pt idx="5">
                  <c:v>2.9986650631304217</c:v>
                </c:pt>
                <c:pt idx="6">
                  <c:v>2.9746475222180271</c:v>
                </c:pt>
                <c:pt idx="7">
                  <c:v>2.951602860469086</c:v>
                </c:pt>
                <c:pt idx="8">
                  <c:v>2.9313980193266169</c:v>
                </c:pt>
                <c:pt idx="9">
                  <c:v>2.9156698748571652</c:v>
                </c:pt>
                <c:pt idx="10">
                  <c:v>2.9056926277867698</c:v>
                </c:pt>
                <c:pt idx="11">
                  <c:v>2.9022745753361003</c:v>
                </c:pt>
                <c:pt idx="12">
                  <c:v>2.9056926277867698</c:v>
                </c:pt>
                <c:pt idx="13">
                  <c:v>2.9156698748571652</c:v>
                </c:pt>
                <c:pt idx="14">
                  <c:v>2.9313980193266169</c:v>
                </c:pt>
                <c:pt idx="15">
                  <c:v>2.951602860469086</c:v>
                </c:pt>
                <c:pt idx="16">
                  <c:v>2.9746475222180271</c:v>
                </c:pt>
                <c:pt idx="17">
                  <c:v>2.9986650631304217</c:v>
                </c:pt>
                <c:pt idx="18">
                  <c:v>3.0217097248793627</c:v>
                </c:pt>
                <c:pt idx="19">
                  <c:v>3.0419145660218319</c:v>
                </c:pt>
                <c:pt idx="20">
                  <c:v>3.0576427104912836</c:v>
                </c:pt>
                <c:pt idx="21">
                  <c:v>3.0676199575616794</c:v>
                </c:pt>
                <c:pt idx="22">
                  <c:v>3.0710380100123484</c:v>
                </c:pt>
              </c:numCache>
            </c:numRef>
          </c:xVal>
          <c:yVal>
            <c:numRef>
              <c:f>'D:\S_G_2011_April\[Konnu_for_M_m.xls]PlotDat5'!$AD$1:$AD$23</c:f>
              <c:numCache>
                <c:formatCode>General</c:formatCode>
                <c:ptCount val="23"/>
                <c:pt idx="0">
                  <c:v>0.11620179999999999</c:v>
                </c:pt>
                <c:pt idx="1">
                  <c:v>0.11630829541562537</c:v>
                </c:pt>
                <c:pt idx="2">
                  <c:v>0.11640616320602941</c:v>
                </c:pt>
                <c:pt idx="3">
                  <c:v>0.11648747470487572</c:v>
                </c:pt>
                <c:pt idx="4">
                  <c:v>0.1165456425381059</c:v>
                </c:pt>
                <c:pt idx="5">
                  <c:v>0.11657595429380904</c:v>
                </c:pt>
                <c:pt idx="6">
                  <c:v>0.11657595429380904</c:v>
                </c:pt>
                <c:pt idx="7">
                  <c:v>0.1165456425381059</c:v>
                </c:pt>
                <c:pt idx="8">
                  <c:v>0.11648747470487572</c:v>
                </c:pt>
                <c:pt idx="9">
                  <c:v>0.11640616320602941</c:v>
                </c:pt>
                <c:pt idx="10">
                  <c:v>0.11630829541562537</c:v>
                </c:pt>
                <c:pt idx="11">
                  <c:v>0.11620179999999999</c:v>
                </c:pt>
                <c:pt idx="12">
                  <c:v>0.11609530458437461</c:v>
                </c:pt>
                <c:pt idx="13">
                  <c:v>0.11599743679397058</c:v>
                </c:pt>
                <c:pt idx="14">
                  <c:v>0.11591612529512427</c:v>
                </c:pt>
                <c:pt idx="15">
                  <c:v>0.11585795746189409</c:v>
                </c:pt>
                <c:pt idx="16">
                  <c:v>0.11582764570619095</c:v>
                </c:pt>
                <c:pt idx="17">
                  <c:v>0.11582764570619095</c:v>
                </c:pt>
                <c:pt idx="18">
                  <c:v>0.11585795746189409</c:v>
                </c:pt>
                <c:pt idx="19">
                  <c:v>0.11591612529512427</c:v>
                </c:pt>
                <c:pt idx="20">
                  <c:v>0.11599743679397058</c:v>
                </c:pt>
                <c:pt idx="21">
                  <c:v>0.11609530458437461</c:v>
                </c:pt>
                <c:pt idx="22">
                  <c:v>0.11620179999999999</c:v>
                </c:pt>
              </c:numCache>
            </c:numRef>
          </c:yVal>
          <c:smooth val="1"/>
          <c:extLst>
            <c:ext xmlns:c16="http://schemas.microsoft.com/office/drawing/2014/chart" uri="{C3380CC4-5D6E-409C-BE32-E72D297353CC}">
              <c16:uniqueId val="{00000016-3775-46B9-A725-0E1C413A4F61}"/>
            </c:ext>
          </c:extLst>
        </c:ser>
        <c:ser>
          <c:idx val="14"/>
          <c:order val="14"/>
          <c:spPr>
            <a:ln w="12700">
              <a:solidFill>
                <a:srgbClr val="000000"/>
              </a:solidFill>
              <a:prstDash val="solid"/>
            </a:ln>
          </c:spPr>
          <c:marker>
            <c:symbol val="none"/>
          </c:marker>
          <c:xVal>
            <c:numRef>
              <c:f>'D:\S_G_2011_April\[Konnu_for_M_m.xls]PlotDat5'!$AE$1:$AE$31</c:f>
              <c:numCache>
                <c:formatCode>General</c:formatCode>
                <c:ptCount val="31"/>
                <c:pt idx="0">
                  <c:v>2.8029760139742548</c:v>
                </c:pt>
                <c:pt idx="1">
                  <c:v>2.8012700334156895</c:v>
                </c:pt>
                <c:pt idx="2">
                  <c:v>2.7962266512766059</c:v>
                </c:pt>
                <c:pt idx="3">
                  <c:v>2.7880662875573141</c:v>
                </c:pt>
                <c:pt idx="4">
                  <c:v>2.7771455893101171</c:v>
                </c:pt>
                <c:pt idx="5">
                  <c:v>2.7639418434517422</c:v>
                </c:pt>
                <c:pt idx="6">
                  <c:v>2.7490321170348015</c:v>
                </c:pt>
                <c:pt idx="7">
                  <c:v>2.7330680366485209</c:v>
                </c:pt>
                <c:pt idx="8">
                  <c:v>2.7167473092099375</c:v>
                </c:pt>
                <c:pt idx="9">
                  <c:v>2.7007832288236568</c:v>
                </c:pt>
                <c:pt idx="10">
                  <c:v>2.6858735024067166</c:v>
                </c:pt>
                <c:pt idx="11">
                  <c:v>2.6726697565483413</c:v>
                </c:pt>
                <c:pt idx="12">
                  <c:v>2.6617490583011443</c:v>
                </c:pt>
                <c:pt idx="13">
                  <c:v>2.6535886945818525</c:v>
                </c:pt>
                <c:pt idx="14">
                  <c:v>2.6485453124427689</c:v>
                </c:pt>
                <c:pt idx="15">
                  <c:v>2.6468393318842036</c:v>
                </c:pt>
                <c:pt idx="16">
                  <c:v>2.6485453124427689</c:v>
                </c:pt>
                <c:pt idx="17">
                  <c:v>2.6535886945818525</c:v>
                </c:pt>
                <c:pt idx="18">
                  <c:v>2.6617490583011443</c:v>
                </c:pt>
                <c:pt idx="19">
                  <c:v>2.6726697565483413</c:v>
                </c:pt>
                <c:pt idx="20">
                  <c:v>2.6858735024067162</c:v>
                </c:pt>
                <c:pt idx="21">
                  <c:v>2.7007832288236568</c:v>
                </c:pt>
                <c:pt idx="22">
                  <c:v>2.7167473092099375</c:v>
                </c:pt>
                <c:pt idx="23">
                  <c:v>2.7330680366485209</c:v>
                </c:pt>
                <c:pt idx="24">
                  <c:v>2.7490321170348015</c:v>
                </c:pt>
                <c:pt idx="25">
                  <c:v>2.7639418434517422</c:v>
                </c:pt>
                <c:pt idx="26">
                  <c:v>2.7771455893101171</c:v>
                </c:pt>
                <c:pt idx="27">
                  <c:v>2.7880662875573141</c:v>
                </c:pt>
                <c:pt idx="28">
                  <c:v>2.7962266512766059</c:v>
                </c:pt>
                <c:pt idx="29">
                  <c:v>2.8012700334156895</c:v>
                </c:pt>
                <c:pt idx="30">
                  <c:v>2.8029760139742548</c:v>
                </c:pt>
              </c:numCache>
            </c:numRef>
          </c:xVal>
          <c:yVal>
            <c:numRef>
              <c:f>'D:\S_G_2011_April\[Konnu_for_M_m.xls]PlotDat5'!$AF$1:$AF$31</c:f>
              <c:numCache>
                <c:formatCode>General</c:formatCode>
                <c:ptCount val="31"/>
                <c:pt idx="0">
                  <c:v>0.12750966459783453</c:v>
                </c:pt>
                <c:pt idx="1">
                  <c:v>0.12768060145904936</c:v>
                </c:pt>
                <c:pt idx="2">
                  <c:v>0.12784406755918307</c:v>
                </c:pt>
                <c:pt idx="3">
                  <c:v>0.12799291864526238</c:v>
                </c:pt>
                <c:pt idx="4">
                  <c:v>0.12812064921055888</c:v>
                </c:pt>
                <c:pt idx="5">
                  <c:v>0.12822167681644991</c:v>
                </c:pt>
                <c:pt idx="6">
                  <c:v>0.12829158607177374</c:v>
                </c:pt>
                <c:pt idx="7">
                  <c:v>0.12832732160661089</c:v>
                </c:pt>
                <c:pt idx="8">
                  <c:v>0.12832732160661089</c:v>
                </c:pt>
                <c:pt idx="9">
                  <c:v>0.12829158607177374</c:v>
                </c:pt>
                <c:pt idx="10">
                  <c:v>0.12822167681644991</c:v>
                </c:pt>
                <c:pt idx="11">
                  <c:v>0.12812064921055888</c:v>
                </c:pt>
                <c:pt idx="12">
                  <c:v>0.12799291864526238</c:v>
                </c:pt>
                <c:pt idx="13">
                  <c:v>0.12784406755918307</c:v>
                </c:pt>
                <c:pt idx="14">
                  <c:v>0.12768060145904936</c:v>
                </c:pt>
                <c:pt idx="15">
                  <c:v>0.12750966459783453</c:v>
                </c:pt>
                <c:pt idx="16">
                  <c:v>0.12733872773661969</c:v>
                </c:pt>
                <c:pt idx="17">
                  <c:v>0.12717526163648599</c:v>
                </c:pt>
                <c:pt idx="18">
                  <c:v>0.12702641055040667</c:v>
                </c:pt>
                <c:pt idx="19">
                  <c:v>0.12689867998511017</c:v>
                </c:pt>
                <c:pt idx="20">
                  <c:v>0.12679765237921914</c:v>
                </c:pt>
                <c:pt idx="21">
                  <c:v>0.12672774312389531</c:v>
                </c:pt>
                <c:pt idx="22">
                  <c:v>0.12669200758905816</c:v>
                </c:pt>
                <c:pt idx="23">
                  <c:v>0.12669200758905816</c:v>
                </c:pt>
                <c:pt idx="24">
                  <c:v>0.12672774312389531</c:v>
                </c:pt>
                <c:pt idx="25">
                  <c:v>0.12679765237921914</c:v>
                </c:pt>
                <c:pt idx="26">
                  <c:v>0.12689867998511017</c:v>
                </c:pt>
                <c:pt idx="27">
                  <c:v>0.12702641055040667</c:v>
                </c:pt>
                <c:pt idx="28">
                  <c:v>0.12717526163648599</c:v>
                </c:pt>
                <c:pt idx="29">
                  <c:v>0.12733872773661969</c:v>
                </c:pt>
                <c:pt idx="30">
                  <c:v>0.12750966459783453</c:v>
                </c:pt>
              </c:numCache>
            </c:numRef>
          </c:yVal>
          <c:smooth val="1"/>
          <c:extLst>
            <c:ext xmlns:c16="http://schemas.microsoft.com/office/drawing/2014/chart" uri="{C3380CC4-5D6E-409C-BE32-E72D297353CC}">
              <c16:uniqueId val="{00000017-3775-46B9-A725-0E1C413A4F61}"/>
            </c:ext>
          </c:extLst>
        </c:ser>
        <c:dLbls>
          <c:showLegendKey val="0"/>
          <c:showVal val="0"/>
          <c:showCatName val="0"/>
          <c:showSerName val="0"/>
          <c:showPercent val="0"/>
          <c:showBubbleSize val="0"/>
        </c:dLbls>
        <c:axId val="537531800"/>
        <c:axId val="1"/>
      </c:scatterChart>
      <c:valAx>
        <c:axId val="537531800"/>
        <c:scaling>
          <c:orientation val="minMax"/>
          <c:max val="3.6"/>
          <c:min val="2.5"/>
        </c:scaling>
        <c:delete val="0"/>
        <c:axPos val="b"/>
        <c:title>
          <c:tx>
            <c:rich>
              <a:bodyPr/>
              <a:lstStyle/>
              <a:p>
                <a:pPr>
                  <a:defRPr sz="1075" b="1" i="0" u="none" strike="noStrike" baseline="30000">
                    <a:solidFill>
                      <a:srgbClr val="000000"/>
                    </a:solidFill>
                    <a:latin typeface="Arial"/>
                    <a:ea typeface="Arial"/>
                    <a:cs typeface="Arial"/>
                  </a:defRPr>
                </a:pPr>
                <a:r>
                  <a:rPr lang="en-US" sz="1075" b="1" i="0" u="none" strike="noStrike" baseline="30000">
                    <a:solidFill>
                      <a:srgbClr val="000000"/>
                    </a:solidFill>
                    <a:latin typeface="Arial"/>
                    <a:cs typeface="Arial"/>
                  </a:rPr>
                  <a:t>238</a:t>
                </a:r>
                <a:r>
                  <a:rPr lang="en-US" sz="1075" b="1" i="0" u="none" strike="noStrike" baseline="0">
                    <a:solidFill>
                      <a:srgbClr val="000000"/>
                    </a:solidFill>
                    <a:latin typeface="Arial"/>
                    <a:cs typeface="Arial"/>
                  </a:rPr>
                  <a:t>U/</a:t>
                </a:r>
                <a:r>
                  <a:rPr lang="en-US" sz="1075" b="1" i="0" u="none" strike="noStrike" baseline="30000">
                    <a:solidFill>
                      <a:srgbClr val="000000"/>
                    </a:solidFill>
                    <a:latin typeface="Arial"/>
                    <a:cs typeface="Arial"/>
                  </a:rPr>
                  <a:t>206</a:t>
                </a:r>
                <a:r>
                  <a:rPr lang="en-US" sz="1075" b="1" i="0" u="none" strike="noStrike" baseline="0">
                    <a:solidFill>
                      <a:srgbClr val="000000"/>
                    </a:solidFill>
                    <a:latin typeface="Arial"/>
                    <a:cs typeface="Arial"/>
                  </a:rPr>
                  <a:t>Pb</a:t>
                </a:r>
              </a:p>
            </c:rich>
          </c:tx>
          <c:layout>
            <c:manualLayout>
              <c:xMode val="edge"/>
              <c:yMode val="edge"/>
              <c:x val="0.50067294751009417"/>
              <c:y val="0.90692124105011929"/>
            </c:manualLayout>
          </c:layout>
          <c:overlay val="0"/>
          <c:spPr>
            <a:noFill/>
            <a:ln w="25400">
              <a:noFill/>
            </a:ln>
          </c:spPr>
        </c:title>
        <c:numFmt formatCode="0.0" sourceLinked="0"/>
        <c:majorTickMark val="in"/>
        <c:minorTickMark val="in"/>
        <c:tickLblPos val="nextTo"/>
        <c:spPr>
          <a:ln w="12700">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t-LT"/>
          </a:p>
        </c:txPr>
        <c:crossAx val="1"/>
        <c:crosses val="autoZero"/>
        <c:crossBetween val="midCat"/>
        <c:majorUnit val="0.2"/>
        <c:minorUnit val="0.1"/>
      </c:valAx>
      <c:valAx>
        <c:axId val="1"/>
        <c:scaling>
          <c:orientation val="minMax"/>
          <c:max val="0.13200000000000001"/>
          <c:min val="0.108"/>
        </c:scaling>
        <c:delete val="0"/>
        <c:axPos val="l"/>
        <c:title>
          <c:tx>
            <c:rich>
              <a:bodyPr/>
              <a:lstStyle/>
              <a:p>
                <a:pPr>
                  <a:defRPr sz="1075" b="1" i="0" u="none" strike="noStrike" baseline="30000">
                    <a:solidFill>
                      <a:srgbClr val="000000"/>
                    </a:solidFill>
                    <a:latin typeface="Arial"/>
                    <a:ea typeface="Arial"/>
                    <a:cs typeface="Arial"/>
                  </a:defRPr>
                </a:pPr>
                <a:r>
                  <a:rPr lang="en-US" sz="1075" b="1" i="0" u="none" strike="noStrike" baseline="30000">
                    <a:solidFill>
                      <a:srgbClr val="000000"/>
                    </a:solidFill>
                    <a:latin typeface="Arial"/>
                    <a:cs typeface="Arial"/>
                  </a:rPr>
                  <a:t>207</a:t>
                </a:r>
                <a:r>
                  <a:rPr lang="en-US" sz="1075" b="1" i="0" u="none" strike="noStrike" baseline="0">
                    <a:solidFill>
                      <a:srgbClr val="000000"/>
                    </a:solidFill>
                    <a:latin typeface="Arial"/>
                    <a:cs typeface="Arial"/>
                  </a:rPr>
                  <a:t>Pb/</a:t>
                </a:r>
                <a:r>
                  <a:rPr lang="en-US" sz="1075" b="1" i="0" u="none" strike="noStrike" baseline="30000">
                    <a:solidFill>
                      <a:srgbClr val="000000"/>
                    </a:solidFill>
                    <a:latin typeface="Arial"/>
                    <a:cs typeface="Arial"/>
                  </a:rPr>
                  <a:t>206</a:t>
                </a:r>
                <a:r>
                  <a:rPr lang="en-US" sz="1075" b="1" i="0" u="none" strike="noStrike" baseline="0">
                    <a:solidFill>
                      <a:srgbClr val="000000"/>
                    </a:solidFill>
                    <a:latin typeface="Arial"/>
                    <a:cs typeface="Arial"/>
                  </a:rPr>
                  <a:t>Pb</a:t>
                </a:r>
              </a:p>
            </c:rich>
          </c:tx>
          <c:layout>
            <c:manualLayout>
              <c:xMode val="edge"/>
              <c:yMode val="edge"/>
              <c:x val="0.17496635262449528"/>
              <c:y val="0.38902147971360385"/>
            </c:manualLayout>
          </c:layout>
          <c:overlay val="0"/>
          <c:spPr>
            <a:noFill/>
            <a:ln w="25400">
              <a:noFill/>
            </a:ln>
          </c:spPr>
        </c:title>
        <c:numFmt formatCode="0.000" sourceLinked="0"/>
        <c:majorTickMark val="in"/>
        <c:minorTickMark val="in"/>
        <c:tickLblPos val="nextTo"/>
        <c:spPr>
          <a:ln w="12700">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t-LT"/>
          </a:p>
        </c:txPr>
        <c:crossAx val="537531800"/>
        <c:crosses val="autoZero"/>
        <c:crossBetween val="midCat"/>
        <c:majorUnit val="4.0000000000000001E-3"/>
        <c:minorUnit val="2E-3"/>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800"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773019271948609"/>
          <c:y val="0.14457888028238061"/>
          <c:w val="0.59743040685224835"/>
          <c:h val="0.64257280125502503"/>
        </c:manualLayout>
      </c:layout>
      <c:scatterChart>
        <c:scatterStyle val="smoothMarker"/>
        <c:varyColors val="0"/>
        <c:ser>
          <c:idx val="0"/>
          <c:order val="0"/>
          <c:spPr>
            <a:ln w="38100">
              <a:noFill/>
            </a:ln>
          </c:spPr>
          <c:marker>
            <c:symbol val="none"/>
          </c:marker>
          <c:xVal>
            <c:numRef>
              <c:f>'D:\S_G_2011_April\[Konnu_for_M_m.xls]PlotDat4'!$G$1:$G$2</c:f>
              <c:numCache>
                <c:formatCode>General</c:formatCode>
                <c:ptCount val="2"/>
                <c:pt idx="0">
                  <c:v>1800</c:v>
                </c:pt>
                <c:pt idx="1">
                  <c:v>2099.85</c:v>
                </c:pt>
              </c:numCache>
            </c:numRef>
          </c:xVal>
          <c:yVal>
            <c:numRef>
              <c:f>'D:\S_G_2011_April\[Konnu_for_M_m.xls]PlotDat4'!$H$1:$H$2</c:f>
              <c:numCache>
                <c:formatCode>General</c:formatCode>
                <c:ptCount val="2"/>
                <c:pt idx="0">
                  <c:v>0</c:v>
                </c:pt>
                <c:pt idx="1">
                  <c:v>0</c:v>
                </c:pt>
              </c:numCache>
            </c:numRef>
          </c:yVal>
          <c:smooth val="1"/>
          <c:extLst>
            <c:ext xmlns:c16="http://schemas.microsoft.com/office/drawing/2014/chart" uri="{C3380CC4-5D6E-409C-BE32-E72D297353CC}">
              <c16:uniqueId val="{00000000-7FDE-47CE-80B2-868491B71FB4}"/>
            </c:ext>
          </c:extLst>
        </c:ser>
        <c:ser>
          <c:idx val="2"/>
          <c:order val="2"/>
          <c:spPr>
            <a:ln w="38100">
              <a:solidFill>
                <a:srgbClr val="808080"/>
              </a:solidFill>
              <a:prstDash val="solid"/>
            </a:ln>
          </c:spPr>
          <c:marker>
            <c:symbol val="none"/>
          </c:marker>
          <c:xVal>
            <c:numRef>
              <c:f>'D:\S_G_2011_April\[Konnu_for_M_m.xls]PlotDat4'!$I$1:$I$2</c:f>
              <c:numCache>
                <c:formatCode>General</c:formatCode>
                <c:ptCount val="2"/>
                <c:pt idx="0">
                  <c:v>1890.9630217358322</c:v>
                </c:pt>
                <c:pt idx="1">
                  <c:v>1890.9630217358322</c:v>
                </c:pt>
              </c:numCache>
            </c:numRef>
          </c:xVal>
          <c:yVal>
            <c:numRef>
              <c:f>'D:\S_G_2011_April\[Konnu_for_M_m.xls]PlotDat4'!$J$1:$J$2</c:f>
              <c:numCache>
                <c:formatCode>General</c:formatCode>
                <c:ptCount val="2"/>
                <c:pt idx="0">
                  <c:v>0</c:v>
                </c:pt>
                <c:pt idx="1">
                  <c:v>8.8199996948242188</c:v>
                </c:pt>
              </c:numCache>
            </c:numRef>
          </c:yVal>
          <c:smooth val="1"/>
          <c:extLst>
            <c:ext xmlns:c16="http://schemas.microsoft.com/office/drawing/2014/chart" uri="{C3380CC4-5D6E-409C-BE32-E72D297353CC}">
              <c16:uniqueId val="{00000001-7FDE-47CE-80B2-868491B71FB4}"/>
            </c:ext>
          </c:extLst>
        </c:ser>
        <c:ser>
          <c:idx val="3"/>
          <c:order val="3"/>
          <c:spPr>
            <a:ln w="38100">
              <a:solidFill>
                <a:srgbClr val="808080"/>
              </a:solidFill>
              <a:prstDash val="solid"/>
            </a:ln>
          </c:spPr>
          <c:marker>
            <c:symbol val="none"/>
          </c:marker>
          <c:xVal>
            <c:numRef>
              <c:f>'D:\S_G_2011_April\[Konnu_for_M_m.xls]PlotDat4'!$K$1:$K$2</c:f>
              <c:numCache>
                <c:formatCode>General</c:formatCode>
                <c:ptCount val="2"/>
                <c:pt idx="0">
                  <c:v>1857.5412607221722</c:v>
                </c:pt>
                <c:pt idx="1">
                  <c:v>1857.5412607221722</c:v>
                </c:pt>
              </c:numCache>
            </c:numRef>
          </c:xVal>
          <c:yVal>
            <c:numRef>
              <c:f>'D:\S_G_2011_April\[Konnu_for_M_m.xls]PlotDat4'!$L$1:$L$2</c:f>
              <c:numCache>
                <c:formatCode>General</c:formatCode>
                <c:ptCount val="2"/>
                <c:pt idx="0">
                  <c:v>0</c:v>
                </c:pt>
                <c:pt idx="1">
                  <c:v>8.8199996948242188</c:v>
                </c:pt>
              </c:numCache>
            </c:numRef>
          </c:yVal>
          <c:smooth val="1"/>
          <c:extLst>
            <c:ext xmlns:c16="http://schemas.microsoft.com/office/drawing/2014/chart" uri="{C3380CC4-5D6E-409C-BE32-E72D297353CC}">
              <c16:uniqueId val="{00000002-7FDE-47CE-80B2-868491B71FB4}"/>
            </c:ext>
          </c:extLst>
        </c:ser>
        <c:ser>
          <c:idx val="4"/>
          <c:order val="4"/>
          <c:spPr>
            <a:ln w="38100">
              <a:solidFill>
                <a:srgbClr val="808080"/>
              </a:solidFill>
              <a:prstDash val="solid"/>
            </a:ln>
          </c:spPr>
          <c:marker>
            <c:symbol val="none"/>
          </c:marker>
          <c:xVal>
            <c:numRef>
              <c:f>'D:\S_G_2011_April\[Konnu_for_M_m.xls]PlotDat4'!$M$1:$M$2</c:f>
              <c:numCache>
                <c:formatCode>General</c:formatCode>
                <c:ptCount val="2"/>
                <c:pt idx="0">
                  <c:v>1997.0266263114731</c:v>
                </c:pt>
                <c:pt idx="1">
                  <c:v>1997.0266263114731</c:v>
                </c:pt>
              </c:numCache>
            </c:numRef>
          </c:xVal>
          <c:yVal>
            <c:numRef>
              <c:f>'D:\S_G_2011_April\[Konnu_for_M_m.xls]PlotDat4'!$N$1:$N$2</c:f>
              <c:numCache>
                <c:formatCode>General</c:formatCode>
                <c:ptCount val="2"/>
                <c:pt idx="0">
                  <c:v>0</c:v>
                </c:pt>
                <c:pt idx="1">
                  <c:v>8.8199996948242188</c:v>
                </c:pt>
              </c:numCache>
            </c:numRef>
          </c:yVal>
          <c:smooth val="1"/>
          <c:extLst>
            <c:ext xmlns:c16="http://schemas.microsoft.com/office/drawing/2014/chart" uri="{C3380CC4-5D6E-409C-BE32-E72D297353CC}">
              <c16:uniqueId val="{00000003-7FDE-47CE-80B2-868491B71FB4}"/>
            </c:ext>
          </c:extLst>
        </c:ser>
        <c:ser>
          <c:idx val="5"/>
          <c:order val="5"/>
          <c:spPr>
            <a:ln w="38100">
              <a:solidFill>
                <a:srgbClr val="808080"/>
              </a:solidFill>
              <a:prstDash val="solid"/>
            </a:ln>
          </c:spPr>
          <c:marker>
            <c:symbol val="none"/>
          </c:marker>
          <c:xVal>
            <c:numRef>
              <c:f>'D:\S_G_2011_April\[Konnu_for_M_m.xls]PlotDat4'!$O$1:$O$2</c:f>
              <c:numCache>
                <c:formatCode>General</c:formatCode>
                <c:ptCount val="2"/>
                <c:pt idx="0">
                  <c:v>2063.920594100814</c:v>
                </c:pt>
                <c:pt idx="1">
                  <c:v>2063.920594100814</c:v>
                </c:pt>
              </c:numCache>
            </c:numRef>
          </c:xVal>
          <c:yVal>
            <c:numRef>
              <c:f>'D:\S_G_2011_April\[Konnu_for_M_m.xls]PlotDat4'!$P$1:$P$2</c:f>
              <c:numCache>
                <c:formatCode>General</c:formatCode>
                <c:ptCount val="2"/>
                <c:pt idx="0">
                  <c:v>0</c:v>
                </c:pt>
                <c:pt idx="1">
                  <c:v>8.8199996948242188</c:v>
                </c:pt>
              </c:numCache>
            </c:numRef>
          </c:yVal>
          <c:smooth val="1"/>
          <c:extLst>
            <c:ext xmlns:c16="http://schemas.microsoft.com/office/drawing/2014/chart" uri="{C3380CC4-5D6E-409C-BE32-E72D297353CC}">
              <c16:uniqueId val="{00000004-7FDE-47CE-80B2-868491B71FB4}"/>
            </c:ext>
          </c:extLst>
        </c:ser>
        <c:dLbls>
          <c:showLegendKey val="0"/>
          <c:showVal val="0"/>
          <c:showCatName val="0"/>
          <c:showSerName val="0"/>
          <c:showPercent val="0"/>
          <c:showBubbleSize val="0"/>
        </c:dLbls>
        <c:axId val="800718488"/>
        <c:axId val="1"/>
      </c:scatterChart>
      <c:scatterChart>
        <c:scatterStyle val="lineMarker"/>
        <c:varyColors val="0"/>
        <c:ser>
          <c:idx val="1"/>
          <c:order val="1"/>
          <c:spPr>
            <a:ln w="38100">
              <a:solidFill>
                <a:srgbClr val="000000"/>
              </a:solidFill>
              <a:prstDash val="solid"/>
            </a:ln>
          </c:spPr>
          <c:marker>
            <c:symbol val="none"/>
          </c:marker>
          <c:xVal>
            <c:numRef>
              <c:f>'D:\S_G_2011_April\[Konnu_for_M_m.xls]PlotDat4'!$C$1:$C$2000</c:f>
              <c:numCache>
                <c:formatCode>General</c:formatCode>
                <c:ptCount val="2000"/>
                <c:pt idx="0">
                  <c:v>1800</c:v>
                </c:pt>
                <c:pt idx="1">
                  <c:v>1800.15</c:v>
                </c:pt>
                <c:pt idx="2">
                  <c:v>1800.3</c:v>
                </c:pt>
                <c:pt idx="3">
                  <c:v>1800.45</c:v>
                </c:pt>
                <c:pt idx="4">
                  <c:v>1800.6</c:v>
                </c:pt>
                <c:pt idx="5">
                  <c:v>1800.75</c:v>
                </c:pt>
                <c:pt idx="6">
                  <c:v>1800.9</c:v>
                </c:pt>
                <c:pt idx="7">
                  <c:v>1801.05</c:v>
                </c:pt>
                <c:pt idx="8">
                  <c:v>1801.2</c:v>
                </c:pt>
                <c:pt idx="9">
                  <c:v>1801.35</c:v>
                </c:pt>
                <c:pt idx="10">
                  <c:v>1801.5</c:v>
                </c:pt>
                <c:pt idx="11">
                  <c:v>1801.65</c:v>
                </c:pt>
                <c:pt idx="12">
                  <c:v>1801.8</c:v>
                </c:pt>
                <c:pt idx="13">
                  <c:v>1801.95</c:v>
                </c:pt>
                <c:pt idx="14">
                  <c:v>1802.1</c:v>
                </c:pt>
                <c:pt idx="15">
                  <c:v>1802.25</c:v>
                </c:pt>
                <c:pt idx="16">
                  <c:v>1802.4</c:v>
                </c:pt>
                <c:pt idx="17">
                  <c:v>1802.55</c:v>
                </c:pt>
                <c:pt idx="18">
                  <c:v>1802.7</c:v>
                </c:pt>
                <c:pt idx="19">
                  <c:v>1802.85</c:v>
                </c:pt>
                <c:pt idx="20">
                  <c:v>1803</c:v>
                </c:pt>
                <c:pt idx="21">
                  <c:v>1803.15</c:v>
                </c:pt>
                <c:pt idx="22">
                  <c:v>1803.3</c:v>
                </c:pt>
                <c:pt idx="23">
                  <c:v>1803.45</c:v>
                </c:pt>
                <c:pt idx="24">
                  <c:v>1803.6</c:v>
                </c:pt>
                <c:pt idx="25">
                  <c:v>1803.75</c:v>
                </c:pt>
                <c:pt idx="26">
                  <c:v>1803.9</c:v>
                </c:pt>
                <c:pt idx="27">
                  <c:v>1804.05</c:v>
                </c:pt>
                <c:pt idx="28">
                  <c:v>1804.2</c:v>
                </c:pt>
                <c:pt idx="29">
                  <c:v>1804.35</c:v>
                </c:pt>
                <c:pt idx="30">
                  <c:v>1804.5</c:v>
                </c:pt>
                <c:pt idx="31">
                  <c:v>1804.65</c:v>
                </c:pt>
                <c:pt idx="32">
                  <c:v>1804.8</c:v>
                </c:pt>
                <c:pt idx="33">
                  <c:v>1804.95</c:v>
                </c:pt>
                <c:pt idx="34">
                  <c:v>1805.1</c:v>
                </c:pt>
                <c:pt idx="35">
                  <c:v>1805.25</c:v>
                </c:pt>
                <c:pt idx="36">
                  <c:v>1805.4</c:v>
                </c:pt>
                <c:pt idx="37">
                  <c:v>1805.55</c:v>
                </c:pt>
                <c:pt idx="38">
                  <c:v>1805.7</c:v>
                </c:pt>
                <c:pt idx="39">
                  <c:v>1805.85</c:v>
                </c:pt>
                <c:pt idx="40">
                  <c:v>1806</c:v>
                </c:pt>
                <c:pt idx="41">
                  <c:v>1806.15</c:v>
                </c:pt>
                <c:pt idx="42">
                  <c:v>1806.3</c:v>
                </c:pt>
                <c:pt idx="43">
                  <c:v>1806.45</c:v>
                </c:pt>
                <c:pt idx="44">
                  <c:v>1806.6</c:v>
                </c:pt>
                <c:pt idx="45">
                  <c:v>1806.75</c:v>
                </c:pt>
                <c:pt idx="46">
                  <c:v>1806.9</c:v>
                </c:pt>
                <c:pt idx="47">
                  <c:v>1807.05</c:v>
                </c:pt>
                <c:pt idx="48">
                  <c:v>1807.2</c:v>
                </c:pt>
                <c:pt idx="49">
                  <c:v>1807.35</c:v>
                </c:pt>
                <c:pt idx="50">
                  <c:v>1807.5</c:v>
                </c:pt>
                <c:pt idx="51">
                  <c:v>1807.65</c:v>
                </c:pt>
                <c:pt idx="52">
                  <c:v>1807.8</c:v>
                </c:pt>
                <c:pt idx="53">
                  <c:v>1807.95</c:v>
                </c:pt>
                <c:pt idx="54">
                  <c:v>1808.1</c:v>
                </c:pt>
                <c:pt idx="55">
                  <c:v>1808.25</c:v>
                </c:pt>
                <c:pt idx="56">
                  <c:v>1808.4</c:v>
                </c:pt>
                <c:pt idx="57">
                  <c:v>1808.55</c:v>
                </c:pt>
                <c:pt idx="58">
                  <c:v>1808.7</c:v>
                </c:pt>
                <c:pt idx="59">
                  <c:v>1808.85</c:v>
                </c:pt>
                <c:pt idx="60">
                  <c:v>1809</c:v>
                </c:pt>
                <c:pt idx="61">
                  <c:v>1809.15</c:v>
                </c:pt>
                <c:pt idx="62">
                  <c:v>1809.3</c:v>
                </c:pt>
                <c:pt idx="63">
                  <c:v>1809.45</c:v>
                </c:pt>
                <c:pt idx="64">
                  <c:v>1809.6</c:v>
                </c:pt>
                <c:pt idx="65">
                  <c:v>1809.75</c:v>
                </c:pt>
                <c:pt idx="66">
                  <c:v>1809.9</c:v>
                </c:pt>
                <c:pt idx="67">
                  <c:v>1810.05</c:v>
                </c:pt>
                <c:pt idx="68">
                  <c:v>1810.2</c:v>
                </c:pt>
                <c:pt idx="69">
                  <c:v>1810.35</c:v>
                </c:pt>
                <c:pt idx="70">
                  <c:v>1810.5</c:v>
                </c:pt>
                <c:pt idx="71">
                  <c:v>1810.65</c:v>
                </c:pt>
                <c:pt idx="72">
                  <c:v>1810.8</c:v>
                </c:pt>
                <c:pt idx="73">
                  <c:v>1810.95</c:v>
                </c:pt>
                <c:pt idx="74">
                  <c:v>1811.1</c:v>
                </c:pt>
                <c:pt idx="75">
                  <c:v>1811.25</c:v>
                </c:pt>
                <c:pt idx="76">
                  <c:v>1811.4</c:v>
                </c:pt>
                <c:pt idx="77">
                  <c:v>1811.55</c:v>
                </c:pt>
                <c:pt idx="78">
                  <c:v>1811.7</c:v>
                </c:pt>
                <c:pt idx="79">
                  <c:v>1811.85</c:v>
                </c:pt>
                <c:pt idx="80">
                  <c:v>1812</c:v>
                </c:pt>
                <c:pt idx="81">
                  <c:v>1812.15</c:v>
                </c:pt>
                <c:pt idx="82">
                  <c:v>1812.3</c:v>
                </c:pt>
                <c:pt idx="83">
                  <c:v>1812.45</c:v>
                </c:pt>
                <c:pt idx="84">
                  <c:v>1812.6</c:v>
                </c:pt>
                <c:pt idx="85">
                  <c:v>1812.75</c:v>
                </c:pt>
                <c:pt idx="86">
                  <c:v>1812.9</c:v>
                </c:pt>
                <c:pt idx="87">
                  <c:v>1813.05</c:v>
                </c:pt>
                <c:pt idx="88">
                  <c:v>1813.2</c:v>
                </c:pt>
                <c:pt idx="89">
                  <c:v>1813.35</c:v>
                </c:pt>
                <c:pt idx="90">
                  <c:v>1813.5</c:v>
                </c:pt>
                <c:pt idx="91">
                  <c:v>1813.65</c:v>
                </c:pt>
                <c:pt idx="92">
                  <c:v>1813.8</c:v>
                </c:pt>
                <c:pt idx="93">
                  <c:v>1813.95</c:v>
                </c:pt>
                <c:pt idx="94">
                  <c:v>1814.1</c:v>
                </c:pt>
                <c:pt idx="95">
                  <c:v>1814.25</c:v>
                </c:pt>
                <c:pt idx="96">
                  <c:v>1814.4</c:v>
                </c:pt>
                <c:pt idx="97">
                  <c:v>1814.55</c:v>
                </c:pt>
                <c:pt idx="98">
                  <c:v>1814.7</c:v>
                </c:pt>
                <c:pt idx="99">
                  <c:v>1814.85</c:v>
                </c:pt>
                <c:pt idx="100">
                  <c:v>1815</c:v>
                </c:pt>
                <c:pt idx="101">
                  <c:v>1815.15</c:v>
                </c:pt>
                <c:pt idx="102">
                  <c:v>1815.3</c:v>
                </c:pt>
                <c:pt idx="103">
                  <c:v>1815.45</c:v>
                </c:pt>
                <c:pt idx="104">
                  <c:v>1815.6</c:v>
                </c:pt>
                <c:pt idx="105">
                  <c:v>1815.75</c:v>
                </c:pt>
                <c:pt idx="106">
                  <c:v>1815.9</c:v>
                </c:pt>
                <c:pt idx="107">
                  <c:v>1816.05</c:v>
                </c:pt>
                <c:pt idx="108">
                  <c:v>1816.2</c:v>
                </c:pt>
                <c:pt idx="109">
                  <c:v>1816.35</c:v>
                </c:pt>
                <c:pt idx="110">
                  <c:v>1816.5</c:v>
                </c:pt>
                <c:pt idx="111">
                  <c:v>1816.65</c:v>
                </c:pt>
                <c:pt idx="112">
                  <c:v>1816.8</c:v>
                </c:pt>
                <c:pt idx="113">
                  <c:v>1816.95</c:v>
                </c:pt>
                <c:pt idx="114">
                  <c:v>1817.1</c:v>
                </c:pt>
                <c:pt idx="115">
                  <c:v>1817.25</c:v>
                </c:pt>
                <c:pt idx="116">
                  <c:v>1817.4</c:v>
                </c:pt>
                <c:pt idx="117">
                  <c:v>1817.55</c:v>
                </c:pt>
                <c:pt idx="118">
                  <c:v>1817.7</c:v>
                </c:pt>
                <c:pt idx="119">
                  <c:v>1817.85</c:v>
                </c:pt>
                <c:pt idx="120">
                  <c:v>1818</c:v>
                </c:pt>
                <c:pt idx="121">
                  <c:v>1818.15</c:v>
                </c:pt>
                <c:pt idx="122">
                  <c:v>1818.3</c:v>
                </c:pt>
                <c:pt idx="123">
                  <c:v>1818.45</c:v>
                </c:pt>
                <c:pt idx="124">
                  <c:v>1818.6</c:v>
                </c:pt>
                <c:pt idx="125">
                  <c:v>1818.75</c:v>
                </c:pt>
                <c:pt idx="126">
                  <c:v>1818.9</c:v>
                </c:pt>
                <c:pt idx="127">
                  <c:v>1819.05</c:v>
                </c:pt>
                <c:pt idx="128">
                  <c:v>1819.2</c:v>
                </c:pt>
                <c:pt idx="129">
                  <c:v>1819.35</c:v>
                </c:pt>
                <c:pt idx="130">
                  <c:v>1819.5</c:v>
                </c:pt>
                <c:pt idx="131">
                  <c:v>1819.65</c:v>
                </c:pt>
                <c:pt idx="132">
                  <c:v>1819.8</c:v>
                </c:pt>
                <c:pt idx="133">
                  <c:v>1819.95</c:v>
                </c:pt>
                <c:pt idx="134">
                  <c:v>1820.1</c:v>
                </c:pt>
                <c:pt idx="135">
                  <c:v>1820.25</c:v>
                </c:pt>
                <c:pt idx="136">
                  <c:v>1820.4</c:v>
                </c:pt>
                <c:pt idx="137">
                  <c:v>1820.55</c:v>
                </c:pt>
                <c:pt idx="138">
                  <c:v>1820.7</c:v>
                </c:pt>
                <c:pt idx="139">
                  <c:v>1820.85</c:v>
                </c:pt>
                <c:pt idx="140">
                  <c:v>1821</c:v>
                </c:pt>
                <c:pt idx="141">
                  <c:v>1821.15</c:v>
                </c:pt>
                <c:pt idx="142">
                  <c:v>1821.3</c:v>
                </c:pt>
                <c:pt idx="143">
                  <c:v>1821.45</c:v>
                </c:pt>
                <c:pt idx="144">
                  <c:v>1821.6</c:v>
                </c:pt>
                <c:pt idx="145">
                  <c:v>1821.75</c:v>
                </c:pt>
                <c:pt idx="146">
                  <c:v>1821.9</c:v>
                </c:pt>
                <c:pt idx="147">
                  <c:v>1822.05</c:v>
                </c:pt>
                <c:pt idx="148">
                  <c:v>1822.2</c:v>
                </c:pt>
                <c:pt idx="149">
                  <c:v>1822.35</c:v>
                </c:pt>
                <c:pt idx="150">
                  <c:v>1822.5</c:v>
                </c:pt>
                <c:pt idx="151">
                  <c:v>1822.65</c:v>
                </c:pt>
                <c:pt idx="152">
                  <c:v>1822.8</c:v>
                </c:pt>
                <c:pt idx="153">
                  <c:v>1822.95</c:v>
                </c:pt>
                <c:pt idx="154">
                  <c:v>1823.1</c:v>
                </c:pt>
                <c:pt idx="155">
                  <c:v>1823.25</c:v>
                </c:pt>
                <c:pt idx="156">
                  <c:v>1823.4</c:v>
                </c:pt>
                <c:pt idx="157">
                  <c:v>1823.55</c:v>
                </c:pt>
                <c:pt idx="158">
                  <c:v>1823.7</c:v>
                </c:pt>
                <c:pt idx="159">
                  <c:v>1823.85</c:v>
                </c:pt>
                <c:pt idx="160">
                  <c:v>1824</c:v>
                </c:pt>
                <c:pt idx="161">
                  <c:v>1824.15</c:v>
                </c:pt>
                <c:pt idx="162">
                  <c:v>1824.3</c:v>
                </c:pt>
                <c:pt idx="163">
                  <c:v>1824.45</c:v>
                </c:pt>
                <c:pt idx="164">
                  <c:v>1824.6</c:v>
                </c:pt>
                <c:pt idx="165">
                  <c:v>1824.75</c:v>
                </c:pt>
                <c:pt idx="166">
                  <c:v>1824.9</c:v>
                </c:pt>
                <c:pt idx="167">
                  <c:v>1825.05</c:v>
                </c:pt>
                <c:pt idx="168">
                  <c:v>1825.2</c:v>
                </c:pt>
                <c:pt idx="169">
                  <c:v>1825.35</c:v>
                </c:pt>
                <c:pt idx="170">
                  <c:v>1825.5</c:v>
                </c:pt>
                <c:pt idx="171">
                  <c:v>1825.65</c:v>
                </c:pt>
                <c:pt idx="172">
                  <c:v>1825.8</c:v>
                </c:pt>
                <c:pt idx="173">
                  <c:v>1825.95</c:v>
                </c:pt>
                <c:pt idx="174">
                  <c:v>1826.1</c:v>
                </c:pt>
                <c:pt idx="175">
                  <c:v>1826.25</c:v>
                </c:pt>
                <c:pt idx="176">
                  <c:v>1826.4</c:v>
                </c:pt>
                <c:pt idx="177">
                  <c:v>1826.55</c:v>
                </c:pt>
                <c:pt idx="178">
                  <c:v>1826.7</c:v>
                </c:pt>
                <c:pt idx="179">
                  <c:v>1826.85</c:v>
                </c:pt>
                <c:pt idx="180">
                  <c:v>1827</c:v>
                </c:pt>
                <c:pt idx="181">
                  <c:v>1827.15</c:v>
                </c:pt>
                <c:pt idx="182">
                  <c:v>1827.3</c:v>
                </c:pt>
                <c:pt idx="183">
                  <c:v>1827.45</c:v>
                </c:pt>
                <c:pt idx="184">
                  <c:v>1827.6</c:v>
                </c:pt>
                <c:pt idx="185">
                  <c:v>1827.75</c:v>
                </c:pt>
                <c:pt idx="186">
                  <c:v>1827.9</c:v>
                </c:pt>
                <c:pt idx="187">
                  <c:v>1828.05</c:v>
                </c:pt>
                <c:pt idx="188">
                  <c:v>1828.2</c:v>
                </c:pt>
                <c:pt idx="189">
                  <c:v>1828.35</c:v>
                </c:pt>
                <c:pt idx="190">
                  <c:v>1828.5</c:v>
                </c:pt>
                <c:pt idx="191">
                  <c:v>1828.65</c:v>
                </c:pt>
                <c:pt idx="192">
                  <c:v>1828.8</c:v>
                </c:pt>
                <c:pt idx="193">
                  <c:v>1828.95</c:v>
                </c:pt>
                <c:pt idx="194">
                  <c:v>1829.1</c:v>
                </c:pt>
                <c:pt idx="195">
                  <c:v>1829.25</c:v>
                </c:pt>
                <c:pt idx="196">
                  <c:v>1829.4</c:v>
                </c:pt>
                <c:pt idx="197">
                  <c:v>1829.55</c:v>
                </c:pt>
                <c:pt idx="198">
                  <c:v>1829.7</c:v>
                </c:pt>
                <c:pt idx="199">
                  <c:v>1829.85</c:v>
                </c:pt>
                <c:pt idx="200">
                  <c:v>1830</c:v>
                </c:pt>
                <c:pt idx="201">
                  <c:v>1830.15</c:v>
                </c:pt>
                <c:pt idx="202">
                  <c:v>1830.3</c:v>
                </c:pt>
                <c:pt idx="203">
                  <c:v>1830.45</c:v>
                </c:pt>
                <c:pt idx="204">
                  <c:v>1830.6</c:v>
                </c:pt>
                <c:pt idx="205">
                  <c:v>1830.75</c:v>
                </c:pt>
                <c:pt idx="206">
                  <c:v>1830.9</c:v>
                </c:pt>
                <c:pt idx="207">
                  <c:v>1831.05</c:v>
                </c:pt>
                <c:pt idx="208">
                  <c:v>1831.2</c:v>
                </c:pt>
                <c:pt idx="209">
                  <c:v>1831.35</c:v>
                </c:pt>
                <c:pt idx="210">
                  <c:v>1831.5</c:v>
                </c:pt>
                <c:pt idx="211">
                  <c:v>1831.65</c:v>
                </c:pt>
                <c:pt idx="212">
                  <c:v>1831.8</c:v>
                </c:pt>
                <c:pt idx="213">
                  <c:v>1831.95</c:v>
                </c:pt>
                <c:pt idx="214">
                  <c:v>1832.1</c:v>
                </c:pt>
                <c:pt idx="215">
                  <c:v>1832.25</c:v>
                </c:pt>
                <c:pt idx="216">
                  <c:v>1832.4</c:v>
                </c:pt>
                <c:pt idx="217">
                  <c:v>1832.55</c:v>
                </c:pt>
                <c:pt idx="218">
                  <c:v>1832.7</c:v>
                </c:pt>
                <c:pt idx="219">
                  <c:v>1832.85</c:v>
                </c:pt>
                <c:pt idx="220">
                  <c:v>1833</c:v>
                </c:pt>
                <c:pt idx="221">
                  <c:v>1833.15</c:v>
                </c:pt>
                <c:pt idx="222">
                  <c:v>1833.3</c:v>
                </c:pt>
                <c:pt idx="223">
                  <c:v>1833.45</c:v>
                </c:pt>
                <c:pt idx="224">
                  <c:v>1833.6</c:v>
                </c:pt>
                <c:pt idx="225">
                  <c:v>1833.75</c:v>
                </c:pt>
                <c:pt idx="226">
                  <c:v>1833.9</c:v>
                </c:pt>
                <c:pt idx="227">
                  <c:v>1834.05</c:v>
                </c:pt>
                <c:pt idx="228">
                  <c:v>1834.2</c:v>
                </c:pt>
                <c:pt idx="229">
                  <c:v>1834.35</c:v>
                </c:pt>
                <c:pt idx="230">
                  <c:v>1834.5</c:v>
                </c:pt>
                <c:pt idx="231">
                  <c:v>1834.65</c:v>
                </c:pt>
                <c:pt idx="232">
                  <c:v>1834.8</c:v>
                </c:pt>
                <c:pt idx="233">
                  <c:v>1834.95</c:v>
                </c:pt>
                <c:pt idx="234">
                  <c:v>1835.1</c:v>
                </c:pt>
                <c:pt idx="235">
                  <c:v>1835.25</c:v>
                </c:pt>
                <c:pt idx="236">
                  <c:v>1835.4</c:v>
                </c:pt>
                <c:pt idx="237">
                  <c:v>1835.55</c:v>
                </c:pt>
                <c:pt idx="238">
                  <c:v>1835.7</c:v>
                </c:pt>
                <c:pt idx="239">
                  <c:v>1835.85</c:v>
                </c:pt>
                <c:pt idx="240">
                  <c:v>1836</c:v>
                </c:pt>
                <c:pt idx="241">
                  <c:v>1836.15</c:v>
                </c:pt>
                <c:pt idx="242">
                  <c:v>1836.3</c:v>
                </c:pt>
                <c:pt idx="243">
                  <c:v>1836.45</c:v>
                </c:pt>
                <c:pt idx="244">
                  <c:v>1836.6</c:v>
                </c:pt>
                <c:pt idx="245">
                  <c:v>1836.75</c:v>
                </c:pt>
                <c:pt idx="246">
                  <c:v>1836.9</c:v>
                </c:pt>
                <c:pt idx="247">
                  <c:v>1837.05</c:v>
                </c:pt>
                <c:pt idx="248">
                  <c:v>1837.2</c:v>
                </c:pt>
                <c:pt idx="249">
                  <c:v>1837.35</c:v>
                </c:pt>
                <c:pt idx="250">
                  <c:v>1837.5</c:v>
                </c:pt>
                <c:pt idx="251">
                  <c:v>1837.65</c:v>
                </c:pt>
                <c:pt idx="252">
                  <c:v>1837.8</c:v>
                </c:pt>
                <c:pt idx="253">
                  <c:v>1837.95</c:v>
                </c:pt>
                <c:pt idx="254">
                  <c:v>1838.1</c:v>
                </c:pt>
                <c:pt idx="255">
                  <c:v>1838.25</c:v>
                </c:pt>
                <c:pt idx="256">
                  <c:v>1838.4</c:v>
                </c:pt>
                <c:pt idx="257">
                  <c:v>1838.55</c:v>
                </c:pt>
                <c:pt idx="258">
                  <c:v>1838.7</c:v>
                </c:pt>
                <c:pt idx="259">
                  <c:v>1838.85</c:v>
                </c:pt>
                <c:pt idx="260">
                  <c:v>1839</c:v>
                </c:pt>
                <c:pt idx="261">
                  <c:v>1839.15</c:v>
                </c:pt>
                <c:pt idx="262">
                  <c:v>1839.3</c:v>
                </c:pt>
                <c:pt idx="263">
                  <c:v>1839.45</c:v>
                </c:pt>
                <c:pt idx="264">
                  <c:v>1839.6</c:v>
                </c:pt>
                <c:pt idx="265">
                  <c:v>1839.75</c:v>
                </c:pt>
                <c:pt idx="266">
                  <c:v>1839.9</c:v>
                </c:pt>
                <c:pt idx="267">
                  <c:v>1840.05</c:v>
                </c:pt>
                <c:pt idx="268">
                  <c:v>1840.2</c:v>
                </c:pt>
                <c:pt idx="269">
                  <c:v>1840.35</c:v>
                </c:pt>
                <c:pt idx="270">
                  <c:v>1840.5</c:v>
                </c:pt>
                <c:pt idx="271">
                  <c:v>1840.65</c:v>
                </c:pt>
                <c:pt idx="272">
                  <c:v>1840.8</c:v>
                </c:pt>
                <c:pt idx="273">
                  <c:v>1840.95</c:v>
                </c:pt>
                <c:pt idx="274">
                  <c:v>1841.1</c:v>
                </c:pt>
                <c:pt idx="275">
                  <c:v>1841.25</c:v>
                </c:pt>
                <c:pt idx="276">
                  <c:v>1841.4</c:v>
                </c:pt>
                <c:pt idx="277">
                  <c:v>1841.55</c:v>
                </c:pt>
                <c:pt idx="278">
                  <c:v>1841.7</c:v>
                </c:pt>
                <c:pt idx="279">
                  <c:v>1841.85</c:v>
                </c:pt>
                <c:pt idx="280">
                  <c:v>1842</c:v>
                </c:pt>
                <c:pt idx="281">
                  <c:v>1842.15</c:v>
                </c:pt>
                <c:pt idx="282">
                  <c:v>1842.3</c:v>
                </c:pt>
                <c:pt idx="283">
                  <c:v>1842.45</c:v>
                </c:pt>
                <c:pt idx="284">
                  <c:v>1842.6</c:v>
                </c:pt>
                <c:pt idx="285">
                  <c:v>1842.75</c:v>
                </c:pt>
                <c:pt idx="286">
                  <c:v>1842.9</c:v>
                </c:pt>
                <c:pt idx="287">
                  <c:v>1843.05</c:v>
                </c:pt>
                <c:pt idx="288">
                  <c:v>1843.2</c:v>
                </c:pt>
                <c:pt idx="289">
                  <c:v>1843.35</c:v>
                </c:pt>
                <c:pt idx="290">
                  <c:v>1843.5</c:v>
                </c:pt>
                <c:pt idx="291">
                  <c:v>1843.65</c:v>
                </c:pt>
                <c:pt idx="292">
                  <c:v>1843.8</c:v>
                </c:pt>
                <c:pt idx="293">
                  <c:v>1843.95</c:v>
                </c:pt>
                <c:pt idx="294">
                  <c:v>1844.1</c:v>
                </c:pt>
                <c:pt idx="295">
                  <c:v>1844.25</c:v>
                </c:pt>
                <c:pt idx="296">
                  <c:v>1844.4</c:v>
                </c:pt>
                <c:pt idx="297">
                  <c:v>1844.55</c:v>
                </c:pt>
                <c:pt idx="298">
                  <c:v>1844.7</c:v>
                </c:pt>
                <c:pt idx="299">
                  <c:v>1844.85</c:v>
                </c:pt>
                <c:pt idx="300">
                  <c:v>1845</c:v>
                </c:pt>
                <c:pt idx="301">
                  <c:v>1845.15</c:v>
                </c:pt>
                <c:pt idx="302">
                  <c:v>1845.3</c:v>
                </c:pt>
                <c:pt idx="303">
                  <c:v>1845.45</c:v>
                </c:pt>
                <c:pt idx="304">
                  <c:v>1845.6</c:v>
                </c:pt>
                <c:pt idx="305">
                  <c:v>1845.75</c:v>
                </c:pt>
                <c:pt idx="306">
                  <c:v>1845.9</c:v>
                </c:pt>
                <c:pt idx="307">
                  <c:v>1846.05</c:v>
                </c:pt>
                <c:pt idx="308">
                  <c:v>1846.2</c:v>
                </c:pt>
                <c:pt idx="309">
                  <c:v>1846.35</c:v>
                </c:pt>
                <c:pt idx="310">
                  <c:v>1846.5</c:v>
                </c:pt>
                <c:pt idx="311">
                  <c:v>1846.65</c:v>
                </c:pt>
                <c:pt idx="312">
                  <c:v>1846.8</c:v>
                </c:pt>
                <c:pt idx="313">
                  <c:v>1846.95</c:v>
                </c:pt>
                <c:pt idx="314">
                  <c:v>1847.1</c:v>
                </c:pt>
                <c:pt idx="315">
                  <c:v>1847.25</c:v>
                </c:pt>
                <c:pt idx="316">
                  <c:v>1847.4</c:v>
                </c:pt>
                <c:pt idx="317">
                  <c:v>1847.55</c:v>
                </c:pt>
                <c:pt idx="318">
                  <c:v>1847.7</c:v>
                </c:pt>
                <c:pt idx="319">
                  <c:v>1847.85</c:v>
                </c:pt>
                <c:pt idx="320">
                  <c:v>1848</c:v>
                </c:pt>
                <c:pt idx="321">
                  <c:v>1848.15</c:v>
                </c:pt>
                <c:pt idx="322">
                  <c:v>1848.3</c:v>
                </c:pt>
                <c:pt idx="323">
                  <c:v>1848.45</c:v>
                </c:pt>
                <c:pt idx="324">
                  <c:v>1848.6</c:v>
                </c:pt>
                <c:pt idx="325">
                  <c:v>1848.75</c:v>
                </c:pt>
                <c:pt idx="326">
                  <c:v>1848.9</c:v>
                </c:pt>
                <c:pt idx="327">
                  <c:v>1849.05</c:v>
                </c:pt>
                <c:pt idx="328">
                  <c:v>1849.2</c:v>
                </c:pt>
                <c:pt idx="329">
                  <c:v>1849.35</c:v>
                </c:pt>
                <c:pt idx="330">
                  <c:v>1849.5</c:v>
                </c:pt>
                <c:pt idx="331">
                  <c:v>1849.65</c:v>
                </c:pt>
                <c:pt idx="332">
                  <c:v>1849.8</c:v>
                </c:pt>
                <c:pt idx="333">
                  <c:v>1849.95</c:v>
                </c:pt>
                <c:pt idx="334">
                  <c:v>1850.1</c:v>
                </c:pt>
                <c:pt idx="335">
                  <c:v>1850.25</c:v>
                </c:pt>
                <c:pt idx="336">
                  <c:v>1850.4</c:v>
                </c:pt>
                <c:pt idx="337">
                  <c:v>1850.55</c:v>
                </c:pt>
                <c:pt idx="338">
                  <c:v>1850.7</c:v>
                </c:pt>
                <c:pt idx="339">
                  <c:v>1850.85</c:v>
                </c:pt>
                <c:pt idx="340">
                  <c:v>1851</c:v>
                </c:pt>
                <c:pt idx="341">
                  <c:v>1851.15</c:v>
                </c:pt>
                <c:pt idx="342">
                  <c:v>1851.3</c:v>
                </c:pt>
                <c:pt idx="343">
                  <c:v>1851.45</c:v>
                </c:pt>
                <c:pt idx="344">
                  <c:v>1851.6</c:v>
                </c:pt>
                <c:pt idx="345">
                  <c:v>1851.75</c:v>
                </c:pt>
                <c:pt idx="346">
                  <c:v>1851.9</c:v>
                </c:pt>
                <c:pt idx="347">
                  <c:v>1852.05</c:v>
                </c:pt>
                <c:pt idx="348">
                  <c:v>1852.2</c:v>
                </c:pt>
                <c:pt idx="349">
                  <c:v>1852.35</c:v>
                </c:pt>
                <c:pt idx="350">
                  <c:v>1852.5</c:v>
                </c:pt>
                <c:pt idx="351">
                  <c:v>1852.65</c:v>
                </c:pt>
                <c:pt idx="352">
                  <c:v>1852.8</c:v>
                </c:pt>
                <c:pt idx="353">
                  <c:v>1852.95</c:v>
                </c:pt>
                <c:pt idx="354">
                  <c:v>1853.1</c:v>
                </c:pt>
                <c:pt idx="355">
                  <c:v>1853.25</c:v>
                </c:pt>
                <c:pt idx="356">
                  <c:v>1853.4</c:v>
                </c:pt>
                <c:pt idx="357">
                  <c:v>1853.55</c:v>
                </c:pt>
                <c:pt idx="358">
                  <c:v>1853.7</c:v>
                </c:pt>
                <c:pt idx="359">
                  <c:v>1853.85</c:v>
                </c:pt>
                <c:pt idx="360">
                  <c:v>1854</c:v>
                </c:pt>
                <c:pt idx="361">
                  <c:v>1854.15</c:v>
                </c:pt>
                <c:pt idx="362">
                  <c:v>1854.3</c:v>
                </c:pt>
                <c:pt idx="363">
                  <c:v>1854.45</c:v>
                </c:pt>
                <c:pt idx="364">
                  <c:v>1854.6</c:v>
                </c:pt>
                <c:pt idx="365">
                  <c:v>1854.75</c:v>
                </c:pt>
                <c:pt idx="366">
                  <c:v>1854.9</c:v>
                </c:pt>
                <c:pt idx="367">
                  <c:v>1855.05</c:v>
                </c:pt>
                <c:pt idx="368">
                  <c:v>1855.2</c:v>
                </c:pt>
                <c:pt idx="369">
                  <c:v>1855.35</c:v>
                </c:pt>
                <c:pt idx="370">
                  <c:v>1855.5</c:v>
                </c:pt>
                <c:pt idx="371">
                  <c:v>1855.65</c:v>
                </c:pt>
                <c:pt idx="372">
                  <c:v>1855.8</c:v>
                </c:pt>
                <c:pt idx="373">
                  <c:v>1855.95</c:v>
                </c:pt>
                <c:pt idx="374">
                  <c:v>1856.1</c:v>
                </c:pt>
                <c:pt idx="375">
                  <c:v>1856.25</c:v>
                </c:pt>
                <c:pt idx="376">
                  <c:v>1856.4</c:v>
                </c:pt>
                <c:pt idx="377">
                  <c:v>1856.55</c:v>
                </c:pt>
                <c:pt idx="378">
                  <c:v>1856.7</c:v>
                </c:pt>
                <c:pt idx="379">
                  <c:v>1856.85</c:v>
                </c:pt>
                <c:pt idx="380">
                  <c:v>1857</c:v>
                </c:pt>
                <c:pt idx="381">
                  <c:v>1857.15</c:v>
                </c:pt>
                <c:pt idx="382">
                  <c:v>1857.3</c:v>
                </c:pt>
                <c:pt idx="383">
                  <c:v>1857.45</c:v>
                </c:pt>
                <c:pt idx="384">
                  <c:v>1857.6</c:v>
                </c:pt>
                <c:pt idx="385">
                  <c:v>1857.75</c:v>
                </c:pt>
                <c:pt idx="386">
                  <c:v>1857.9</c:v>
                </c:pt>
                <c:pt idx="387">
                  <c:v>1858.05</c:v>
                </c:pt>
                <c:pt idx="388">
                  <c:v>1858.2</c:v>
                </c:pt>
                <c:pt idx="389">
                  <c:v>1858.35</c:v>
                </c:pt>
                <c:pt idx="390">
                  <c:v>1858.5</c:v>
                </c:pt>
                <c:pt idx="391">
                  <c:v>1858.65</c:v>
                </c:pt>
                <c:pt idx="392">
                  <c:v>1858.8</c:v>
                </c:pt>
                <c:pt idx="393">
                  <c:v>1858.95</c:v>
                </c:pt>
                <c:pt idx="394">
                  <c:v>1859.1</c:v>
                </c:pt>
                <c:pt idx="395">
                  <c:v>1859.25</c:v>
                </c:pt>
                <c:pt idx="396">
                  <c:v>1859.4</c:v>
                </c:pt>
                <c:pt idx="397">
                  <c:v>1859.55</c:v>
                </c:pt>
                <c:pt idx="398">
                  <c:v>1859.7</c:v>
                </c:pt>
                <c:pt idx="399">
                  <c:v>1859.85</c:v>
                </c:pt>
                <c:pt idx="400">
                  <c:v>1860</c:v>
                </c:pt>
                <c:pt idx="401">
                  <c:v>1860.15</c:v>
                </c:pt>
                <c:pt idx="402">
                  <c:v>1860.3</c:v>
                </c:pt>
                <c:pt idx="403">
                  <c:v>1860.45</c:v>
                </c:pt>
                <c:pt idx="404">
                  <c:v>1860.6</c:v>
                </c:pt>
                <c:pt idx="405">
                  <c:v>1860.75</c:v>
                </c:pt>
                <c:pt idx="406">
                  <c:v>1860.9</c:v>
                </c:pt>
                <c:pt idx="407">
                  <c:v>1861.05</c:v>
                </c:pt>
                <c:pt idx="408">
                  <c:v>1861.2</c:v>
                </c:pt>
                <c:pt idx="409">
                  <c:v>1861.35</c:v>
                </c:pt>
                <c:pt idx="410">
                  <c:v>1861.5</c:v>
                </c:pt>
                <c:pt idx="411">
                  <c:v>1861.65</c:v>
                </c:pt>
                <c:pt idx="412">
                  <c:v>1861.8</c:v>
                </c:pt>
                <c:pt idx="413">
                  <c:v>1861.95</c:v>
                </c:pt>
                <c:pt idx="414">
                  <c:v>1862.1</c:v>
                </c:pt>
                <c:pt idx="415">
                  <c:v>1862.25</c:v>
                </c:pt>
                <c:pt idx="416">
                  <c:v>1862.4</c:v>
                </c:pt>
                <c:pt idx="417">
                  <c:v>1862.55</c:v>
                </c:pt>
                <c:pt idx="418">
                  <c:v>1862.7</c:v>
                </c:pt>
                <c:pt idx="419">
                  <c:v>1862.85</c:v>
                </c:pt>
                <c:pt idx="420">
                  <c:v>1863</c:v>
                </c:pt>
                <c:pt idx="421">
                  <c:v>1863.15</c:v>
                </c:pt>
                <c:pt idx="422">
                  <c:v>1863.3</c:v>
                </c:pt>
                <c:pt idx="423">
                  <c:v>1863.45</c:v>
                </c:pt>
                <c:pt idx="424">
                  <c:v>1863.6</c:v>
                </c:pt>
                <c:pt idx="425">
                  <c:v>1863.75</c:v>
                </c:pt>
                <c:pt idx="426">
                  <c:v>1863.9</c:v>
                </c:pt>
                <c:pt idx="427">
                  <c:v>1864.05</c:v>
                </c:pt>
                <c:pt idx="428">
                  <c:v>1864.2</c:v>
                </c:pt>
                <c:pt idx="429">
                  <c:v>1864.35</c:v>
                </c:pt>
                <c:pt idx="430">
                  <c:v>1864.5</c:v>
                </c:pt>
                <c:pt idx="431">
                  <c:v>1864.65</c:v>
                </c:pt>
                <c:pt idx="432">
                  <c:v>1864.8</c:v>
                </c:pt>
                <c:pt idx="433">
                  <c:v>1864.95</c:v>
                </c:pt>
                <c:pt idx="434">
                  <c:v>1865.1</c:v>
                </c:pt>
                <c:pt idx="435">
                  <c:v>1865.25</c:v>
                </c:pt>
                <c:pt idx="436">
                  <c:v>1865.4</c:v>
                </c:pt>
                <c:pt idx="437">
                  <c:v>1865.55</c:v>
                </c:pt>
                <c:pt idx="438">
                  <c:v>1865.7</c:v>
                </c:pt>
                <c:pt idx="439">
                  <c:v>1865.85</c:v>
                </c:pt>
                <c:pt idx="440">
                  <c:v>1866</c:v>
                </c:pt>
                <c:pt idx="441">
                  <c:v>1866.15</c:v>
                </c:pt>
                <c:pt idx="442">
                  <c:v>1866.3</c:v>
                </c:pt>
                <c:pt idx="443">
                  <c:v>1866.45</c:v>
                </c:pt>
                <c:pt idx="444">
                  <c:v>1866.6</c:v>
                </c:pt>
                <c:pt idx="445">
                  <c:v>1866.75</c:v>
                </c:pt>
                <c:pt idx="446">
                  <c:v>1866.9</c:v>
                </c:pt>
                <c:pt idx="447">
                  <c:v>1867.05</c:v>
                </c:pt>
                <c:pt idx="448">
                  <c:v>1867.2</c:v>
                </c:pt>
                <c:pt idx="449">
                  <c:v>1867.35</c:v>
                </c:pt>
                <c:pt idx="450">
                  <c:v>1867.5</c:v>
                </c:pt>
                <c:pt idx="451">
                  <c:v>1867.65</c:v>
                </c:pt>
                <c:pt idx="452">
                  <c:v>1867.8</c:v>
                </c:pt>
                <c:pt idx="453">
                  <c:v>1867.95</c:v>
                </c:pt>
                <c:pt idx="454">
                  <c:v>1868.1</c:v>
                </c:pt>
                <c:pt idx="455">
                  <c:v>1868.25</c:v>
                </c:pt>
                <c:pt idx="456">
                  <c:v>1868.4</c:v>
                </c:pt>
                <c:pt idx="457">
                  <c:v>1868.55</c:v>
                </c:pt>
                <c:pt idx="458">
                  <c:v>1868.7</c:v>
                </c:pt>
                <c:pt idx="459">
                  <c:v>1868.85</c:v>
                </c:pt>
                <c:pt idx="460">
                  <c:v>1869</c:v>
                </c:pt>
                <c:pt idx="461">
                  <c:v>1869.15</c:v>
                </c:pt>
                <c:pt idx="462">
                  <c:v>1869.3</c:v>
                </c:pt>
                <c:pt idx="463">
                  <c:v>1869.45</c:v>
                </c:pt>
                <c:pt idx="464">
                  <c:v>1869.6</c:v>
                </c:pt>
                <c:pt idx="465">
                  <c:v>1869.75</c:v>
                </c:pt>
                <c:pt idx="466">
                  <c:v>1869.9</c:v>
                </c:pt>
                <c:pt idx="467">
                  <c:v>1870.05</c:v>
                </c:pt>
                <c:pt idx="468">
                  <c:v>1870.2</c:v>
                </c:pt>
                <c:pt idx="469">
                  <c:v>1870.35</c:v>
                </c:pt>
                <c:pt idx="470">
                  <c:v>1870.5</c:v>
                </c:pt>
                <c:pt idx="471">
                  <c:v>1870.65</c:v>
                </c:pt>
                <c:pt idx="472">
                  <c:v>1870.8</c:v>
                </c:pt>
                <c:pt idx="473">
                  <c:v>1870.95</c:v>
                </c:pt>
                <c:pt idx="474">
                  <c:v>1871.1</c:v>
                </c:pt>
                <c:pt idx="475">
                  <c:v>1871.25</c:v>
                </c:pt>
                <c:pt idx="476">
                  <c:v>1871.4</c:v>
                </c:pt>
                <c:pt idx="477">
                  <c:v>1871.55</c:v>
                </c:pt>
                <c:pt idx="478">
                  <c:v>1871.7</c:v>
                </c:pt>
                <c:pt idx="479">
                  <c:v>1871.85</c:v>
                </c:pt>
                <c:pt idx="480">
                  <c:v>1872</c:v>
                </c:pt>
                <c:pt idx="481">
                  <c:v>1872.15</c:v>
                </c:pt>
                <c:pt idx="482">
                  <c:v>1872.3</c:v>
                </c:pt>
                <c:pt idx="483">
                  <c:v>1872.45</c:v>
                </c:pt>
                <c:pt idx="484">
                  <c:v>1872.6</c:v>
                </c:pt>
                <c:pt idx="485">
                  <c:v>1872.75</c:v>
                </c:pt>
                <c:pt idx="486">
                  <c:v>1872.9</c:v>
                </c:pt>
                <c:pt idx="487">
                  <c:v>1873.05</c:v>
                </c:pt>
                <c:pt idx="488">
                  <c:v>1873.2</c:v>
                </c:pt>
                <c:pt idx="489">
                  <c:v>1873.35</c:v>
                </c:pt>
                <c:pt idx="490">
                  <c:v>1873.5</c:v>
                </c:pt>
                <c:pt idx="491">
                  <c:v>1873.65</c:v>
                </c:pt>
                <c:pt idx="492">
                  <c:v>1873.8</c:v>
                </c:pt>
                <c:pt idx="493">
                  <c:v>1873.95</c:v>
                </c:pt>
                <c:pt idx="494">
                  <c:v>1874.1</c:v>
                </c:pt>
                <c:pt idx="495">
                  <c:v>1874.25</c:v>
                </c:pt>
                <c:pt idx="496">
                  <c:v>1874.4</c:v>
                </c:pt>
                <c:pt idx="497">
                  <c:v>1874.55</c:v>
                </c:pt>
                <c:pt idx="498">
                  <c:v>1874.7</c:v>
                </c:pt>
                <c:pt idx="499">
                  <c:v>1874.85</c:v>
                </c:pt>
                <c:pt idx="500">
                  <c:v>1875</c:v>
                </c:pt>
                <c:pt idx="501">
                  <c:v>1875.15</c:v>
                </c:pt>
                <c:pt idx="502">
                  <c:v>1875.3</c:v>
                </c:pt>
                <c:pt idx="503">
                  <c:v>1875.45</c:v>
                </c:pt>
                <c:pt idx="504">
                  <c:v>1875.6</c:v>
                </c:pt>
                <c:pt idx="505">
                  <c:v>1875.75</c:v>
                </c:pt>
                <c:pt idx="506">
                  <c:v>1875.9</c:v>
                </c:pt>
                <c:pt idx="507">
                  <c:v>1876.05</c:v>
                </c:pt>
                <c:pt idx="508">
                  <c:v>1876.2</c:v>
                </c:pt>
                <c:pt idx="509">
                  <c:v>1876.35</c:v>
                </c:pt>
                <c:pt idx="510">
                  <c:v>1876.5</c:v>
                </c:pt>
                <c:pt idx="511">
                  <c:v>1876.65</c:v>
                </c:pt>
                <c:pt idx="512">
                  <c:v>1876.8</c:v>
                </c:pt>
                <c:pt idx="513">
                  <c:v>1876.95</c:v>
                </c:pt>
                <c:pt idx="514">
                  <c:v>1877.1</c:v>
                </c:pt>
                <c:pt idx="515">
                  <c:v>1877.25</c:v>
                </c:pt>
                <c:pt idx="516">
                  <c:v>1877.4</c:v>
                </c:pt>
                <c:pt idx="517">
                  <c:v>1877.55</c:v>
                </c:pt>
                <c:pt idx="518">
                  <c:v>1877.7</c:v>
                </c:pt>
                <c:pt idx="519">
                  <c:v>1877.85</c:v>
                </c:pt>
                <c:pt idx="520">
                  <c:v>1878</c:v>
                </c:pt>
                <c:pt idx="521">
                  <c:v>1878.15</c:v>
                </c:pt>
                <c:pt idx="522">
                  <c:v>1878.3</c:v>
                </c:pt>
                <c:pt idx="523">
                  <c:v>1878.45</c:v>
                </c:pt>
                <c:pt idx="524">
                  <c:v>1878.6</c:v>
                </c:pt>
                <c:pt idx="525">
                  <c:v>1878.75</c:v>
                </c:pt>
                <c:pt idx="526">
                  <c:v>1878.9</c:v>
                </c:pt>
                <c:pt idx="527">
                  <c:v>1879.05</c:v>
                </c:pt>
                <c:pt idx="528">
                  <c:v>1879.2</c:v>
                </c:pt>
                <c:pt idx="529">
                  <c:v>1879.35</c:v>
                </c:pt>
                <c:pt idx="530">
                  <c:v>1879.5</c:v>
                </c:pt>
                <c:pt idx="531">
                  <c:v>1879.65</c:v>
                </c:pt>
                <c:pt idx="532">
                  <c:v>1879.8</c:v>
                </c:pt>
                <c:pt idx="533">
                  <c:v>1879.95</c:v>
                </c:pt>
                <c:pt idx="534">
                  <c:v>1880.1</c:v>
                </c:pt>
                <c:pt idx="535">
                  <c:v>1880.25</c:v>
                </c:pt>
                <c:pt idx="536">
                  <c:v>1880.4</c:v>
                </c:pt>
                <c:pt idx="537">
                  <c:v>1880.55</c:v>
                </c:pt>
                <c:pt idx="538">
                  <c:v>1880.7</c:v>
                </c:pt>
                <c:pt idx="539">
                  <c:v>1880.85</c:v>
                </c:pt>
                <c:pt idx="540">
                  <c:v>1881</c:v>
                </c:pt>
                <c:pt idx="541">
                  <c:v>1881.15</c:v>
                </c:pt>
                <c:pt idx="542">
                  <c:v>1881.3</c:v>
                </c:pt>
                <c:pt idx="543">
                  <c:v>1881.45</c:v>
                </c:pt>
                <c:pt idx="544">
                  <c:v>1881.6</c:v>
                </c:pt>
                <c:pt idx="545">
                  <c:v>1881.75</c:v>
                </c:pt>
                <c:pt idx="546">
                  <c:v>1881.9</c:v>
                </c:pt>
                <c:pt idx="547">
                  <c:v>1882.05</c:v>
                </c:pt>
                <c:pt idx="548">
                  <c:v>1882.2</c:v>
                </c:pt>
                <c:pt idx="549">
                  <c:v>1882.35</c:v>
                </c:pt>
                <c:pt idx="550">
                  <c:v>1882.5</c:v>
                </c:pt>
                <c:pt idx="551">
                  <c:v>1882.65</c:v>
                </c:pt>
                <c:pt idx="552">
                  <c:v>1882.8</c:v>
                </c:pt>
                <c:pt idx="553">
                  <c:v>1882.95</c:v>
                </c:pt>
                <c:pt idx="554">
                  <c:v>1883.1</c:v>
                </c:pt>
                <c:pt idx="555">
                  <c:v>1883.25</c:v>
                </c:pt>
                <c:pt idx="556">
                  <c:v>1883.4</c:v>
                </c:pt>
                <c:pt idx="557">
                  <c:v>1883.55</c:v>
                </c:pt>
                <c:pt idx="558">
                  <c:v>1883.7</c:v>
                </c:pt>
                <c:pt idx="559">
                  <c:v>1883.85</c:v>
                </c:pt>
                <c:pt idx="560">
                  <c:v>1884</c:v>
                </c:pt>
                <c:pt idx="561">
                  <c:v>1884.15</c:v>
                </c:pt>
                <c:pt idx="562">
                  <c:v>1884.3</c:v>
                </c:pt>
                <c:pt idx="563">
                  <c:v>1884.45</c:v>
                </c:pt>
                <c:pt idx="564">
                  <c:v>1884.6</c:v>
                </c:pt>
                <c:pt idx="565">
                  <c:v>1884.75</c:v>
                </c:pt>
                <c:pt idx="566">
                  <c:v>1884.9</c:v>
                </c:pt>
                <c:pt idx="567">
                  <c:v>1885.05</c:v>
                </c:pt>
                <c:pt idx="568">
                  <c:v>1885.2</c:v>
                </c:pt>
                <c:pt idx="569">
                  <c:v>1885.35</c:v>
                </c:pt>
                <c:pt idx="570">
                  <c:v>1885.5</c:v>
                </c:pt>
                <c:pt idx="571">
                  <c:v>1885.65</c:v>
                </c:pt>
                <c:pt idx="572">
                  <c:v>1885.8</c:v>
                </c:pt>
                <c:pt idx="573">
                  <c:v>1885.95</c:v>
                </c:pt>
                <c:pt idx="574">
                  <c:v>1886.1</c:v>
                </c:pt>
                <c:pt idx="575">
                  <c:v>1886.25</c:v>
                </c:pt>
                <c:pt idx="576">
                  <c:v>1886.4</c:v>
                </c:pt>
                <c:pt idx="577">
                  <c:v>1886.55</c:v>
                </c:pt>
                <c:pt idx="578">
                  <c:v>1886.7</c:v>
                </c:pt>
                <c:pt idx="579">
                  <c:v>1886.85</c:v>
                </c:pt>
                <c:pt idx="580">
                  <c:v>1887</c:v>
                </c:pt>
                <c:pt idx="581">
                  <c:v>1887.15</c:v>
                </c:pt>
                <c:pt idx="582">
                  <c:v>1887.3</c:v>
                </c:pt>
                <c:pt idx="583">
                  <c:v>1887.45</c:v>
                </c:pt>
                <c:pt idx="584">
                  <c:v>1887.6</c:v>
                </c:pt>
                <c:pt idx="585">
                  <c:v>1887.75</c:v>
                </c:pt>
                <c:pt idx="586">
                  <c:v>1887.9</c:v>
                </c:pt>
                <c:pt idx="587">
                  <c:v>1888.05</c:v>
                </c:pt>
                <c:pt idx="588">
                  <c:v>1888.2</c:v>
                </c:pt>
                <c:pt idx="589">
                  <c:v>1888.35</c:v>
                </c:pt>
                <c:pt idx="590">
                  <c:v>1888.5</c:v>
                </c:pt>
                <c:pt idx="591">
                  <c:v>1888.65</c:v>
                </c:pt>
                <c:pt idx="592">
                  <c:v>1888.8</c:v>
                </c:pt>
                <c:pt idx="593">
                  <c:v>1888.95</c:v>
                </c:pt>
                <c:pt idx="594">
                  <c:v>1889.1</c:v>
                </c:pt>
                <c:pt idx="595">
                  <c:v>1889.25</c:v>
                </c:pt>
                <c:pt idx="596">
                  <c:v>1889.4</c:v>
                </c:pt>
                <c:pt idx="597">
                  <c:v>1889.55</c:v>
                </c:pt>
                <c:pt idx="598">
                  <c:v>1889.7</c:v>
                </c:pt>
                <c:pt idx="599">
                  <c:v>1889.85</c:v>
                </c:pt>
                <c:pt idx="600">
                  <c:v>1890</c:v>
                </c:pt>
                <c:pt idx="601">
                  <c:v>1890.15</c:v>
                </c:pt>
                <c:pt idx="602">
                  <c:v>1890.3</c:v>
                </c:pt>
                <c:pt idx="603">
                  <c:v>1890.45</c:v>
                </c:pt>
                <c:pt idx="604">
                  <c:v>1890.6</c:v>
                </c:pt>
                <c:pt idx="605">
                  <c:v>1890.75</c:v>
                </c:pt>
                <c:pt idx="606">
                  <c:v>1890.9</c:v>
                </c:pt>
                <c:pt idx="607">
                  <c:v>1891.05</c:v>
                </c:pt>
                <c:pt idx="608">
                  <c:v>1891.2</c:v>
                </c:pt>
                <c:pt idx="609">
                  <c:v>1891.35</c:v>
                </c:pt>
                <c:pt idx="610">
                  <c:v>1891.5</c:v>
                </c:pt>
                <c:pt idx="611">
                  <c:v>1891.65</c:v>
                </c:pt>
                <c:pt idx="612">
                  <c:v>1891.8</c:v>
                </c:pt>
                <c:pt idx="613">
                  <c:v>1891.95</c:v>
                </c:pt>
                <c:pt idx="614">
                  <c:v>1892.1</c:v>
                </c:pt>
                <c:pt idx="615">
                  <c:v>1892.25</c:v>
                </c:pt>
                <c:pt idx="616">
                  <c:v>1892.4</c:v>
                </c:pt>
                <c:pt idx="617">
                  <c:v>1892.55</c:v>
                </c:pt>
                <c:pt idx="618">
                  <c:v>1892.7</c:v>
                </c:pt>
                <c:pt idx="619">
                  <c:v>1892.85</c:v>
                </c:pt>
                <c:pt idx="620">
                  <c:v>1893</c:v>
                </c:pt>
                <c:pt idx="621">
                  <c:v>1893.15</c:v>
                </c:pt>
                <c:pt idx="622">
                  <c:v>1893.3</c:v>
                </c:pt>
                <c:pt idx="623">
                  <c:v>1893.45</c:v>
                </c:pt>
                <c:pt idx="624">
                  <c:v>1893.6</c:v>
                </c:pt>
                <c:pt idx="625">
                  <c:v>1893.75</c:v>
                </c:pt>
                <c:pt idx="626">
                  <c:v>1893.9</c:v>
                </c:pt>
                <c:pt idx="627">
                  <c:v>1894.05</c:v>
                </c:pt>
                <c:pt idx="628">
                  <c:v>1894.2</c:v>
                </c:pt>
                <c:pt idx="629">
                  <c:v>1894.35</c:v>
                </c:pt>
                <c:pt idx="630">
                  <c:v>1894.5</c:v>
                </c:pt>
                <c:pt idx="631">
                  <c:v>1894.65</c:v>
                </c:pt>
                <c:pt idx="632">
                  <c:v>1894.8</c:v>
                </c:pt>
                <c:pt idx="633">
                  <c:v>1894.95</c:v>
                </c:pt>
                <c:pt idx="634">
                  <c:v>1895.1</c:v>
                </c:pt>
                <c:pt idx="635">
                  <c:v>1895.25</c:v>
                </c:pt>
                <c:pt idx="636">
                  <c:v>1895.4</c:v>
                </c:pt>
                <c:pt idx="637">
                  <c:v>1895.55</c:v>
                </c:pt>
                <c:pt idx="638">
                  <c:v>1895.7</c:v>
                </c:pt>
                <c:pt idx="639">
                  <c:v>1895.85</c:v>
                </c:pt>
                <c:pt idx="640">
                  <c:v>1896</c:v>
                </c:pt>
                <c:pt idx="641">
                  <c:v>1896.15</c:v>
                </c:pt>
                <c:pt idx="642">
                  <c:v>1896.3</c:v>
                </c:pt>
                <c:pt idx="643">
                  <c:v>1896.45</c:v>
                </c:pt>
                <c:pt idx="644">
                  <c:v>1896.6</c:v>
                </c:pt>
                <c:pt idx="645">
                  <c:v>1896.75</c:v>
                </c:pt>
                <c:pt idx="646">
                  <c:v>1896.9</c:v>
                </c:pt>
                <c:pt idx="647">
                  <c:v>1897.05</c:v>
                </c:pt>
                <c:pt idx="648">
                  <c:v>1897.2</c:v>
                </c:pt>
                <c:pt idx="649">
                  <c:v>1897.35</c:v>
                </c:pt>
                <c:pt idx="650">
                  <c:v>1897.5</c:v>
                </c:pt>
                <c:pt idx="651">
                  <c:v>1897.65</c:v>
                </c:pt>
                <c:pt idx="652">
                  <c:v>1897.8</c:v>
                </c:pt>
                <c:pt idx="653">
                  <c:v>1897.95</c:v>
                </c:pt>
                <c:pt idx="654">
                  <c:v>1898.1</c:v>
                </c:pt>
                <c:pt idx="655">
                  <c:v>1898.25</c:v>
                </c:pt>
                <c:pt idx="656">
                  <c:v>1898.4</c:v>
                </c:pt>
                <c:pt idx="657">
                  <c:v>1898.55</c:v>
                </c:pt>
                <c:pt idx="658">
                  <c:v>1898.7</c:v>
                </c:pt>
                <c:pt idx="659">
                  <c:v>1898.85</c:v>
                </c:pt>
                <c:pt idx="660">
                  <c:v>1899</c:v>
                </c:pt>
                <c:pt idx="661">
                  <c:v>1899.15</c:v>
                </c:pt>
                <c:pt idx="662">
                  <c:v>1899.3</c:v>
                </c:pt>
                <c:pt idx="663">
                  <c:v>1899.45</c:v>
                </c:pt>
                <c:pt idx="664">
                  <c:v>1899.6</c:v>
                </c:pt>
                <c:pt idx="665">
                  <c:v>1899.75</c:v>
                </c:pt>
                <c:pt idx="666">
                  <c:v>1899.9</c:v>
                </c:pt>
                <c:pt idx="667">
                  <c:v>1900.05</c:v>
                </c:pt>
                <c:pt idx="668">
                  <c:v>1900.2</c:v>
                </c:pt>
                <c:pt idx="669">
                  <c:v>1900.35</c:v>
                </c:pt>
                <c:pt idx="670">
                  <c:v>1900.5</c:v>
                </c:pt>
                <c:pt idx="671">
                  <c:v>1900.65</c:v>
                </c:pt>
                <c:pt idx="672">
                  <c:v>1900.8</c:v>
                </c:pt>
                <c:pt idx="673">
                  <c:v>1900.95</c:v>
                </c:pt>
                <c:pt idx="674">
                  <c:v>1901.1</c:v>
                </c:pt>
                <c:pt idx="675">
                  <c:v>1901.25</c:v>
                </c:pt>
                <c:pt idx="676">
                  <c:v>1901.4</c:v>
                </c:pt>
                <c:pt idx="677">
                  <c:v>1901.55</c:v>
                </c:pt>
                <c:pt idx="678">
                  <c:v>1901.7</c:v>
                </c:pt>
                <c:pt idx="679">
                  <c:v>1901.85</c:v>
                </c:pt>
                <c:pt idx="680">
                  <c:v>1902</c:v>
                </c:pt>
                <c:pt idx="681">
                  <c:v>1902.15</c:v>
                </c:pt>
                <c:pt idx="682">
                  <c:v>1902.3</c:v>
                </c:pt>
                <c:pt idx="683">
                  <c:v>1902.45</c:v>
                </c:pt>
                <c:pt idx="684">
                  <c:v>1902.6</c:v>
                </c:pt>
                <c:pt idx="685">
                  <c:v>1902.75</c:v>
                </c:pt>
                <c:pt idx="686">
                  <c:v>1902.9</c:v>
                </c:pt>
                <c:pt idx="687">
                  <c:v>1903.05</c:v>
                </c:pt>
                <c:pt idx="688">
                  <c:v>1903.2</c:v>
                </c:pt>
                <c:pt idx="689">
                  <c:v>1903.35</c:v>
                </c:pt>
                <c:pt idx="690">
                  <c:v>1903.5</c:v>
                </c:pt>
                <c:pt idx="691">
                  <c:v>1903.65</c:v>
                </c:pt>
                <c:pt idx="692">
                  <c:v>1903.8</c:v>
                </c:pt>
                <c:pt idx="693">
                  <c:v>1903.95</c:v>
                </c:pt>
                <c:pt idx="694">
                  <c:v>1904.1</c:v>
                </c:pt>
                <c:pt idx="695">
                  <c:v>1904.25</c:v>
                </c:pt>
                <c:pt idx="696">
                  <c:v>1904.4</c:v>
                </c:pt>
                <c:pt idx="697">
                  <c:v>1904.55</c:v>
                </c:pt>
                <c:pt idx="698">
                  <c:v>1904.7</c:v>
                </c:pt>
                <c:pt idx="699">
                  <c:v>1904.85</c:v>
                </c:pt>
                <c:pt idx="700">
                  <c:v>1905</c:v>
                </c:pt>
                <c:pt idx="701">
                  <c:v>1905.15</c:v>
                </c:pt>
                <c:pt idx="702">
                  <c:v>1905.3</c:v>
                </c:pt>
                <c:pt idx="703">
                  <c:v>1905.45</c:v>
                </c:pt>
                <c:pt idx="704">
                  <c:v>1905.6</c:v>
                </c:pt>
                <c:pt idx="705">
                  <c:v>1905.75</c:v>
                </c:pt>
                <c:pt idx="706">
                  <c:v>1905.9</c:v>
                </c:pt>
                <c:pt idx="707">
                  <c:v>1906.05</c:v>
                </c:pt>
                <c:pt idx="708">
                  <c:v>1906.2</c:v>
                </c:pt>
                <c:pt idx="709">
                  <c:v>1906.35</c:v>
                </c:pt>
                <c:pt idx="710">
                  <c:v>1906.5</c:v>
                </c:pt>
                <c:pt idx="711">
                  <c:v>1906.65</c:v>
                </c:pt>
                <c:pt idx="712">
                  <c:v>1906.8</c:v>
                </c:pt>
                <c:pt idx="713">
                  <c:v>1906.95</c:v>
                </c:pt>
                <c:pt idx="714">
                  <c:v>1907.1</c:v>
                </c:pt>
                <c:pt idx="715">
                  <c:v>1907.25</c:v>
                </c:pt>
                <c:pt idx="716">
                  <c:v>1907.4</c:v>
                </c:pt>
                <c:pt idx="717">
                  <c:v>1907.55</c:v>
                </c:pt>
                <c:pt idx="718">
                  <c:v>1907.7</c:v>
                </c:pt>
                <c:pt idx="719">
                  <c:v>1907.85</c:v>
                </c:pt>
                <c:pt idx="720">
                  <c:v>1908</c:v>
                </c:pt>
                <c:pt idx="721">
                  <c:v>1908.15</c:v>
                </c:pt>
                <c:pt idx="722">
                  <c:v>1908.3</c:v>
                </c:pt>
                <c:pt idx="723">
                  <c:v>1908.45</c:v>
                </c:pt>
                <c:pt idx="724">
                  <c:v>1908.6</c:v>
                </c:pt>
                <c:pt idx="725">
                  <c:v>1908.75</c:v>
                </c:pt>
                <c:pt idx="726">
                  <c:v>1908.9</c:v>
                </c:pt>
                <c:pt idx="727">
                  <c:v>1909.05</c:v>
                </c:pt>
                <c:pt idx="728">
                  <c:v>1909.2</c:v>
                </c:pt>
                <c:pt idx="729">
                  <c:v>1909.35</c:v>
                </c:pt>
                <c:pt idx="730">
                  <c:v>1909.5</c:v>
                </c:pt>
                <c:pt idx="731">
                  <c:v>1909.65</c:v>
                </c:pt>
                <c:pt idx="732">
                  <c:v>1909.8</c:v>
                </c:pt>
                <c:pt idx="733">
                  <c:v>1909.95</c:v>
                </c:pt>
                <c:pt idx="734">
                  <c:v>1910.1</c:v>
                </c:pt>
                <c:pt idx="735">
                  <c:v>1910.25</c:v>
                </c:pt>
                <c:pt idx="736">
                  <c:v>1910.4</c:v>
                </c:pt>
                <c:pt idx="737">
                  <c:v>1910.55</c:v>
                </c:pt>
                <c:pt idx="738">
                  <c:v>1910.7</c:v>
                </c:pt>
                <c:pt idx="739">
                  <c:v>1910.85</c:v>
                </c:pt>
                <c:pt idx="740">
                  <c:v>1911</c:v>
                </c:pt>
                <c:pt idx="741">
                  <c:v>1911.15</c:v>
                </c:pt>
                <c:pt idx="742">
                  <c:v>1911.3</c:v>
                </c:pt>
                <c:pt idx="743">
                  <c:v>1911.45</c:v>
                </c:pt>
                <c:pt idx="744">
                  <c:v>1911.6</c:v>
                </c:pt>
                <c:pt idx="745">
                  <c:v>1911.75</c:v>
                </c:pt>
                <c:pt idx="746">
                  <c:v>1911.9</c:v>
                </c:pt>
                <c:pt idx="747">
                  <c:v>1912.05</c:v>
                </c:pt>
                <c:pt idx="748">
                  <c:v>1912.2</c:v>
                </c:pt>
                <c:pt idx="749">
                  <c:v>1912.35</c:v>
                </c:pt>
                <c:pt idx="750">
                  <c:v>1912.5</c:v>
                </c:pt>
                <c:pt idx="751">
                  <c:v>1912.65</c:v>
                </c:pt>
                <c:pt idx="752">
                  <c:v>1912.8</c:v>
                </c:pt>
                <c:pt idx="753">
                  <c:v>1912.95</c:v>
                </c:pt>
                <c:pt idx="754">
                  <c:v>1913.1</c:v>
                </c:pt>
                <c:pt idx="755">
                  <c:v>1913.25</c:v>
                </c:pt>
                <c:pt idx="756">
                  <c:v>1913.4</c:v>
                </c:pt>
                <c:pt idx="757">
                  <c:v>1913.55</c:v>
                </c:pt>
                <c:pt idx="758">
                  <c:v>1913.7</c:v>
                </c:pt>
                <c:pt idx="759">
                  <c:v>1913.85</c:v>
                </c:pt>
                <c:pt idx="760">
                  <c:v>1914</c:v>
                </c:pt>
                <c:pt idx="761">
                  <c:v>1914.15</c:v>
                </c:pt>
                <c:pt idx="762">
                  <c:v>1914.3</c:v>
                </c:pt>
                <c:pt idx="763">
                  <c:v>1914.45</c:v>
                </c:pt>
                <c:pt idx="764">
                  <c:v>1914.6</c:v>
                </c:pt>
                <c:pt idx="765">
                  <c:v>1914.75</c:v>
                </c:pt>
                <c:pt idx="766">
                  <c:v>1914.9</c:v>
                </c:pt>
                <c:pt idx="767">
                  <c:v>1915.05</c:v>
                </c:pt>
                <c:pt idx="768">
                  <c:v>1915.2</c:v>
                </c:pt>
                <c:pt idx="769">
                  <c:v>1915.35</c:v>
                </c:pt>
                <c:pt idx="770">
                  <c:v>1915.5</c:v>
                </c:pt>
                <c:pt idx="771">
                  <c:v>1915.65</c:v>
                </c:pt>
                <c:pt idx="772">
                  <c:v>1915.8</c:v>
                </c:pt>
                <c:pt idx="773">
                  <c:v>1915.95</c:v>
                </c:pt>
                <c:pt idx="774">
                  <c:v>1916.1</c:v>
                </c:pt>
                <c:pt idx="775">
                  <c:v>1916.25</c:v>
                </c:pt>
                <c:pt idx="776">
                  <c:v>1916.4</c:v>
                </c:pt>
                <c:pt idx="777">
                  <c:v>1916.55</c:v>
                </c:pt>
                <c:pt idx="778">
                  <c:v>1916.7</c:v>
                </c:pt>
                <c:pt idx="779">
                  <c:v>1916.85</c:v>
                </c:pt>
                <c:pt idx="780">
                  <c:v>1917</c:v>
                </c:pt>
                <c:pt idx="781">
                  <c:v>1917.15</c:v>
                </c:pt>
                <c:pt idx="782">
                  <c:v>1917.3</c:v>
                </c:pt>
                <c:pt idx="783">
                  <c:v>1917.45</c:v>
                </c:pt>
                <c:pt idx="784">
                  <c:v>1917.6</c:v>
                </c:pt>
                <c:pt idx="785">
                  <c:v>1917.75</c:v>
                </c:pt>
                <c:pt idx="786">
                  <c:v>1917.9</c:v>
                </c:pt>
                <c:pt idx="787">
                  <c:v>1918.05</c:v>
                </c:pt>
                <c:pt idx="788">
                  <c:v>1918.2</c:v>
                </c:pt>
                <c:pt idx="789">
                  <c:v>1918.35</c:v>
                </c:pt>
                <c:pt idx="790">
                  <c:v>1918.5</c:v>
                </c:pt>
                <c:pt idx="791">
                  <c:v>1918.65</c:v>
                </c:pt>
                <c:pt idx="792">
                  <c:v>1918.8</c:v>
                </c:pt>
                <c:pt idx="793">
                  <c:v>1918.95</c:v>
                </c:pt>
                <c:pt idx="794">
                  <c:v>1919.1</c:v>
                </c:pt>
                <c:pt idx="795">
                  <c:v>1919.25</c:v>
                </c:pt>
                <c:pt idx="796">
                  <c:v>1919.4</c:v>
                </c:pt>
                <c:pt idx="797">
                  <c:v>1919.55</c:v>
                </c:pt>
                <c:pt idx="798">
                  <c:v>1919.7</c:v>
                </c:pt>
                <c:pt idx="799">
                  <c:v>1919.85</c:v>
                </c:pt>
                <c:pt idx="800">
                  <c:v>1920</c:v>
                </c:pt>
                <c:pt idx="801">
                  <c:v>1920.15</c:v>
                </c:pt>
                <c:pt idx="802">
                  <c:v>1920.3</c:v>
                </c:pt>
                <c:pt idx="803">
                  <c:v>1920.45</c:v>
                </c:pt>
                <c:pt idx="804">
                  <c:v>1920.6</c:v>
                </c:pt>
                <c:pt idx="805">
                  <c:v>1920.75</c:v>
                </c:pt>
                <c:pt idx="806">
                  <c:v>1920.9</c:v>
                </c:pt>
                <c:pt idx="807">
                  <c:v>1921.05</c:v>
                </c:pt>
                <c:pt idx="808">
                  <c:v>1921.2</c:v>
                </c:pt>
                <c:pt idx="809">
                  <c:v>1921.35</c:v>
                </c:pt>
                <c:pt idx="810">
                  <c:v>1921.5</c:v>
                </c:pt>
                <c:pt idx="811">
                  <c:v>1921.65</c:v>
                </c:pt>
                <c:pt idx="812">
                  <c:v>1921.8</c:v>
                </c:pt>
                <c:pt idx="813">
                  <c:v>1921.95</c:v>
                </c:pt>
                <c:pt idx="814">
                  <c:v>1922.1</c:v>
                </c:pt>
                <c:pt idx="815">
                  <c:v>1922.25</c:v>
                </c:pt>
                <c:pt idx="816">
                  <c:v>1922.4</c:v>
                </c:pt>
                <c:pt idx="817">
                  <c:v>1922.55</c:v>
                </c:pt>
                <c:pt idx="818">
                  <c:v>1922.7</c:v>
                </c:pt>
                <c:pt idx="819">
                  <c:v>1922.85</c:v>
                </c:pt>
                <c:pt idx="820">
                  <c:v>1923</c:v>
                </c:pt>
                <c:pt idx="821">
                  <c:v>1923.15</c:v>
                </c:pt>
                <c:pt idx="822">
                  <c:v>1923.3</c:v>
                </c:pt>
                <c:pt idx="823">
                  <c:v>1923.45</c:v>
                </c:pt>
                <c:pt idx="824">
                  <c:v>1923.6</c:v>
                </c:pt>
                <c:pt idx="825">
                  <c:v>1923.75</c:v>
                </c:pt>
                <c:pt idx="826">
                  <c:v>1923.9</c:v>
                </c:pt>
                <c:pt idx="827">
                  <c:v>1924.05</c:v>
                </c:pt>
                <c:pt idx="828">
                  <c:v>1924.2</c:v>
                </c:pt>
                <c:pt idx="829">
                  <c:v>1924.35</c:v>
                </c:pt>
                <c:pt idx="830">
                  <c:v>1924.5</c:v>
                </c:pt>
                <c:pt idx="831">
                  <c:v>1924.65</c:v>
                </c:pt>
                <c:pt idx="832">
                  <c:v>1924.8</c:v>
                </c:pt>
                <c:pt idx="833">
                  <c:v>1924.95</c:v>
                </c:pt>
                <c:pt idx="834">
                  <c:v>1925.1</c:v>
                </c:pt>
                <c:pt idx="835">
                  <c:v>1925.25</c:v>
                </c:pt>
                <c:pt idx="836">
                  <c:v>1925.4</c:v>
                </c:pt>
                <c:pt idx="837">
                  <c:v>1925.55</c:v>
                </c:pt>
                <c:pt idx="838">
                  <c:v>1925.7</c:v>
                </c:pt>
                <c:pt idx="839">
                  <c:v>1925.85</c:v>
                </c:pt>
                <c:pt idx="840">
                  <c:v>1926</c:v>
                </c:pt>
                <c:pt idx="841">
                  <c:v>1926.15</c:v>
                </c:pt>
                <c:pt idx="842">
                  <c:v>1926.3</c:v>
                </c:pt>
                <c:pt idx="843">
                  <c:v>1926.45</c:v>
                </c:pt>
                <c:pt idx="844">
                  <c:v>1926.6</c:v>
                </c:pt>
                <c:pt idx="845">
                  <c:v>1926.75</c:v>
                </c:pt>
                <c:pt idx="846">
                  <c:v>1926.9</c:v>
                </c:pt>
                <c:pt idx="847">
                  <c:v>1927.05</c:v>
                </c:pt>
                <c:pt idx="848">
                  <c:v>1927.2</c:v>
                </c:pt>
                <c:pt idx="849">
                  <c:v>1927.35</c:v>
                </c:pt>
                <c:pt idx="850">
                  <c:v>1927.5</c:v>
                </c:pt>
                <c:pt idx="851">
                  <c:v>1927.65</c:v>
                </c:pt>
                <c:pt idx="852">
                  <c:v>1927.8</c:v>
                </c:pt>
                <c:pt idx="853">
                  <c:v>1927.95</c:v>
                </c:pt>
                <c:pt idx="854">
                  <c:v>1928.1</c:v>
                </c:pt>
                <c:pt idx="855">
                  <c:v>1928.25</c:v>
                </c:pt>
                <c:pt idx="856">
                  <c:v>1928.4</c:v>
                </c:pt>
                <c:pt idx="857">
                  <c:v>1928.55</c:v>
                </c:pt>
                <c:pt idx="858">
                  <c:v>1928.7</c:v>
                </c:pt>
                <c:pt idx="859">
                  <c:v>1928.85</c:v>
                </c:pt>
                <c:pt idx="860">
                  <c:v>1929</c:v>
                </c:pt>
                <c:pt idx="861">
                  <c:v>1929.15</c:v>
                </c:pt>
                <c:pt idx="862">
                  <c:v>1929.3</c:v>
                </c:pt>
                <c:pt idx="863">
                  <c:v>1929.45</c:v>
                </c:pt>
                <c:pt idx="864">
                  <c:v>1929.6</c:v>
                </c:pt>
                <c:pt idx="865">
                  <c:v>1929.75</c:v>
                </c:pt>
                <c:pt idx="866">
                  <c:v>1929.9</c:v>
                </c:pt>
                <c:pt idx="867">
                  <c:v>1930.05</c:v>
                </c:pt>
                <c:pt idx="868">
                  <c:v>1930.2</c:v>
                </c:pt>
                <c:pt idx="869">
                  <c:v>1930.35</c:v>
                </c:pt>
                <c:pt idx="870">
                  <c:v>1930.5</c:v>
                </c:pt>
                <c:pt idx="871">
                  <c:v>1930.65</c:v>
                </c:pt>
                <c:pt idx="872">
                  <c:v>1930.8</c:v>
                </c:pt>
                <c:pt idx="873">
                  <c:v>1930.95</c:v>
                </c:pt>
                <c:pt idx="874">
                  <c:v>1931.1</c:v>
                </c:pt>
                <c:pt idx="875">
                  <c:v>1931.25</c:v>
                </c:pt>
                <c:pt idx="876">
                  <c:v>1931.4</c:v>
                </c:pt>
                <c:pt idx="877">
                  <c:v>1931.55</c:v>
                </c:pt>
                <c:pt idx="878">
                  <c:v>1931.7</c:v>
                </c:pt>
                <c:pt idx="879">
                  <c:v>1931.85</c:v>
                </c:pt>
                <c:pt idx="880">
                  <c:v>1932</c:v>
                </c:pt>
                <c:pt idx="881">
                  <c:v>1932.15</c:v>
                </c:pt>
                <c:pt idx="882">
                  <c:v>1932.3</c:v>
                </c:pt>
                <c:pt idx="883">
                  <c:v>1932.45</c:v>
                </c:pt>
                <c:pt idx="884">
                  <c:v>1932.6</c:v>
                </c:pt>
                <c:pt idx="885">
                  <c:v>1932.75</c:v>
                </c:pt>
                <c:pt idx="886">
                  <c:v>1932.9</c:v>
                </c:pt>
                <c:pt idx="887">
                  <c:v>1933.05</c:v>
                </c:pt>
                <c:pt idx="888">
                  <c:v>1933.2</c:v>
                </c:pt>
                <c:pt idx="889">
                  <c:v>1933.35</c:v>
                </c:pt>
                <c:pt idx="890">
                  <c:v>1933.5</c:v>
                </c:pt>
                <c:pt idx="891">
                  <c:v>1933.65</c:v>
                </c:pt>
                <c:pt idx="892">
                  <c:v>1933.8</c:v>
                </c:pt>
                <c:pt idx="893">
                  <c:v>1933.95</c:v>
                </c:pt>
                <c:pt idx="894">
                  <c:v>1934.1</c:v>
                </c:pt>
                <c:pt idx="895">
                  <c:v>1934.25</c:v>
                </c:pt>
                <c:pt idx="896">
                  <c:v>1934.4</c:v>
                </c:pt>
                <c:pt idx="897">
                  <c:v>1934.55</c:v>
                </c:pt>
                <c:pt idx="898">
                  <c:v>1934.7</c:v>
                </c:pt>
                <c:pt idx="899">
                  <c:v>1934.85</c:v>
                </c:pt>
                <c:pt idx="900">
                  <c:v>1935</c:v>
                </c:pt>
                <c:pt idx="901">
                  <c:v>1935.15</c:v>
                </c:pt>
                <c:pt idx="902">
                  <c:v>1935.3</c:v>
                </c:pt>
                <c:pt idx="903">
                  <c:v>1935.45</c:v>
                </c:pt>
                <c:pt idx="904">
                  <c:v>1935.6</c:v>
                </c:pt>
                <c:pt idx="905">
                  <c:v>1935.75</c:v>
                </c:pt>
                <c:pt idx="906">
                  <c:v>1935.9</c:v>
                </c:pt>
                <c:pt idx="907">
                  <c:v>1936.05</c:v>
                </c:pt>
                <c:pt idx="908">
                  <c:v>1936.2</c:v>
                </c:pt>
                <c:pt idx="909">
                  <c:v>1936.35</c:v>
                </c:pt>
                <c:pt idx="910">
                  <c:v>1936.5</c:v>
                </c:pt>
                <c:pt idx="911">
                  <c:v>1936.65</c:v>
                </c:pt>
                <c:pt idx="912">
                  <c:v>1936.8</c:v>
                </c:pt>
                <c:pt idx="913">
                  <c:v>1936.95</c:v>
                </c:pt>
                <c:pt idx="914">
                  <c:v>1937.1</c:v>
                </c:pt>
                <c:pt idx="915">
                  <c:v>1937.25</c:v>
                </c:pt>
                <c:pt idx="916">
                  <c:v>1937.4</c:v>
                </c:pt>
                <c:pt idx="917">
                  <c:v>1937.55</c:v>
                </c:pt>
                <c:pt idx="918">
                  <c:v>1937.7</c:v>
                </c:pt>
                <c:pt idx="919">
                  <c:v>1937.85</c:v>
                </c:pt>
                <c:pt idx="920">
                  <c:v>1938</c:v>
                </c:pt>
                <c:pt idx="921">
                  <c:v>1938.15</c:v>
                </c:pt>
                <c:pt idx="922">
                  <c:v>1938.3</c:v>
                </c:pt>
                <c:pt idx="923">
                  <c:v>1938.45</c:v>
                </c:pt>
                <c:pt idx="924">
                  <c:v>1938.6</c:v>
                </c:pt>
                <c:pt idx="925">
                  <c:v>1938.75</c:v>
                </c:pt>
                <c:pt idx="926">
                  <c:v>1938.9</c:v>
                </c:pt>
                <c:pt idx="927">
                  <c:v>1939.05</c:v>
                </c:pt>
                <c:pt idx="928">
                  <c:v>1939.2</c:v>
                </c:pt>
                <c:pt idx="929">
                  <c:v>1939.35</c:v>
                </c:pt>
                <c:pt idx="930">
                  <c:v>1939.5</c:v>
                </c:pt>
                <c:pt idx="931">
                  <c:v>1939.65</c:v>
                </c:pt>
                <c:pt idx="932">
                  <c:v>1939.8</c:v>
                </c:pt>
                <c:pt idx="933">
                  <c:v>1939.95</c:v>
                </c:pt>
                <c:pt idx="934">
                  <c:v>1940.1</c:v>
                </c:pt>
                <c:pt idx="935">
                  <c:v>1940.25</c:v>
                </c:pt>
                <c:pt idx="936">
                  <c:v>1940.4</c:v>
                </c:pt>
                <c:pt idx="937">
                  <c:v>1940.55</c:v>
                </c:pt>
                <c:pt idx="938">
                  <c:v>1940.7</c:v>
                </c:pt>
                <c:pt idx="939">
                  <c:v>1940.85</c:v>
                </c:pt>
                <c:pt idx="940">
                  <c:v>1941</c:v>
                </c:pt>
                <c:pt idx="941">
                  <c:v>1941.15</c:v>
                </c:pt>
                <c:pt idx="942">
                  <c:v>1941.3</c:v>
                </c:pt>
                <c:pt idx="943">
                  <c:v>1941.45</c:v>
                </c:pt>
                <c:pt idx="944">
                  <c:v>1941.6</c:v>
                </c:pt>
                <c:pt idx="945">
                  <c:v>1941.75</c:v>
                </c:pt>
                <c:pt idx="946">
                  <c:v>1941.9</c:v>
                </c:pt>
                <c:pt idx="947">
                  <c:v>1942.05</c:v>
                </c:pt>
                <c:pt idx="948">
                  <c:v>1942.2</c:v>
                </c:pt>
                <c:pt idx="949">
                  <c:v>1942.35</c:v>
                </c:pt>
                <c:pt idx="950">
                  <c:v>1942.5</c:v>
                </c:pt>
                <c:pt idx="951">
                  <c:v>1942.65</c:v>
                </c:pt>
                <c:pt idx="952">
                  <c:v>1942.8</c:v>
                </c:pt>
                <c:pt idx="953">
                  <c:v>1942.95</c:v>
                </c:pt>
                <c:pt idx="954">
                  <c:v>1943.1</c:v>
                </c:pt>
                <c:pt idx="955">
                  <c:v>1943.25</c:v>
                </c:pt>
                <c:pt idx="956">
                  <c:v>1943.4</c:v>
                </c:pt>
                <c:pt idx="957">
                  <c:v>1943.55</c:v>
                </c:pt>
                <c:pt idx="958">
                  <c:v>1943.7</c:v>
                </c:pt>
                <c:pt idx="959">
                  <c:v>1943.85</c:v>
                </c:pt>
                <c:pt idx="960">
                  <c:v>1944</c:v>
                </c:pt>
                <c:pt idx="961">
                  <c:v>1944.15</c:v>
                </c:pt>
                <c:pt idx="962">
                  <c:v>1944.3</c:v>
                </c:pt>
                <c:pt idx="963">
                  <c:v>1944.45</c:v>
                </c:pt>
                <c:pt idx="964">
                  <c:v>1944.6</c:v>
                </c:pt>
                <c:pt idx="965">
                  <c:v>1944.75</c:v>
                </c:pt>
                <c:pt idx="966">
                  <c:v>1944.9</c:v>
                </c:pt>
                <c:pt idx="967">
                  <c:v>1945.05</c:v>
                </c:pt>
                <c:pt idx="968">
                  <c:v>1945.2</c:v>
                </c:pt>
                <c:pt idx="969">
                  <c:v>1945.35</c:v>
                </c:pt>
                <c:pt idx="970">
                  <c:v>1945.5</c:v>
                </c:pt>
                <c:pt idx="971">
                  <c:v>1945.65</c:v>
                </c:pt>
                <c:pt idx="972">
                  <c:v>1945.8</c:v>
                </c:pt>
                <c:pt idx="973">
                  <c:v>1945.95</c:v>
                </c:pt>
                <c:pt idx="974">
                  <c:v>1946.1</c:v>
                </c:pt>
                <c:pt idx="975">
                  <c:v>1946.25</c:v>
                </c:pt>
                <c:pt idx="976">
                  <c:v>1946.4</c:v>
                </c:pt>
                <c:pt idx="977">
                  <c:v>1946.55</c:v>
                </c:pt>
                <c:pt idx="978">
                  <c:v>1946.7</c:v>
                </c:pt>
                <c:pt idx="979">
                  <c:v>1946.85</c:v>
                </c:pt>
                <c:pt idx="980">
                  <c:v>1947</c:v>
                </c:pt>
                <c:pt idx="981">
                  <c:v>1947.15</c:v>
                </c:pt>
                <c:pt idx="982">
                  <c:v>1947.3</c:v>
                </c:pt>
                <c:pt idx="983">
                  <c:v>1947.45</c:v>
                </c:pt>
                <c:pt idx="984">
                  <c:v>1947.6</c:v>
                </c:pt>
                <c:pt idx="985">
                  <c:v>1947.75</c:v>
                </c:pt>
                <c:pt idx="986">
                  <c:v>1947.9</c:v>
                </c:pt>
                <c:pt idx="987">
                  <c:v>1948.05</c:v>
                </c:pt>
                <c:pt idx="988">
                  <c:v>1948.2</c:v>
                </c:pt>
                <c:pt idx="989">
                  <c:v>1948.35</c:v>
                </c:pt>
                <c:pt idx="990">
                  <c:v>1948.5</c:v>
                </c:pt>
                <c:pt idx="991">
                  <c:v>1948.65</c:v>
                </c:pt>
                <c:pt idx="992">
                  <c:v>1948.8</c:v>
                </c:pt>
                <c:pt idx="993">
                  <c:v>1948.95</c:v>
                </c:pt>
                <c:pt idx="994">
                  <c:v>1949.1</c:v>
                </c:pt>
                <c:pt idx="995">
                  <c:v>1949.25</c:v>
                </c:pt>
                <c:pt idx="996">
                  <c:v>1949.4</c:v>
                </c:pt>
                <c:pt idx="997">
                  <c:v>1949.55</c:v>
                </c:pt>
                <c:pt idx="998">
                  <c:v>1949.7</c:v>
                </c:pt>
                <c:pt idx="999">
                  <c:v>1949.85</c:v>
                </c:pt>
                <c:pt idx="1000">
                  <c:v>1950</c:v>
                </c:pt>
                <c:pt idx="1001">
                  <c:v>1950.15</c:v>
                </c:pt>
                <c:pt idx="1002">
                  <c:v>1950.3</c:v>
                </c:pt>
                <c:pt idx="1003">
                  <c:v>1950.45</c:v>
                </c:pt>
                <c:pt idx="1004">
                  <c:v>1950.6</c:v>
                </c:pt>
                <c:pt idx="1005">
                  <c:v>1950.75</c:v>
                </c:pt>
                <c:pt idx="1006">
                  <c:v>1950.9</c:v>
                </c:pt>
                <c:pt idx="1007">
                  <c:v>1951.05</c:v>
                </c:pt>
                <c:pt idx="1008">
                  <c:v>1951.2</c:v>
                </c:pt>
                <c:pt idx="1009">
                  <c:v>1951.35</c:v>
                </c:pt>
                <c:pt idx="1010">
                  <c:v>1951.5</c:v>
                </c:pt>
                <c:pt idx="1011">
                  <c:v>1951.65</c:v>
                </c:pt>
                <c:pt idx="1012">
                  <c:v>1951.8</c:v>
                </c:pt>
                <c:pt idx="1013">
                  <c:v>1951.95</c:v>
                </c:pt>
                <c:pt idx="1014">
                  <c:v>1952.1</c:v>
                </c:pt>
                <c:pt idx="1015">
                  <c:v>1952.25</c:v>
                </c:pt>
                <c:pt idx="1016">
                  <c:v>1952.4</c:v>
                </c:pt>
                <c:pt idx="1017">
                  <c:v>1952.55</c:v>
                </c:pt>
                <c:pt idx="1018">
                  <c:v>1952.7</c:v>
                </c:pt>
                <c:pt idx="1019">
                  <c:v>1952.85</c:v>
                </c:pt>
                <c:pt idx="1020">
                  <c:v>1953</c:v>
                </c:pt>
                <c:pt idx="1021">
                  <c:v>1953.15</c:v>
                </c:pt>
                <c:pt idx="1022">
                  <c:v>1953.3</c:v>
                </c:pt>
                <c:pt idx="1023">
                  <c:v>1953.45</c:v>
                </c:pt>
                <c:pt idx="1024">
                  <c:v>1953.6</c:v>
                </c:pt>
                <c:pt idx="1025">
                  <c:v>1953.75</c:v>
                </c:pt>
                <c:pt idx="1026">
                  <c:v>1953.9</c:v>
                </c:pt>
                <c:pt idx="1027">
                  <c:v>1954.05</c:v>
                </c:pt>
                <c:pt idx="1028">
                  <c:v>1954.2</c:v>
                </c:pt>
                <c:pt idx="1029">
                  <c:v>1954.35</c:v>
                </c:pt>
                <c:pt idx="1030">
                  <c:v>1954.5</c:v>
                </c:pt>
                <c:pt idx="1031">
                  <c:v>1954.65</c:v>
                </c:pt>
                <c:pt idx="1032">
                  <c:v>1954.8</c:v>
                </c:pt>
                <c:pt idx="1033">
                  <c:v>1954.95</c:v>
                </c:pt>
                <c:pt idx="1034">
                  <c:v>1955.1</c:v>
                </c:pt>
                <c:pt idx="1035">
                  <c:v>1955.25</c:v>
                </c:pt>
                <c:pt idx="1036">
                  <c:v>1955.4</c:v>
                </c:pt>
                <c:pt idx="1037">
                  <c:v>1955.55</c:v>
                </c:pt>
                <c:pt idx="1038">
                  <c:v>1955.7</c:v>
                </c:pt>
                <c:pt idx="1039">
                  <c:v>1955.85</c:v>
                </c:pt>
                <c:pt idx="1040">
                  <c:v>1956</c:v>
                </c:pt>
                <c:pt idx="1041">
                  <c:v>1956.15</c:v>
                </c:pt>
                <c:pt idx="1042">
                  <c:v>1956.3</c:v>
                </c:pt>
                <c:pt idx="1043">
                  <c:v>1956.45</c:v>
                </c:pt>
                <c:pt idx="1044">
                  <c:v>1956.6</c:v>
                </c:pt>
                <c:pt idx="1045">
                  <c:v>1956.75</c:v>
                </c:pt>
                <c:pt idx="1046">
                  <c:v>1956.9</c:v>
                </c:pt>
                <c:pt idx="1047">
                  <c:v>1957.05</c:v>
                </c:pt>
                <c:pt idx="1048">
                  <c:v>1957.2</c:v>
                </c:pt>
                <c:pt idx="1049">
                  <c:v>1957.35</c:v>
                </c:pt>
                <c:pt idx="1050">
                  <c:v>1957.5</c:v>
                </c:pt>
                <c:pt idx="1051">
                  <c:v>1957.65</c:v>
                </c:pt>
                <c:pt idx="1052">
                  <c:v>1957.8</c:v>
                </c:pt>
                <c:pt idx="1053">
                  <c:v>1957.95</c:v>
                </c:pt>
                <c:pt idx="1054">
                  <c:v>1958.1</c:v>
                </c:pt>
                <c:pt idx="1055">
                  <c:v>1958.25</c:v>
                </c:pt>
                <c:pt idx="1056">
                  <c:v>1958.4</c:v>
                </c:pt>
                <c:pt idx="1057">
                  <c:v>1958.55</c:v>
                </c:pt>
                <c:pt idx="1058">
                  <c:v>1958.7</c:v>
                </c:pt>
                <c:pt idx="1059">
                  <c:v>1958.85</c:v>
                </c:pt>
                <c:pt idx="1060">
                  <c:v>1959</c:v>
                </c:pt>
                <c:pt idx="1061">
                  <c:v>1959.15</c:v>
                </c:pt>
                <c:pt idx="1062">
                  <c:v>1959.3</c:v>
                </c:pt>
                <c:pt idx="1063">
                  <c:v>1959.45</c:v>
                </c:pt>
                <c:pt idx="1064">
                  <c:v>1959.6</c:v>
                </c:pt>
                <c:pt idx="1065">
                  <c:v>1959.75</c:v>
                </c:pt>
                <c:pt idx="1066">
                  <c:v>1959.9</c:v>
                </c:pt>
                <c:pt idx="1067">
                  <c:v>1960.05</c:v>
                </c:pt>
                <c:pt idx="1068">
                  <c:v>1960.2</c:v>
                </c:pt>
                <c:pt idx="1069">
                  <c:v>1960.35</c:v>
                </c:pt>
                <c:pt idx="1070">
                  <c:v>1960.5</c:v>
                </c:pt>
                <c:pt idx="1071">
                  <c:v>1960.65</c:v>
                </c:pt>
                <c:pt idx="1072">
                  <c:v>1960.8</c:v>
                </c:pt>
                <c:pt idx="1073">
                  <c:v>1960.95</c:v>
                </c:pt>
                <c:pt idx="1074">
                  <c:v>1961.1</c:v>
                </c:pt>
                <c:pt idx="1075">
                  <c:v>1961.25</c:v>
                </c:pt>
                <c:pt idx="1076">
                  <c:v>1961.4</c:v>
                </c:pt>
                <c:pt idx="1077">
                  <c:v>1961.55</c:v>
                </c:pt>
                <c:pt idx="1078">
                  <c:v>1961.7</c:v>
                </c:pt>
                <c:pt idx="1079">
                  <c:v>1961.85</c:v>
                </c:pt>
                <c:pt idx="1080">
                  <c:v>1962</c:v>
                </c:pt>
                <c:pt idx="1081">
                  <c:v>1962.15</c:v>
                </c:pt>
                <c:pt idx="1082">
                  <c:v>1962.3</c:v>
                </c:pt>
                <c:pt idx="1083">
                  <c:v>1962.45</c:v>
                </c:pt>
                <c:pt idx="1084">
                  <c:v>1962.6</c:v>
                </c:pt>
                <c:pt idx="1085">
                  <c:v>1962.75</c:v>
                </c:pt>
                <c:pt idx="1086">
                  <c:v>1962.9</c:v>
                </c:pt>
                <c:pt idx="1087">
                  <c:v>1963.05</c:v>
                </c:pt>
                <c:pt idx="1088">
                  <c:v>1963.2</c:v>
                </c:pt>
                <c:pt idx="1089">
                  <c:v>1963.35</c:v>
                </c:pt>
                <c:pt idx="1090">
                  <c:v>1963.5</c:v>
                </c:pt>
                <c:pt idx="1091">
                  <c:v>1963.65</c:v>
                </c:pt>
                <c:pt idx="1092">
                  <c:v>1963.8</c:v>
                </c:pt>
                <c:pt idx="1093">
                  <c:v>1963.95</c:v>
                </c:pt>
                <c:pt idx="1094">
                  <c:v>1964.1</c:v>
                </c:pt>
                <c:pt idx="1095">
                  <c:v>1964.25</c:v>
                </c:pt>
                <c:pt idx="1096">
                  <c:v>1964.4</c:v>
                </c:pt>
                <c:pt idx="1097">
                  <c:v>1964.55</c:v>
                </c:pt>
                <c:pt idx="1098">
                  <c:v>1964.7</c:v>
                </c:pt>
                <c:pt idx="1099">
                  <c:v>1964.85</c:v>
                </c:pt>
                <c:pt idx="1100">
                  <c:v>1965</c:v>
                </c:pt>
                <c:pt idx="1101">
                  <c:v>1965.15</c:v>
                </c:pt>
                <c:pt idx="1102">
                  <c:v>1965.3</c:v>
                </c:pt>
                <c:pt idx="1103">
                  <c:v>1965.45</c:v>
                </c:pt>
                <c:pt idx="1104">
                  <c:v>1965.6</c:v>
                </c:pt>
                <c:pt idx="1105">
                  <c:v>1965.75</c:v>
                </c:pt>
                <c:pt idx="1106">
                  <c:v>1965.9</c:v>
                </c:pt>
                <c:pt idx="1107">
                  <c:v>1966.05</c:v>
                </c:pt>
                <c:pt idx="1108">
                  <c:v>1966.2</c:v>
                </c:pt>
                <c:pt idx="1109">
                  <c:v>1966.35</c:v>
                </c:pt>
                <c:pt idx="1110">
                  <c:v>1966.5</c:v>
                </c:pt>
                <c:pt idx="1111">
                  <c:v>1966.65</c:v>
                </c:pt>
                <c:pt idx="1112">
                  <c:v>1966.8</c:v>
                </c:pt>
                <c:pt idx="1113">
                  <c:v>1966.95</c:v>
                </c:pt>
                <c:pt idx="1114">
                  <c:v>1967.1</c:v>
                </c:pt>
                <c:pt idx="1115">
                  <c:v>1967.25</c:v>
                </c:pt>
                <c:pt idx="1116">
                  <c:v>1967.4</c:v>
                </c:pt>
                <c:pt idx="1117">
                  <c:v>1967.55</c:v>
                </c:pt>
                <c:pt idx="1118">
                  <c:v>1967.7</c:v>
                </c:pt>
                <c:pt idx="1119">
                  <c:v>1967.85</c:v>
                </c:pt>
                <c:pt idx="1120">
                  <c:v>1968</c:v>
                </c:pt>
                <c:pt idx="1121">
                  <c:v>1968.15</c:v>
                </c:pt>
                <c:pt idx="1122">
                  <c:v>1968.3</c:v>
                </c:pt>
                <c:pt idx="1123">
                  <c:v>1968.45</c:v>
                </c:pt>
                <c:pt idx="1124">
                  <c:v>1968.6</c:v>
                </c:pt>
                <c:pt idx="1125">
                  <c:v>1968.75</c:v>
                </c:pt>
                <c:pt idx="1126">
                  <c:v>1968.9</c:v>
                </c:pt>
                <c:pt idx="1127">
                  <c:v>1969.05</c:v>
                </c:pt>
                <c:pt idx="1128">
                  <c:v>1969.2</c:v>
                </c:pt>
                <c:pt idx="1129">
                  <c:v>1969.35</c:v>
                </c:pt>
                <c:pt idx="1130">
                  <c:v>1969.5</c:v>
                </c:pt>
                <c:pt idx="1131">
                  <c:v>1969.65</c:v>
                </c:pt>
                <c:pt idx="1132">
                  <c:v>1969.8</c:v>
                </c:pt>
                <c:pt idx="1133">
                  <c:v>1969.95</c:v>
                </c:pt>
                <c:pt idx="1134">
                  <c:v>1970.1</c:v>
                </c:pt>
                <c:pt idx="1135">
                  <c:v>1970.25</c:v>
                </c:pt>
                <c:pt idx="1136">
                  <c:v>1970.4</c:v>
                </c:pt>
                <c:pt idx="1137">
                  <c:v>1970.55</c:v>
                </c:pt>
                <c:pt idx="1138">
                  <c:v>1970.7</c:v>
                </c:pt>
                <c:pt idx="1139">
                  <c:v>1970.85</c:v>
                </c:pt>
                <c:pt idx="1140">
                  <c:v>1971</c:v>
                </c:pt>
                <c:pt idx="1141">
                  <c:v>1971.15</c:v>
                </c:pt>
                <c:pt idx="1142">
                  <c:v>1971.3</c:v>
                </c:pt>
                <c:pt idx="1143">
                  <c:v>1971.45</c:v>
                </c:pt>
                <c:pt idx="1144">
                  <c:v>1971.6</c:v>
                </c:pt>
                <c:pt idx="1145">
                  <c:v>1971.75</c:v>
                </c:pt>
                <c:pt idx="1146">
                  <c:v>1971.9</c:v>
                </c:pt>
                <c:pt idx="1147">
                  <c:v>1972.05</c:v>
                </c:pt>
                <c:pt idx="1148">
                  <c:v>1972.2</c:v>
                </c:pt>
                <c:pt idx="1149">
                  <c:v>1972.35</c:v>
                </c:pt>
                <c:pt idx="1150">
                  <c:v>1972.5</c:v>
                </c:pt>
                <c:pt idx="1151">
                  <c:v>1972.65</c:v>
                </c:pt>
                <c:pt idx="1152">
                  <c:v>1972.8</c:v>
                </c:pt>
                <c:pt idx="1153">
                  <c:v>1972.95</c:v>
                </c:pt>
                <c:pt idx="1154">
                  <c:v>1973.1</c:v>
                </c:pt>
                <c:pt idx="1155">
                  <c:v>1973.25</c:v>
                </c:pt>
                <c:pt idx="1156">
                  <c:v>1973.4</c:v>
                </c:pt>
                <c:pt idx="1157">
                  <c:v>1973.55</c:v>
                </c:pt>
                <c:pt idx="1158">
                  <c:v>1973.7</c:v>
                </c:pt>
                <c:pt idx="1159">
                  <c:v>1973.85</c:v>
                </c:pt>
                <c:pt idx="1160">
                  <c:v>1974</c:v>
                </c:pt>
                <c:pt idx="1161">
                  <c:v>1974.15</c:v>
                </c:pt>
                <c:pt idx="1162">
                  <c:v>1974.3</c:v>
                </c:pt>
                <c:pt idx="1163">
                  <c:v>1974.45</c:v>
                </c:pt>
                <c:pt idx="1164">
                  <c:v>1974.6</c:v>
                </c:pt>
                <c:pt idx="1165">
                  <c:v>1974.75</c:v>
                </c:pt>
                <c:pt idx="1166">
                  <c:v>1974.9</c:v>
                </c:pt>
                <c:pt idx="1167">
                  <c:v>1975.05</c:v>
                </c:pt>
                <c:pt idx="1168">
                  <c:v>1975.2</c:v>
                </c:pt>
                <c:pt idx="1169">
                  <c:v>1975.35</c:v>
                </c:pt>
                <c:pt idx="1170">
                  <c:v>1975.5</c:v>
                </c:pt>
                <c:pt idx="1171">
                  <c:v>1975.65</c:v>
                </c:pt>
                <c:pt idx="1172">
                  <c:v>1975.8</c:v>
                </c:pt>
                <c:pt idx="1173">
                  <c:v>1975.95</c:v>
                </c:pt>
                <c:pt idx="1174">
                  <c:v>1976.1</c:v>
                </c:pt>
                <c:pt idx="1175">
                  <c:v>1976.25</c:v>
                </c:pt>
                <c:pt idx="1176">
                  <c:v>1976.4</c:v>
                </c:pt>
                <c:pt idx="1177">
                  <c:v>1976.55</c:v>
                </c:pt>
                <c:pt idx="1178">
                  <c:v>1976.7</c:v>
                </c:pt>
                <c:pt idx="1179">
                  <c:v>1976.85</c:v>
                </c:pt>
                <c:pt idx="1180">
                  <c:v>1977</c:v>
                </c:pt>
                <c:pt idx="1181">
                  <c:v>1977.15</c:v>
                </c:pt>
                <c:pt idx="1182">
                  <c:v>1977.3</c:v>
                </c:pt>
                <c:pt idx="1183">
                  <c:v>1977.45</c:v>
                </c:pt>
                <c:pt idx="1184">
                  <c:v>1977.6</c:v>
                </c:pt>
                <c:pt idx="1185">
                  <c:v>1977.75</c:v>
                </c:pt>
                <c:pt idx="1186">
                  <c:v>1977.9</c:v>
                </c:pt>
                <c:pt idx="1187">
                  <c:v>1978.05</c:v>
                </c:pt>
                <c:pt idx="1188">
                  <c:v>1978.2</c:v>
                </c:pt>
                <c:pt idx="1189">
                  <c:v>1978.35</c:v>
                </c:pt>
                <c:pt idx="1190">
                  <c:v>1978.5</c:v>
                </c:pt>
                <c:pt idx="1191">
                  <c:v>1978.65</c:v>
                </c:pt>
                <c:pt idx="1192">
                  <c:v>1978.8</c:v>
                </c:pt>
                <c:pt idx="1193">
                  <c:v>1978.95</c:v>
                </c:pt>
                <c:pt idx="1194">
                  <c:v>1979.1</c:v>
                </c:pt>
                <c:pt idx="1195">
                  <c:v>1979.25</c:v>
                </c:pt>
                <c:pt idx="1196">
                  <c:v>1979.4</c:v>
                </c:pt>
                <c:pt idx="1197">
                  <c:v>1979.55</c:v>
                </c:pt>
                <c:pt idx="1198">
                  <c:v>1979.7</c:v>
                </c:pt>
                <c:pt idx="1199">
                  <c:v>1979.85</c:v>
                </c:pt>
                <c:pt idx="1200">
                  <c:v>1980</c:v>
                </c:pt>
                <c:pt idx="1201">
                  <c:v>1980.15</c:v>
                </c:pt>
                <c:pt idx="1202">
                  <c:v>1980.3</c:v>
                </c:pt>
                <c:pt idx="1203">
                  <c:v>1980.45</c:v>
                </c:pt>
                <c:pt idx="1204">
                  <c:v>1980.6</c:v>
                </c:pt>
                <c:pt idx="1205">
                  <c:v>1980.75</c:v>
                </c:pt>
                <c:pt idx="1206">
                  <c:v>1980.9</c:v>
                </c:pt>
                <c:pt idx="1207">
                  <c:v>1981.05</c:v>
                </c:pt>
                <c:pt idx="1208">
                  <c:v>1981.2</c:v>
                </c:pt>
                <c:pt idx="1209">
                  <c:v>1981.35</c:v>
                </c:pt>
                <c:pt idx="1210">
                  <c:v>1981.5</c:v>
                </c:pt>
                <c:pt idx="1211">
                  <c:v>1981.65</c:v>
                </c:pt>
                <c:pt idx="1212">
                  <c:v>1981.8</c:v>
                </c:pt>
                <c:pt idx="1213">
                  <c:v>1981.95</c:v>
                </c:pt>
                <c:pt idx="1214">
                  <c:v>1982.1</c:v>
                </c:pt>
                <c:pt idx="1215">
                  <c:v>1982.25</c:v>
                </c:pt>
                <c:pt idx="1216">
                  <c:v>1982.4</c:v>
                </c:pt>
                <c:pt idx="1217">
                  <c:v>1982.55</c:v>
                </c:pt>
                <c:pt idx="1218">
                  <c:v>1982.7</c:v>
                </c:pt>
                <c:pt idx="1219">
                  <c:v>1982.85</c:v>
                </c:pt>
                <c:pt idx="1220">
                  <c:v>1983</c:v>
                </c:pt>
                <c:pt idx="1221">
                  <c:v>1983.15</c:v>
                </c:pt>
                <c:pt idx="1222">
                  <c:v>1983.3</c:v>
                </c:pt>
                <c:pt idx="1223">
                  <c:v>1983.45</c:v>
                </c:pt>
                <c:pt idx="1224">
                  <c:v>1983.6</c:v>
                </c:pt>
                <c:pt idx="1225">
                  <c:v>1983.75</c:v>
                </c:pt>
                <c:pt idx="1226">
                  <c:v>1983.9</c:v>
                </c:pt>
                <c:pt idx="1227">
                  <c:v>1984.05</c:v>
                </c:pt>
                <c:pt idx="1228">
                  <c:v>1984.2</c:v>
                </c:pt>
                <c:pt idx="1229">
                  <c:v>1984.35</c:v>
                </c:pt>
                <c:pt idx="1230">
                  <c:v>1984.5</c:v>
                </c:pt>
                <c:pt idx="1231">
                  <c:v>1984.65</c:v>
                </c:pt>
                <c:pt idx="1232">
                  <c:v>1984.8</c:v>
                </c:pt>
                <c:pt idx="1233">
                  <c:v>1984.95</c:v>
                </c:pt>
                <c:pt idx="1234">
                  <c:v>1985.1</c:v>
                </c:pt>
                <c:pt idx="1235">
                  <c:v>1985.25</c:v>
                </c:pt>
                <c:pt idx="1236">
                  <c:v>1985.4</c:v>
                </c:pt>
                <c:pt idx="1237">
                  <c:v>1985.55</c:v>
                </c:pt>
                <c:pt idx="1238">
                  <c:v>1985.7</c:v>
                </c:pt>
                <c:pt idx="1239">
                  <c:v>1985.85</c:v>
                </c:pt>
                <c:pt idx="1240">
                  <c:v>1986</c:v>
                </c:pt>
                <c:pt idx="1241">
                  <c:v>1986.15</c:v>
                </c:pt>
                <c:pt idx="1242">
                  <c:v>1986.3</c:v>
                </c:pt>
                <c:pt idx="1243">
                  <c:v>1986.45</c:v>
                </c:pt>
                <c:pt idx="1244">
                  <c:v>1986.6</c:v>
                </c:pt>
                <c:pt idx="1245">
                  <c:v>1986.75</c:v>
                </c:pt>
                <c:pt idx="1246">
                  <c:v>1986.9</c:v>
                </c:pt>
                <c:pt idx="1247">
                  <c:v>1987.05</c:v>
                </c:pt>
                <c:pt idx="1248">
                  <c:v>1987.2</c:v>
                </c:pt>
                <c:pt idx="1249">
                  <c:v>1987.35</c:v>
                </c:pt>
                <c:pt idx="1250">
                  <c:v>1987.5</c:v>
                </c:pt>
                <c:pt idx="1251">
                  <c:v>1987.65</c:v>
                </c:pt>
                <c:pt idx="1252">
                  <c:v>1987.8</c:v>
                </c:pt>
                <c:pt idx="1253">
                  <c:v>1987.95</c:v>
                </c:pt>
                <c:pt idx="1254">
                  <c:v>1988.1</c:v>
                </c:pt>
                <c:pt idx="1255">
                  <c:v>1988.25</c:v>
                </c:pt>
                <c:pt idx="1256">
                  <c:v>1988.4</c:v>
                </c:pt>
                <c:pt idx="1257">
                  <c:v>1988.55</c:v>
                </c:pt>
                <c:pt idx="1258">
                  <c:v>1988.7</c:v>
                </c:pt>
                <c:pt idx="1259">
                  <c:v>1988.85</c:v>
                </c:pt>
                <c:pt idx="1260">
                  <c:v>1989</c:v>
                </c:pt>
                <c:pt idx="1261">
                  <c:v>1989.15</c:v>
                </c:pt>
                <c:pt idx="1262">
                  <c:v>1989.3</c:v>
                </c:pt>
                <c:pt idx="1263">
                  <c:v>1989.45</c:v>
                </c:pt>
                <c:pt idx="1264">
                  <c:v>1989.6</c:v>
                </c:pt>
                <c:pt idx="1265">
                  <c:v>1989.75</c:v>
                </c:pt>
                <c:pt idx="1266">
                  <c:v>1989.9</c:v>
                </c:pt>
                <c:pt idx="1267">
                  <c:v>1990.05</c:v>
                </c:pt>
                <c:pt idx="1268">
                  <c:v>1990.2</c:v>
                </c:pt>
                <c:pt idx="1269">
                  <c:v>1990.35</c:v>
                </c:pt>
                <c:pt idx="1270">
                  <c:v>1990.5</c:v>
                </c:pt>
                <c:pt idx="1271">
                  <c:v>1990.65</c:v>
                </c:pt>
                <c:pt idx="1272">
                  <c:v>1990.8</c:v>
                </c:pt>
                <c:pt idx="1273">
                  <c:v>1990.95</c:v>
                </c:pt>
                <c:pt idx="1274">
                  <c:v>1991.1</c:v>
                </c:pt>
                <c:pt idx="1275">
                  <c:v>1991.25</c:v>
                </c:pt>
                <c:pt idx="1276">
                  <c:v>1991.4</c:v>
                </c:pt>
                <c:pt idx="1277">
                  <c:v>1991.55</c:v>
                </c:pt>
                <c:pt idx="1278">
                  <c:v>1991.7</c:v>
                </c:pt>
                <c:pt idx="1279">
                  <c:v>1991.85</c:v>
                </c:pt>
                <c:pt idx="1280">
                  <c:v>1992</c:v>
                </c:pt>
                <c:pt idx="1281">
                  <c:v>1992.15</c:v>
                </c:pt>
                <c:pt idx="1282">
                  <c:v>1992.3</c:v>
                </c:pt>
                <c:pt idx="1283">
                  <c:v>1992.45</c:v>
                </c:pt>
                <c:pt idx="1284">
                  <c:v>1992.6</c:v>
                </c:pt>
                <c:pt idx="1285">
                  <c:v>1992.75</c:v>
                </c:pt>
                <c:pt idx="1286">
                  <c:v>1992.9</c:v>
                </c:pt>
                <c:pt idx="1287">
                  <c:v>1993.05</c:v>
                </c:pt>
                <c:pt idx="1288">
                  <c:v>1993.2</c:v>
                </c:pt>
                <c:pt idx="1289">
                  <c:v>1993.35</c:v>
                </c:pt>
                <c:pt idx="1290">
                  <c:v>1993.5</c:v>
                </c:pt>
                <c:pt idx="1291">
                  <c:v>1993.65</c:v>
                </c:pt>
                <c:pt idx="1292">
                  <c:v>1993.8</c:v>
                </c:pt>
                <c:pt idx="1293">
                  <c:v>1993.95</c:v>
                </c:pt>
                <c:pt idx="1294">
                  <c:v>1994.1</c:v>
                </c:pt>
                <c:pt idx="1295">
                  <c:v>1994.25</c:v>
                </c:pt>
                <c:pt idx="1296">
                  <c:v>1994.4</c:v>
                </c:pt>
                <c:pt idx="1297">
                  <c:v>1994.55</c:v>
                </c:pt>
                <c:pt idx="1298">
                  <c:v>1994.7</c:v>
                </c:pt>
                <c:pt idx="1299">
                  <c:v>1994.85</c:v>
                </c:pt>
                <c:pt idx="1300">
                  <c:v>1995</c:v>
                </c:pt>
                <c:pt idx="1301">
                  <c:v>1995.15</c:v>
                </c:pt>
                <c:pt idx="1302">
                  <c:v>1995.3</c:v>
                </c:pt>
                <c:pt idx="1303">
                  <c:v>1995.45</c:v>
                </c:pt>
                <c:pt idx="1304">
                  <c:v>1995.6</c:v>
                </c:pt>
                <c:pt idx="1305">
                  <c:v>1995.75</c:v>
                </c:pt>
                <c:pt idx="1306">
                  <c:v>1995.9</c:v>
                </c:pt>
                <c:pt idx="1307">
                  <c:v>1996.05</c:v>
                </c:pt>
                <c:pt idx="1308">
                  <c:v>1996.2</c:v>
                </c:pt>
                <c:pt idx="1309">
                  <c:v>1996.35</c:v>
                </c:pt>
                <c:pt idx="1310">
                  <c:v>1996.5</c:v>
                </c:pt>
                <c:pt idx="1311">
                  <c:v>1996.65</c:v>
                </c:pt>
                <c:pt idx="1312">
                  <c:v>1996.8</c:v>
                </c:pt>
                <c:pt idx="1313">
                  <c:v>1996.95</c:v>
                </c:pt>
                <c:pt idx="1314">
                  <c:v>1997.1</c:v>
                </c:pt>
                <c:pt idx="1315">
                  <c:v>1997.25</c:v>
                </c:pt>
                <c:pt idx="1316">
                  <c:v>1997.4</c:v>
                </c:pt>
                <c:pt idx="1317">
                  <c:v>1997.55</c:v>
                </c:pt>
                <c:pt idx="1318">
                  <c:v>1997.7</c:v>
                </c:pt>
                <c:pt idx="1319">
                  <c:v>1997.85</c:v>
                </c:pt>
                <c:pt idx="1320">
                  <c:v>1998</c:v>
                </c:pt>
                <c:pt idx="1321">
                  <c:v>1998.15</c:v>
                </c:pt>
                <c:pt idx="1322">
                  <c:v>1998.3</c:v>
                </c:pt>
                <c:pt idx="1323">
                  <c:v>1998.45</c:v>
                </c:pt>
                <c:pt idx="1324">
                  <c:v>1998.6</c:v>
                </c:pt>
                <c:pt idx="1325">
                  <c:v>1998.75</c:v>
                </c:pt>
                <c:pt idx="1326">
                  <c:v>1998.9</c:v>
                </c:pt>
                <c:pt idx="1327">
                  <c:v>1999.05</c:v>
                </c:pt>
                <c:pt idx="1328">
                  <c:v>1999.2</c:v>
                </c:pt>
                <c:pt idx="1329">
                  <c:v>1999.35</c:v>
                </c:pt>
                <c:pt idx="1330">
                  <c:v>1999.5</c:v>
                </c:pt>
                <c:pt idx="1331">
                  <c:v>1999.65</c:v>
                </c:pt>
                <c:pt idx="1332">
                  <c:v>1999.8</c:v>
                </c:pt>
                <c:pt idx="1333">
                  <c:v>1999.95</c:v>
                </c:pt>
                <c:pt idx="1334">
                  <c:v>2000.1</c:v>
                </c:pt>
                <c:pt idx="1335">
                  <c:v>2000.25</c:v>
                </c:pt>
                <c:pt idx="1336">
                  <c:v>2000.4</c:v>
                </c:pt>
                <c:pt idx="1337">
                  <c:v>2000.55</c:v>
                </c:pt>
                <c:pt idx="1338">
                  <c:v>2000.7</c:v>
                </c:pt>
                <c:pt idx="1339">
                  <c:v>2000.85</c:v>
                </c:pt>
                <c:pt idx="1340">
                  <c:v>2001</c:v>
                </c:pt>
                <c:pt idx="1341">
                  <c:v>2001.15</c:v>
                </c:pt>
                <c:pt idx="1342">
                  <c:v>2001.3</c:v>
                </c:pt>
                <c:pt idx="1343">
                  <c:v>2001.45</c:v>
                </c:pt>
                <c:pt idx="1344">
                  <c:v>2001.6</c:v>
                </c:pt>
                <c:pt idx="1345">
                  <c:v>2001.75</c:v>
                </c:pt>
                <c:pt idx="1346">
                  <c:v>2001.9</c:v>
                </c:pt>
                <c:pt idx="1347">
                  <c:v>2002.05</c:v>
                </c:pt>
                <c:pt idx="1348">
                  <c:v>2002.2</c:v>
                </c:pt>
                <c:pt idx="1349">
                  <c:v>2002.35</c:v>
                </c:pt>
                <c:pt idx="1350">
                  <c:v>2002.5</c:v>
                </c:pt>
                <c:pt idx="1351">
                  <c:v>2002.65</c:v>
                </c:pt>
                <c:pt idx="1352">
                  <c:v>2002.8</c:v>
                </c:pt>
                <c:pt idx="1353">
                  <c:v>2002.95</c:v>
                </c:pt>
                <c:pt idx="1354">
                  <c:v>2003.1</c:v>
                </c:pt>
                <c:pt idx="1355">
                  <c:v>2003.25</c:v>
                </c:pt>
                <c:pt idx="1356">
                  <c:v>2003.4</c:v>
                </c:pt>
                <c:pt idx="1357">
                  <c:v>2003.55</c:v>
                </c:pt>
                <c:pt idx="1358">
                  <c:v>2003.7</c:v>
                </c:pt>
                <c:pt idx="1359">
                  <c:v>2003.85</c:v>
                </c:pt>
                <c:pt idx="1360">
                  <c:v>2004</c:v>
                </c:pt>
                <c:pt idx="1361">
                  <c:v>2004.15</c:v>
                </c:pt>
                <c:pt idx="1362">
                  <c:v>2004.3</c:v>
                </c:pt>
                <c:pt idx="1363">
                  <c:v>2004.45</c:v>
                </c:pt>
                <c:pt idx="1364">
                  <c:v>2004.6</c:v>
                </c:pt>
                <c:pt idx="1365">
                  <c:v>2004.75</c:v>
                </c:pt>
                <c:pt idx="1366">
                  <c:v>2004.9</c:v>
                </c:pt>
                <c:pt idx="1367">
                  <c:v>2005.05</c:v>
                </c:pt>
                <c:pt idx="1368">
                  <c:v>2005.2</c:v>
                </c:pt>
                <c:pt idx="1369">
                  <c:v>2005.35</c:v>
                </c:pt>
                <c:pt idx="1370">
                  <c:v>2005.5</c:v>
                </c:pt>
                <c:pt idx="1371">
                  <c:v>2005.65</c:v>
                </c:pt>
                <c:pt idx="1372">
                  <c:v>2005.8</c:v>
                </c:pt>
                <c:pt idx="1373">
                  <c:v>2005.95</c:v>
                </c:pt>
                <c:pt idx="1374">
                  <c:v>2006.1</c:v>
                </c:pt>
                <c:pt idx="1375">
                  <c:v>2006.25</c:v>
                </c:pt>
                <c:pt idx="1376">
                  <c:v>2006.4</c:v>
                </c:pt>
                <c:pt idx="1377">
                  <c:v>2006.55</c:v>
                </c:pt>
                <c:pt idx="1378">
                  <c:v>2006.7</c:v>
                </c:pt>
                <c:pt idx="1379">
                  <c:v>2006.85</c:v>
                </c:pt>
                <c:pt idx="1380">
                  <c:v>2007</c:v>
                </c:pt>
                <c:pt idx="1381">
                  <c:v>2007.15</c:v>
                </c:pt>
                <c:pt idx="1382">
                  <c:v>2007.3</c:v>
                </c:pt>
                <c:pt idx="1383">
                  <c:v>2007.45</c:v>
                </c:pt>
                <c:pt idx="1384">
                  <c:v>2007.6</c:v>
                </c:pt>
                <c:pt idx="1385">
                  <c:v>2007.75</c:v>
                </c:pt>
                <c:pt idx="1386">
                  <c:v>2007.9</c:v>
                </c:pt>
                <c:pt idx="1387">
                  <c:v>2008.05</c:v>
                </c:pt>
                <c:pt idx="1388">
                  <c:v>2008.2</c:v>
                </c:pt>
                <c:pt idx="1389">
                  <c:v>2008.35</c:v>
                </c:pt>
                <c:pt idx="1390">
                  <c:v>2008.5</c:v>
                </c:pt>
                <c:pt idx="1391">
                  <c:v>2008.65</c:v>
                </c:pt>
                <c:pt idx="1392">
                  <c:v>2008.8</c:v>
                </c:pt>
                <c:pt idx="1393">
                  <c:v>2008.95</c:v>
                </c:pt>
                <c:pt idx="1394">
                  <c:v>2009.1</c:v>
                </c:pt>
                <c:pt idx="1395">
                  <c:v>2009.25</c:v>
                </c:pt>
                <c:pt idx="1396">
                  <c:v>2009.4</c:v>
                </c:pt>
                <c:pt idx="1397">
                  <c:v>2009.55</c:v>
                </c:pt>
                <c:pt idx="1398">
                  <c:v>2009.7</c:v>
                </c:pt>
                <c:pt idx="1399">
                  <c:v>2009.85</c:v>
                </c:pt>
                <c:pt idx="1400">
                  <c:v>2010</c:v>
                </c:pt>
                <c:pt idx="1401">
                  <c:v>2010.15</c:v>
                </c:pt>
                <c:pt idx="1402">
                  <c:v>2010.3</c:v>
                </c:pt>
                <c:pt idx="1403">
                  <c:v>2010.45</c:v>
                </c:pt>
                <c:pt idx="1404">
                  <c:v>2010.6</c:v>
                </c:pt>
                <c:pt idx="1405">
                  <c:v>2010.75</c:v>
                </c:pt>
                <c:pt idx="1406">
                  <c:v>2010.9</c:v>
                </c:pt>
                <c:pt idx="1407">
                  <c:v>2011.05</c:v>
                </c:pt>
                <c:pt idx="1408">
                  <c:v>2011.2</c:v>
                </c:pt>
                <c:pt idx="1409">
                  <c:v>2011.35</c:v>
                </c:pt>
                <c:pt idx="1410">
                  <c:v>2011.5</c:v>
                </c:pt>
                <c:pt idx="1411">
                  <c:v>2011.65</c:v>
                </c:pt>
                <c:pt idx="1412">
                  <c:v>2011.8</c:v>
                </c:pt>
                <c:pt idx="1413">
                  <c:v>2011.95</c:v>
                </c:pt>
                <c:pt idx="1414">
                  <c:v>2012.1</c:v>
                </c:pt>
                <c:pt idx="1415">
                  <c:v>2012.25</c:v>
                </c:pt>
                <c:pt idx="1416">
                  <c:v>2012.4</c:v>
                </c:pt>
                <c:pt idx="1417">
                  <c:v>2012.55</c:v>
                </c:pt>
                <c:pt idx="1418">
                  <c:v>2012.7</c:v>
                </c:pt>
                <c:pt idx="1419">
                  <c:v>2012.85</c:v>
                </c:pt>
                <c:pt idx="1420">
                  <c:v>2013</c:v>
                </c:pt>
                <c:pt idx="1421">
                  <c:v>2013.15</c:v>
                </c:pt>
                <c:pt idx="1422">
                  <c:v>2013.3</c:v>
                </c:pt>
                <c:pt idx="1423">
                  <c:v>2013.45</c:v>
                </c:pt>
                <c:pt idx="1424">
                  <c:v>2013.6</c:v>
                </c:pt>
                <c:pt idx="1425">
                  <c:v>2013.75</c:v>
                </c:pt>
                <c:pt idx="1426">
                  <c:v>2013.9</c:v>
                </c:pt>
                <c:pt idx="1427">
                  <c:v>2014.05</c:v>
                </c:pt>
                <c:pt idx="1428">
                  <c:v>2014.2</c:v>
                </c:pt>
                <c:pt idx="1429">
                  <c:v>2014.35</c:v>
                </c:pt>
                <c:pt idx="1430">
                  <c:v>2014.5</c:v>
                </c:pt>
                <c:pt idx="1431">
                  <c:v>2014.65</c:v>
                </c:pt>
                <c:pt idx="1432">
                  <c:v>2014.8</c:v>
                </c:pt>
                <c:pt idx="1433">
                  <c:v>2014.95</c:v>
                </c:pt>
                <c:pt idx="1434">
                  <c:v>2015.1</c:v>
                </c:pt>
                <c:pt idx="1435">
                  <c:v>2015.25</c:v>
                </c:pt>
                <c:pt idx="1436">
                  <c:v>2015.4</c:v>
                </c:pt>
                <c:pt idx="1437">
                  <c:v>2015.55</c:v>
                </c:pt>
                <c:pt idx="1438">
                  <c:v>2015.7</c:v>
                </c:pt>
                <c:pt idx="1439">
                  <c:v>2015.85</c:v>
                </c:pt>
                <c:pt idx="1440">
                  <c:v>2016</c:v>
                </c:pt>
                <c:pt idx="1441">
                  <c:v>2016.15</c:v>
                </c:pt>
                <c:pt idx="1442">
                  <c:v>2016.3</c:v>
                </c:pt>
                <c:pt idx="1443">
                  <c:v>2016.45</c:v>
                </c:pt>
                <c:pt idx="1444">
                  <c:v>2016.6</c:v>
                </c:pt>
                <c:pt idx="1445">
                  <c:v>2016.75</c:v>
                </c:pt>
                <c:pt idx="1446">
                  <c:v>2016.9</c:v>
                </c:pt>
                <c:pt idx="1447">
                  <c:v>2017.05</c:v>
                </c:pt>
                <c:pt idx="1448">
                  <c:v>2017.2</c:v>
                </c:pt>
                <c:pt idx="1449">
                  <c:v>2017.35</c:v>
                </c:pt>
                <c:pt idx="1450">
                  <c:v>2017.5</c:v>
                </c:pt>
                <c:pt idx="1451">
                  <c:v>2017.65</c:v>
                </c:pt>
                <c:pt idx="1452">
                  <c:v>2017.8</c:v>
                </c:pt>
                <c:pt idx="1453">
                  <c:v>2017.95</c:v>
                </c:pt>
                <c:pt idx="1454">
                  <c:v>2018.1</c:v>
                </c:pt>
                <c:pt idx="1455">
                  <c:v>2018.25</c:v>
                </c:pt>
                <c:pt idx="1456">
                  <c:v>2018.4</c:v>
                </c:pt>
                <c:pt idx="1457">
                  <c:v>2018.55</c:v>
                </c:pt>
                <c:pt idx="1458">
                  <c:v>2018.7</c:v>
                </c:pt>
                <c:pt idx="1459">
                  <c:v>2018.85</c:v>
                </c:pt>
                <c:pt idx="1460">
                  <c:v>2019</c:v>
                </c:pt>
                <c:pt idx="1461">
                  <c:v>2019.15</c:v>
                </c:pt>
                <c:pt idx="1462">
                  <c:v>2019.3</c:v>
                </c:pt>
                <c:pt idx="1463">
                  <c:v>2019.45</c:v>
                </c:pt>
                <c:pt idx="1464">
                  <c:v>2019.6</c:v>
                </c:pt>
                <c:pt idx="1465">
                  <c:v>2019.75</c:v>
                </c:pt>
                <c:pt idx="1466">
                  <c:v>2019.9</c:v>
                </c:pt>
                <c:pt idx="1467">
                  <c:v>2020.05</c:v>
                </c:pt>
                <c:pt idx="1468">
                  <c:v>2020.2</c:v>
                </c:pt>
                <c:pt idx="1469">
                  <c:v>2020.35</c:v>
                </c:pt>
                <c:pt idx="1470">
                  <c:v>2020.5</c:v>
                </c:pt>
                <c:pt idx="1471">
                  <c:v>2020.65</c:v>
                </c:pt>
                <c:pt idx="1472">
                  <c:v>2020.8</c:v>
                </c:pt>
                <c:pt idx="1473">
                  <c:v>2020.95</c:v>
                </c:pt>
                <c:pt idx="1474">
                  <c:v>2021.1</c:v>
                </c:pt>
                <c:pt idx="1475">
                  <c:v>2021.25</c:v>
                </c:pt>
                <c:pt idx="1476">
                  <c:v>2021.4</c:v>
                </c:pt>
                <c:pt idx="1477">
                  <c:v>2021.55</c:v>
                </c:pt>
                <c:pt idx="1478">
                  <c:v>2021.7</c:v>
                </c:pt>
                <c:pt idx="1479">
                  <c:v>2021.85</c:v>
                </c:pt>
                <c:pt idx="1480">
                  <c:v>2022</c:v>
                </c:pt>
                <c:pt idx="1481">
                  <c:v>2022.15</c:v>
                </c:pt>
                <c:pt idx="1482">
                  <c:v>2022.3</c:v>
                </c:pt>
                <c:pt idx="1483">
                  <c:v>2022.45</c:v>
                </c:pt>
                <c:pt idx="1484">
                  <c:v>2022.6</c:v>
                </c:pt>
                <c:pt idx="1485">
                  <c:v>2022.75</c:v>
                </c:pt>
                <c:pt idx="1486">
                  <c:v>2022.9</c:v>
                </c:pt>
                <c:pt idx="1487">
                  <c:v>2023.05</c:v>
                </c:pt>
                <c:pt idx="1488">
                  <c:v>2023.2</c:v>
                </c:pt>
                <c:pt idx="1489">
                  <c:v>2023.35</c:v>
                </c:pt>
                <c:pt idx="1490">
                  <c:v>2023.5</c:v>
                </c:pt>
                <c:pt idx="1491">
                  <c:v>2023.65</c:v>
                </c:pt>
                <c:pt idx="1492">
                  <c:v>2023.8</c:v>
                </c:pt>
                <c:pt idx="1493">
                  <c:v>2023.95</c:v>
                </c:pt>
                <c:pt idx="1494">
                  <c:v>2024.1</c:v>
                </c:pt>
                <c:pt idx="1495">
                  <c:v>2024.25</c:v>
                </c:pt>
                <c:pt idx="1496">
                  <c:v>2024.4</c:v>
                </c:pt>
                <c:pt idx="1497">
                  <c:v>2024.55</c:v>
                </c:pt>
                <c:pt idx="1498">
                  <c:v>2024.7</c:v>
                </c:pt>
                <c:pt idx="1499">
                  <c:v>2024.85</c:v>
                </c:pt>
                <c:pt idx="1500">
                  <c:v>2025</c:v>
                </c:pt>
                <c:pt idx="1501">
                  <c:v>2025.15</c:v>
                </c:pt>
                <c:pt idx="1502">
                  <c:v>2025.3</c:v>
                </c:pt>
                <c:pt idx="1503">
                  <c:v>2025.45</c:v>
                </c:pt>
                <c:pt idx="1504">
                  <c:v>2025.6</c:v>
                </c:pt>
                <c:pt idx="1505">
                  <c:v>2025.75</c:v>
                </c:pt>
                <c:pt idx="1506">
                  <c:v>2025.9</c:v>
                </c:pt>
                <c:pt idx="1507">
                  <c:v>2026.05</c:v>
                </c:pt>
                <c:pt idx="1508">
                  <c:v>2026.2</c:v>
                </c:pt>
                <c:pt idx="1509">
                  <c:v>2026.35</c:v>
                </c:pt>
                <c:pt idx="1510">
                  <c:v>2026.5</c:v>
                </c:pt>
                <c:pt idx="1511">
                  <c:v>2026.65</c:v>
                </c:pt>
                <c:pt idx="1512">
                  <c:v>2026.8</c:v>
                </c:pt>
                <c:pt idx="1513">
                  <c:v>2026.95</c:v>
                </c:pt>
                <c:pt idx="1514">
                  <c:v>2027.1</c:v>
                </c:pt>
                <c:pt idx="1515">
                  <c:v>2027.25</c:v>
                </c:pt>
                <c:pt idx="1516">
                  <c:v>2027.4</c:v>
                </c:pt>
                <c:pt idx="1517">
                  <c:v>2027.55</c:v>
                </c:pt>
                <c:pt idx="1518">
                  <c:v>2027.7</c:v>
                </c:pt>
                <c:pt idx="1519">
                  <c:v>2027.85</c:v>
                </c:pt>
                <c:pt idx="1520">
                  <c:v>2028</c:v>
                </c:pt>
                <c:pt idx="1521">
                  <c:v>2028.15</c:v>
                </c:pt>
                <c:pt idx="1522">
                  <c:v>2028.3</c:v>
                </c:pt>
                <c:pt idx="1523">
                  <c:v>2028.45</c:v>
                </c:pt>
                <c:pt idx="1524">
                  <c:v>2028.6</c:v>
                </c:pt>
                <c:pt idx="1525">
                  <c:v>2028.75</c:v>
                </c:pt>
                <c:pt idx="1526">
                  <c:v>2028.9</c:v>
                </c:pt>
                <c:pt idx="1527">
                  <c:v>2029.05</c:v>
                </c:pt>
                <c:pt idx="1528">
                  <c:v>2029.2</c:v>
                </c:pt>
                <c:pt idx="1529">
                  <c:v>2029.35</c:v>
                </c:pt>
                <c:pt idx="1530">
                  <c:v>2029.5</c:v>
                </c:pt>
                <c:pt idx="1531">
                  <c:v>2029.65</c:v>
                </c:pt>
                <c:pt idx="1532">
                  <c:v>2029.8</c:v>
                </c:pt>
                <c:pt idx="1533">
                  <c:v>2029.95</c:v>
                </c:pt>
                <c:pt idx="1534">
                  <c:v>2030.1</c:v>
                </c:pt>
                <c:pt idx="1535">
                  <c:v>2030.25</c:v>
                </c:pt>
                <c:pt idx="1536">
                  <c:v>2030.4</c:v>
                </c:pt>
                <c:pt idx="1537">
                  <c:v>2030.55</c:v>
                </c:pt>
                <c:pt idx="1538">
                  <c:v>2030.7</c:v>
                </c:pt>
                <c:pt idx="1539">
                  <c:v>2030.85</c:v>
                </c:pt>
                <c:pt idx="1540">
                  <c:v>2031</c:v>
                </c:pt>
                <c:pt idx="1541">
                  <c:v>2031.15</c:v>
                </c:pt>
                <c:pt idx="1542">
                  <c:v>2031.3</c:v>
                </c:pt>
                <c:pt idx="1543">
                  <c:v>2031.45</c:v>
                </c:pt>
                <c:pt idx="1544">
                  <c:v>2031.6</c:v>
                </c:pt>
                <c:pt idx="1545">
                  <c:v>2031.75</c:v>
                </c:pt>
                <c:pt idx="1546">
                  <c:v>2031.9</c:v>
                </c:pt>
                <c:pt idx="1547">
                  <c:v>2032.05</c:v>
                </c:pt>
                <c:pt idx="1548">
                  <c:v>2032.2</c:v>
                </c:pt>
                <c:pt idx="1549">
                  <c:v>2032.35</c:v>
                </c:pt>
                <c:pt idx="1550">
                  <c:v>2032.5</c:v>
                </c:pt>
                <c:pt idx="1551">
                  <c:v>2032.65</c:v>
                </c:pt>
                <c:pt idx="1552">
                  <c:v>2032.8</c:v>
                </c:pt>
                <c:pt idx="1553">
                  <c:v>2032.95</c:v>
                </c:pt>
                <c:pt idx="1554">
                  <c:v>2033.1</c:v>
                </c:pt>
                <c:pt idx="1555">
                  <c:v>2033.25</c:v>
                </c:pt>
                <c:pt idx="1556">
                  <c:v>2033.4</c:v>
                </c:pt>
                <c:pt idx="1557">
                  <c:v>2033.55</c:v>
                </c:pt>
                <c:pt idx="1558">
                  <c:v>2033.7</c:v>
                </c:pt>
                <c:pt idx="1559">
                  <c:v>2033.85</c:v>
                </c:pt>
                <c:pt idx="1560">
                  <c:v>2034</c:v>
                </c:pt>
                <c:pt idx="1561">
                  <c:v>2034.15</c:v>
                </c:pt>
                <c:pt idx="1562">
                  <c:v>2034.3</c:v>
                </c:pt>
                <c:pt idx="1563">
                  <c:v>2034.45</c:v>
                </c:pt>
                <c:pt idx="1564">
                  <c:v>2034.6</c:v>
                </c:pt>
                <c:pt idx="1565">
                  <c:v>2034.75</c:v>
                </c:pt>
                <c:pt idx="1566">
                  <c:v>2034.9</c:v>
                </c:pt>
                <c:pt idx="1567">
                  <c:v>2035.05</c:v>
                </c:pt>
                <c:pt idx="1568">
                  <c:v>2035.2</c:v>
                </c:pt>
                <c:pt idx="1569">
                  <c:v>2035.35</c:v>
                </c:pt>
                <c:pt idx="1570">
                  <c:v>2035.5</c:v>
                </c:pt>
                <c:pt idx="1571">
                  <c:v>2035.65</c:v>
                </c:pt>
                <c:pt idx="1572">
                  <c:v>2035.8</c:v>
                </c:pt>
                <c:pt idx="1573">
                  <c:v>2035.95</c:v>
                </c:pt>
                <c:pt idx="1574">
                  <c:v>2036.1</c:v>
                </c:pt>
                <c:pt idx="1575">
                  <c:v>2036.25</c:v>
                </c:pt>
                <c:pt idx="1576">
                  <c:v>2036.4</c:v>
                </c:pt>
                <c:pt idx="1577">
                  <c:v>2036.55</c:v>
                </c:pt>
                <c:pt idx="1578">
                  <c:v>2036.7</c:v>
                </c:pt>
                <c:pt idx="1579">
                  <c:v>2036.85</c:v>
                </c:pt>
                <c:pt idx="1580">
                  <c:v>2037</c:v>
                </c:pt>
                <c:pt idx="1581">
                  <c:v>2037.15</c:v>
                </c:pt>
                <c:pt idx="1582">
                  <c:v>2037.3</c:v>
                </c:pt>
                <c:pt idx="1583">
                  <c:v>2037.45</c:v>
                </c:pt>
                <c:pt idx="1584">
                  <c:v>2037.6</c:v>
                </c:pt>
                <c:pt idx="1585">
                  <c:v>2037.75</c:v>
                </c:pt>
                <c:pt idx="1586">
                  <c:v>2037.9</c:v>
                </c:pt>
                <c:pt idx="1587">
                  <c:v>2038.05</c:v>
                </c:pt>
                <c:pt idx="1588">
                  <c:v>2038.2</c:v>
                </c:pt>
                <c:pt idx="1589">
                  <c:v>2038.35</c:v>
                </c:pt>
                <c:pt idx="1590">
                  <c:v>2038.5</c:v>
                </c:pt>
                <c:pt idx="1591">
                  <c:v>2038.65</c:v>
                </c:pt>
                <c:pt idx="1592">
                  <c:v>2038.8</c:v>
                </c:pt>
                <c:pt idx="1593">
                  <c:v>2038.95</c:v>
                </c:pt>
                <c:pt idx="1594">
                  <c:v>2039.1</c:v>
                </c:pt>
                <c:pt idx="1595">
                  <c:v>2039.25</c:v>
                </c:pt>
                <c:pt idx="1596">
                  <c:v>2039.4</c:v>
                </c:pt>
                <c:pt idx="1597">
                  <c:v>2039.55</c:v>
                </c:pt>
                <c:pt idx="1598">
                  <c:v>2039.7</c:v>
                </c:pt>
                <c:pt idx="1599">
                  <c:v>2039.85</c:v>
                </c:pt>
                <c:pt idx="1600">
                  <c:v>2040</c:v>
                </c:pt>
                <c:pt idx="1601">
                  <c:v>2040.15</c:v>
                </c:pt>
                <c:pt idx="1602">
                  <c:v>2040.3</c:v>
                </c:pt>
                <c:pt idx="1603">
                  <c:v>2040.45</c:v>
                </c:pt>
                <c:pt idx="1604">
                  <c:v>2040.6</c:v>
                </c:pt>
                <c:pt idx="1605">
                  <c:v>2040.75</c:v>
                </c:pt>
                <c:pt idx="1606">
                  <c:v>2040.9</c:v>
                </c:pt>
                <c:pt idx="1607">
                  <c:v>2041.05</c:v>
                </c:pt>
                <c:pt idx="1608">
                  <c:v>2041.2</c:v>
                </c:pt>
                <c:pt idx="1609">
                  <c:v>2041.35</c:v>
                </c:pt>
                <c:pt idx="1610">
                  <c:v>2041.5</c:v>
                </c:pt>
                <c:pt idx="1611">
                  <c:v>2041.65</c:v>
                </c:pt>
                <c:pt idx="1612">
                  <c:v>2041.8</c:v>
                </c:pt>
                <c:pt idx="1613">
                  <c:v>2041.95</c:v>
                </c:pt>
                <c:pt idx="1614">
                  <c:v>2042.1</c:v>
                </c:pt>
                <c:pt idx="1615">
                  <c:v>2042.25</c:v>
                </c:pt>
                <c:pt idx="1616">
                  <c:v>2042.4</c:v>
                </c:pt>
                <c:pt idx="1617">
                  <c:v>2042.55</c:v>
                </c:pt>
                <c:pt idx="1618">
                  <c:v>2042.7</c:v>
                </c:pt>
                <c:pt idx="1619">
                  <c:v>2042.85</c:v>
                </c:pt>
                <c:pt idx="1620">
                  <c:v>2043</c:v>
                </c:pt>
                <c:pt idx="1621">
                  <c:v>2043.15</c:v>
                </c:pt>
                <c:pt idx="1622">
                  <c:v>2043.3</c:v>
                </c:pt>
                <c:pt idx="1623">
                  <c:v>2043.45</c:v>
                </c:pt>
                <c:pt idx="1624">
                  <c:v>2043.6</c:v>
                </c:pt>
                <c:pt idx="1625">
                  <c:v>2043.75</c:v>
                </c:pt>
                <c:pt idx="1626">
                  <c:v>2043.9</c:v>
                </c:pt>
                <c:pt idx="1627">
                  <c:v>2044.05</c:v>
                </c:pt>
                <c:pt idx="1628">
                  <c:v>2044.2</c:v>
                </c:pt>
                <c:pt idx="1629">
                  <c:v>2044.35</c:v>
                </c:pt>
                <c:pt idx="1630">
                  <c:v>2044.5</c:v>
                </c:pt>
                <c:pt idx="1631">
                  <c:v>2044.65</c:v>
                </c:pt>
                <c:pt idx="1632">
                  <c:v>2044.8</c:v>
                </c:pt>
                <c:pt idx="1633">
                  <c:v>2044.95</c:v>
                </c:pt>
                <c:pt idx="1634">
                  <c:v>2045.1</c:v>
                </c:pt>
                <c:pt idx="1635">
                  <c:v>2045.25</c:v>
                </c:pt>
                <c:pt idx="1636">
                  <c:v>2045.4</c:v>
                </c:pt>
                <c:pt idx="1637">
                  <c:v>2045.55</c:v>
                </c:pt>
                <c:pt idx="1638">
                  <c:v>2045.7</c:v>
                </c:pt>
                <c:pt idx="1639">
                  <c:v>2045.85</c:v>
                </c:pt>
                <c:pt idx="1640">
                  <c:v>2046</c:v>
                </c:pt>
                <c:pt idx="1641">
                  <c:v>2046.15</c:v>
                </c:pt>
                <c:pt idx="1642">
                  <c:v>2046.3</c:v>
                </c:pt>
                <c:pt idx="1643">
                  <c:v>2046.45</c:v>
                </c:pt>
                <c:pt idx="1644">
                  <c:v>2046.6</c:v>
                </c:pt>
                <c:pt idx="1645">
                  <c:v>2046.75</c:v>
                </c:pt>
                <c:pt idx="1646">
                  <c:v>2046.9</c:v>
                </c:pt>
                <c:pt idx="1647">
                  <c:v>2047.05</c:v>
                </c:pt>
                <c:pt idx="1648">
                  <c:v>2047.2</c:v>
                </c:pt>
                <c:pt idx="1649">
                  <c:v>2047.35</c:v>
                </c:pt>
                <c:pt idx="1650">
                  <c:v>2047.5</c:v>
                </c:pt>
                <c:pt idx="1651">
                  <c:v>2047.65</c:v>
                </c:pt>
                <c:pt idx="1652">
                  <c:v>2047.8</c:v>
                </c:pt>
                <c:pt idx="1653">
                  <c:v>2047.95</c:v>
                </c:pt>
                <c:pt idx="1654">
                  <c:v>2048.1</c:v>
                </c:pt>
                <c:pt idx="1655">
                  <c:v>2048.25</c:v>
                </c:pt>
                <c:pt idx="1656">
                  <c:v>2048.4</c:v>
                </c:pt>
                <c:pt idx="1657">
                  <c:v>2048.5500000000002</c:v>
                </c:pt>
                <c:pt idx="1658">
                  <c:v>2048.6999999999998</c:v>
                </c:pt>
                <c:pt idx="1659">
                  <c:v>2048.85</c:v>
                </c:pt>
                <c:pt idx="1660">
                  <c:v>2049</c:v>
                </c:pt>
                <c:pt idx="1661">
                  <c:v>2049.15</c:v>
                </c:pt>
                <c:pt idx="1662">
                  <c:v>2049.3000000000002</c:v>
                </c:pt>
                <c:pt idx="1663">
                  <c:v>2049.4499999999998</c:v>
                </c:pt>
                <c:pt idx="1664">
                  <c:v>2049.6</c:v>
                </c:pt>
                <c:pt idx="1665">
                  <c:v>2049.75</c:v>
                </c:pt>
                <c:pt idx="1666">
                  <c:v>2049.9</c:v>
                </c:pt>
                <c:pt idx="1667">
                  <c:v>2050.0500000000002</c:v>
                </c:pt>
                <c:pt idx="1668">
                  <c:v>2050.1999999999998</c:v>
                </c:pt>
                <c:pt idx="1669">
                  <c:v>2050.35</c:v>
                </c:pt>
                <c:pt idx="1670">
                  <c:v>2050.5</c:v>
                </c:pt>
                <c:pt idx="1671">
                  <c:v>2050.65</c:v>
                </c:pt>
                <c:pt idx="1672">
                  <c:v>2050.8000000000002</c:v>
                </c:pt>
                <c:pt idx="1673">
                  <c:v>2050.9499999999998</c:v>
                </c:pt>
                <c:pt idx="1674">
                  <c:v>2051.1</c:v>
                </c:pt>
                <c:pt idx="1675">
                  <c:v>2051.25</c:v>
                </c:pt>
                <c:pt idx="1676">
                  <c:v>2051.4</c:v>
                </c:pt>
                <c:pt idx="1677">
                  <c:v>2051.5500000000002</c:v>
                </c:pt>
                <c:pt idx="1678">
                  <c:v>2051.6999999999998</c:v>
                </c:pt>
                <c:pt idx="1679">
                  <c:v>2051.85</c:v>
                </c:pt>
                <c:pt idx="1680">
                  <c:v>2052</c:v>
                </c:pt>
                <c:pt idx="1681">
                  <c:v>2052.15</c:v>
                </c:pt>
                <c:pt idx="1682">
                  <c:v>2052.3000000000002</c:v>
                </c:pt>
                <c:pt idx="1683">
                  <c:v>2052.4499999999998</c:v>
                </c:pt>
                <c:pt idx="1684">
                  <c:v>2052.6</c:v>
                </c:pt>
                <c:pt idx="1685">
                  <c:v>2052.75</c:v>
                </c:pt>
                <c:pt idx="1686">
                  <c:v>2052.9</c:v>
                </c:pt>
                <c:pt idx="1687">
                  <c:v>2053.0500000000002</c:v>
                </c:pt>
                <c:pt idx="1688">
                  <c:v>2053.1999999999998</c:v>
                </c:pt>
                <c:pt idx="1689">
                  <c:v>2053.35</c:v>
                </c:pt>
                <c:pt idx="1690">
                  <c:v>2053.5</c:v>
                </c:pt>
                <c:pt idx="1691">
                  <c:v>2053.65</c:v>
                </c:pt>
                <c:pt idx="1692">
                  <c:v>2053.8000000000002</c:v>
                </c:pt>
                <c:pt idx="1693">
                  <c:v>2053.9499999999998</c:v>
                </c:pt>
                <c:pt idx="1694">
                  <c:v>2054.1</c:v>
                </c:pt>
                <c:pt idx="1695">
                  <c:v>2054.25</c:v>
                </c:pt>
                <c:pt idx="1696">
                  <c:v>2054.4</c:v>
                </c:pt>
                <c:pt idx="1697">
                  <c:v>2054.5500000000002</c:v>
                </c:pt>
                <c:pt idx="1698">
                  <c:v>2054.6999999999998</c:v>
                </c:pt>
                <c:pt idx="1699">
                  <c:v>2054.85</c:v>
                </c:pt>
                <c:pt idx="1700">
                  <c:v>2055</c:v>
                </c:pt>
                <c:pt idx="1701">
                  <c:v>2055.15</c:v>
                </c:pt>
                <c:pt idx="1702">
                  <c:v>2055.3000000000002</c:v>
                </c:pt>
                <c:pt idx="1703">
                  <c:v>2055.4499999999998</c:v>
                </c:pt>
                <c:pt idx="1704">
                  <c:v>2055.6</c:v>
                </c:pt>
                <c:pt idx="1705">
                  <c:v>2055.75</c:v>
                </c:pt>
                <c:pt idx="1706">
                  <c:v>2055.9</c:v>
                </c:pt>
                <c:pt idx="1707">
                  <c:v>2056.0500000000002</c:v>
                </c:pt>
                <c:pt idx="1708">
                  <c:v>2056.1999999999998</c:v>
                </c:pt>
                <c:pt idx="1709">
                  <c:v>2056.35</c:v>
                </c:pt>
                <c:pt idx="1710">
                  <c:v>2056.5</c:v>
                </c:pt>
                <c:pt idx="1711">
                  <c:v>2056.65</c:v>
                </c:pt>
                <c:pt idx="1712">
                  <c:v>2056.8000000000002</c:v>
                </c:pt>
                <c:pt idx="1713">
                  <c:v>2056.9499999999998</c:v>
                </c:pt>
                <c:pt idx="1714">
                  <c:v>2057.1</c:v>
                </c:pt>
                <c:pt idx="1715">
                  <c:v>2057.25</c:v>
                </c:pt>
                <c:pt idx="1716">
                  <c:v>2057.4</c:v>
                </c:pt>
                <c:pt idx="1717">
                  <c:v>2057.5500000000002</c:v>
                </c:pt>
                <c:pt idx="1718">
                  <c:v>2057.6999999999998</c:v>
                </c:pt>
                <c:pt idx="1719">
                  <c:v>2057.85</c:v>
                </c:pt>
                <c:pt idx="1720">
                  <c:v>2058</c:v>
                </c:pt>
                <c:pt idx="1721">
                  <c:v>2058.15</c:v>
                </c:pt>
                <c:pt idx="1722">
                  <c:v>2058.3000000000002</c:v>
                </c:pt>
                <c:pt idx="1723">
                  <c:v>2058.4499999999998</c:v>
                </c:pt>
                <c:pt idx="1724">
                  <c:v>2058.6</c:v>
                </c:pt>
                <c:pt idx="1725">
                  <c:v>2058.75</c:v>
                </c:pt>
                <c:pt idx="1726">
                  <c:v>2058.9</c:v>
                </c:pt>
                <c:pt idx="1727">
                  <c:v>2059.0500000000002</c:v>
                </c:pt>
                <c:pt idx="1728">
                  <c:v>2059.1999999999998</c:v>
                </c:pt>
                <c:pt idx="1729">
                  <c:v>2059.35</c:v>
                </c:pt>
                <c:pt idx="1730">
                  <c:v>2059.5</c:v>
                </c:pt>
                <c:pt idx="1731">
                  <c:v>2059.65</c:v>
                </c:pt>
                <c:pt idx="1732">
                  <c:v>2059.8000000000002</c:v>
                </c:pt>
                <c:pt idx="1733">
                  <c:v>2059.9499999999998</c:v>
                </c:pt>
                <c:pt idx="1734">
                  <c:v>2060.1</c:v>
                </c:pt>
                <c:pt idx="1735">
                  <c:v>2060.25</c:v>
                </c:pt>
                <c:pt idx="1736">
                  <c:v>2060.4</c:v>
                </c:pt>
                <c:pt idx="1737">
                  <c:v>2060.5500000000002</c:v>
                </c:pt>
                <c:pt idx="1738">
                  <c:v>2060.6999999999998</c:v>
                </c:pt>
                <c:pt idx="1739">
                  <c:v>2060.85</c:v>
                </c:pt>
                <c:pt idx="1740">
                  <c:v>2061</c:v>
                </c:pt>
                <c:pt idx="1741">
                  <c:v>2061.15</c:v>
                </c:pt>
                <c:pt idx="1742">
                  <c:v>2061.3000000000002</c:v>
                </c:pt>
                <c:pt idx="1743">
                  <c:v>2061.4499999999998</c:v>
                </c:pt>
                <c:pt idx="1744">
                  <c:v>2061.6</c:v>
                </c:pt>
                <c:pt idx="1745">
                  <c:v>2061.75</c:v>
                </c:pt>
                <c:pt idx="1746">
                  <c:v>2061.9</c:v>
                </c:pt>
                <c:pt idx="1747">
                  <c:v>2062.0500000000002</c:v>
                </c:pt>
                <c:pt idx="1748">
                  <c:v>2062.1999999999998</c:v>
                </c:pt>
                <c:pt idx="1749">
                  <c:v>2062.35</c:v>
                </c:pt>
                <c:pt idx="1750">
                  <c:v>2062.5</c:v>
                </c:pt>
                <c:pt idx="1751">
                  <c:v>2062.65</c:v>
                </c:pt>
                <c:pt idx="1752">
                  <c:v>2062.8000000000002</c:v>
                </c:pt>
                <c:pt idx="1753">
                  <c:v>2062.9499999999998</c:v>
                </c:pt>
                <c:pt idx="1754">
                  <c:v>2063.1</c:v>
                </c:pt>
                <c:pt idx="1755">
                  <c:v>2063.25</c:v>
                </c:pt>
                <c:pt idx="1756">
                  <c:v>2063.4</c:v>
                </c:pt>
                <c:pt idx="1757">
                  <c:v>2063.5500000000002</c:v>
                </c:pt>
                <c:pt idx="1758">
                  <c:v>2063.6999999999998</c:v>
                </c:pt>
                <c:pt idx="1759">
                  <c:v>2063.85</c:v>
                </c:pt>
                <c:pt idx="1760">
                  <c:v>2064</c:v>
                </c:pt>
                <c:pt idx="1761">
                  <c:v>2064.15</c:v>
                </c:pt>
                <c:pt idx="1762">
                  <c:v>2064.3000000000002</c:v>
                </c:pt>
                <c:pt idx="1763">
                  <c:v>2064.4499999999998</c:v>
                </c:pt>
                <c:pt idx="1764">
                  <c:v>2064.6</c:v>
                </c:pt>
                <c:pt idx="1765">
                  <c:v>2064.75</c:v>
                </c:pt>
                <c:pt idx="1766">
                  <c:v>2064.9</c:v>
                </c:pt>
                <c:pt idx="1767">
                  <c:v>2065.0500000000002</c:v>
                </c:pt>
                <c:pt idx="1768">
                  <c:v>2065.1999999999998</c:v>
                </c:pt>
                <c:pt idx="1769">
                  <c:v>2065.35</c:v>
                </c:pt>
                <c:pt idx="1770">
                  <c:v>2065.5</c:v>
                </c:pt>
                <c:pt idx="1771">
                  <c:v>2065.65</c:v>
                </c:pt>
                <c:pt idx="1772">
                  <c:v>2065.8000000000002</c:v>
                </c:pt>
                <c:pt idx="1773">
                  <c:v>2065.9499999999998</c:v>
                </c:pt>
                <c:pt idx="1774">
                  <c:v>2066.1</c:v>
                </c:pt>
                <c:pt idx="1775">
                  <c:v>2066.25</c:v>
                </c:pt>
                <c:pt idx="1776">
                  <c:v>2066.4</c:v>
                </c:pt>
                <c:pt idx="1777">
                  <c:v>2066.5500000000002</c:v>
                </c:pt>
                <c:pt idx="1778">
                  <c:v>2066.6999999999998</c:v>
                </c:pt>
                <c:pt idx="1779">
                  <c:v>2066.85</c:v>
                </c:pt>
                <c:pt idx="1780">
                  <c:v>2067</c:v>
                </c:pt>
                <c:pt idx="1781">
                  <c:v>2067.15</c:v>
                </c:pt>
                <c:pt idx="1782">
                  <c:v>2067.3000000000002</c:v>
                </c:pt>
                <c:pt idx="1783">
                  <c:v>2067.4499999999998</c:v>
                </c:pt>
                <c:pt idx="1784">
                  <c:v>2067.6</c:v>
                </c:pt>
                <c:pt idx="1785">
                  <c:v>2067.75</c:v>
                </c:pt>
                <c:pt idx="1786">
                  <c:v>2067.9</c:v>
                </c:pt>
                <c:pt idx="1787">
                  <c:v>2068.0500000000002</c:v>
                </c:pt>
                <c:pt idx="1788">
                  <c:v>2068.1999999999998</c:v>
                </c:pt>
                <c:pt idx="1789">
                  <c:v>2068.35</c:v>
                </c:pt>
                <c:pt idx="1790">
                  <c:v>2068.5</c:v>
                </c:pt>
                <c:pt idx="1791">
                  <c:v>2068.65</c:v>
                </c:pt>
                <c:pt idx="1792">
                  <c:v>2068.8000000000002</c:v>
                </c:pt>
                <c:pt idx="1793">
                  <c:v>2068.9499999999998</c:v>
                </c:pt>
                <c:pt idx="1794">
                  <c:v>2069.1</c:v>
                </c:pt>
                <c:pt idx="1795">
                  <c:v>2069.25</c:v>
                </c:pt>
                <c:pt idx="1796">
                  <c:v>2069.4</c:v>
                </c:pt>
                <c:pt idx="1797">
                  <c:v>2069.5500000000002</c:v>
                </c:pt>
                <c:pt idx="1798">
                  <c:v>2069.6999999999998</c:v>
                </c:pt>
                <c:pt idx="1799">
                  <c:v>2069.85</c:v>
                </c:pt>
                <c:pt idx="1800">
                  <c:v>2070</c:v>
                </c:pt>
                <c:pt idx="1801">
                  <c:v>2070.15</c:v>
                </c:pt>
                <c:pt idx="1802">
                  <c:v>2070.3000000000002</c:v>
                </c:pt>
                <c:pt idx="1803">
                  <c:v>2070.4499999999998</c:v>
                </c:pt>
                <c:pt idx="1804">
                  <c:v>2070.6</c:v>
                </c:pt>
                <c:pt idx="1805">
                  <c:v>2070.75</c:v>
                </c:pt>
                <c:pt idx="1806">
                  <c:v>2070.9</c:v>
                </c:pt>
                <c:pt idx="1807">
                  <c:v>2071.0500000000002</c:v>
                </c:pt>
                <c:pt idx="1808">
                  <c:v>2071.1999999999998</c:v>
                </c:pt>
                <c:pt idx="1809">
                  <c:v>2071.35</c:v>
                </c:pt>
                <c:pt idx="1810">
                  <c:v>2071.5</c:v>
                </c:pt>
                <c:pt idx="1811">
                  <c:v>2071.65</c:v>
                </c:pt>
                <c:pt idx="1812">
                  <c:v>2071.8000000000002</c:v>
                </c:pt>
                <c:pt idx="1813">
                  <c:v>2071.9499999999998</c:v>
                </c:pt>
                <c:pt idx="1814">
                  <c:v>2072.1</c:v>
                </c:pt>
                <c:pt idx="1815">
                  <c:v>2072.25</c:v>
                </c:pt>
                <c:pt idx="1816">
                  <c:v>2072.4</c:v>
                </c:pt>
                <c:pt idx="1817">
                  <c:v>2072.5500000000002</c:v>
                </c:pt>
                <c:pt idx="1818">
                  <c:v>2072.6999999999998</c:v>
                </c:pt>
                <c:pt idx="1819">
                  <c:v>2072.85</c:v>
                </c:pt>
                <c:pt idx="1820">
                  <c:v>2073</c:v>
                </c:pt>
                <c:pt idx="1821">
                  <c:v>2073.15</c:v>
                </c:pt>
                <c:pt idx="1822">
                  <c:v>2073.3000000000002</c:v>
                </c:pt>
                <c:pt idx="1823">
                  <c:v>2073.4499999999998</c:v>
                </c:pt>
                <c:pt idx="1824">
                  <c:v>2073.6</c:v>
                </c:pt>
                <c:pt idx="1825">
                  <c:v>2073.75</c:v>
                </c:pt>
                <c:pt idx="1826">
                  <c:v>2073.9</c:v>
                </c:pt>
                <c:pt idx="1827">
                  <c:v>2074.0500000000002</c:v>
                </c:pt>
                <c:pt idx="1828">
                  <c:v>2074.1999999999998</c:v>
                </c:pt>
                <c:pt idx="1829">
                  <c:v>2074.35</c:v>
                </c:pt>
                <c:pt idx="1830">
                  <c:v>2074.5</c:v>
                </c:pt>
                <c:pt idx="1831">
                  <c:v>2074.65</c:v>
                </c:pt>
                <c:pt idx="1832">
                  <c:v>2074.8000000000002</c:v>
                </c:pt>
                <c:pt idx="1833">
                  <c:v>2074.9499999999998</c:v>
                </c:pt>
                <c:pt idx="1834">
                  <c:v>2075.1</c:v>
                </c:pt>
                <c:pt idx="1835">
                  <c:v>2075.25</c:v>
                </c:pt>
                <c:pt idx="1836">
                  <c:v>2075.4</c:v>
                </c:pt>
                <c:pt idx="1837">
                  <c:v>2075.5500000000002</c:v>
                </c:pt>
                <c:pt idx="1838">
                  <c:v>2075.6999999999998</c:v>
                </c:pt>
                <c:pt idx="1839">
                  <c:v>2075.85</c:v>
                </c:pt>
                <c:pt idx="1840">
                  <c:v>2076</c:v>
                </c:pt>
                <c:pt idx="1841">
                  <c:v>2076.15</c:v>
                </c:pt>
                <c:pt idx="1842">
                  <c:v>2076.3000000000002</c:v>
                </c:pt>
                <c:pt idx="1843">
                  <c:v>2076.4499999999998</c:v>
                </c:pt>
                <c:pt idx="1844">
                  <c:v>2076.6</c:v>
                </c:pt>
                <c:pt idx="1845">
                  <c:v>2076.75</c:v>
                </c:pt>
                <c:pt idx="1846">
                  <c:v>2076.9</c:v>
                </c:pt>
                <c:pt idx="1847">
                  <c:v>2077.0500000000002</c:v>
                </c:pt>
                <c:pt idx="1848">
                  <c:v>2077.1999999999998</c:v>
                </c:pt>
                <c:pt idx="1849">
                  <c:v>2077.35</c:v>
                </c:pt>
                <c:pt idx="1850">
                  <c:v>2077.5</c:v>
                </c:pt>
                <c:pt idx="1851">
                  <c:v>2077.65</c:v>
                </c:pt>
                <c:pt idx="1852">
                  <c:v>2077.8000000000002</c:v>
                </c:pt>
                <c:pt idx="1853">
                  <c:v>2077.9499999999998</c:v>
                </c:pt>
                <c:pt idx="1854">
                  <c:v>2078.1</c:v>
                </c:pt>
                <c:pt idx="1855">
                  <c:v>2078.25</c:v>
                </c:pt>
                <c:pt idx="1856">
                  <c:v>2078.4</c:v>
                </c:pt>
                <c:pt idx="1857">
                  <c:v>2078.5500000000002</c:v>
                </c:pt>
                <c:pt idx="1858">
                  <c:v>2078.6999999999998</c:v>
                </c:pt>
                <c:pt idx="1859">
                  <c:v>2078.85</c:v>
                </c:pt>
                <c:pt idx="1860">
                  <c:v>2079</c:v>
                </c:pt>
                <c:pt idx="1861">
                  <c:v>2079.15</c:v>
                </c:pt>
                <c:pt idx="1862">
                  <c:v>2079.3000000000002</c:v>
                </c:pt>
                <c:pt idx="1863">
                  <c:v>2079.4499999999998</c:v>
                </c:pt>
                <c:pt idx="1864">
                  <c:v>2079.6</c:v>
                </c:pt>
                <c:pt idx="1865">
                  <c:v>2079.75</c:v>
                </c:pt>
                <c:pt idx="1866">
                  <c:v>2079.9</c:v>
                </c:pt>
                <c:pt idx="1867">
                  <c:v>2080.0500000000002</c:v>
                </c:pt>
                <c:pt idx="1868">
                  <c:v>2080.1999999999998</c:v>
                </c:pt>
                <c:pt idx="1869">
                  <c:v>2080.35</c:v>
                </c:pt>
                <c:pt idx="1870">
                  <c:v>2080.5</c:v>
                </c:pt>
                <c:pt idx="1871">
                  <c:v>2080.65</c:v>
                </c:pt>
                <c:pt idx="1872">
                  <c:v>2080.8000000000002</c:v>
                </c:pt>
                <c:pt idx="1873">
                  <c:v>2080.9499999999998</c:v>
                </c:pt>
                <c:pt idx="1874">
                  <c:v>2081.1</c:v>
                </c:pt>
                <c:pt idx="1875">
                  <c:v>2081.25</c:v>
                </c:pt>
                <c:pt idx="1876">
                  <c:v>2081.4</c:v>
                </c:pt>
                <c:pt idx="1877">
                  <c:v>2081.5500000000002</c:v>
                </c:pt>
                <c:pt idx="1878">
                  <c:v>2081.6999999999998</c:v>
                </c:pt>
                <c:pt idx="1879">
                  <c:v>2081.85</c:v>
                </c:pt>
                <c:pt idx="1880">
                  <c:v>2082</c:v>
                </c:pt>
                <c:pt idx="1881">
                  <c:v>2082.15</c:v>
                </c:pt>
                <c:pt idx="1882">
                  <c:v>2082.3000000000002</c:v>
                </c:pt>
                <c:pt idx="1883">
                  <c:v>2082.4499999999998</c:v>
                </c:pt>
                <c:pt idx="1884">
                  <c:v>2082.6</c:v>
                </c:pt>
                <c:pt idx="1885">
                  <c:v>2082.75</c:v>
                </c:pt>
                <c:pt idx="1886">
                  <c:v>2082.9</c:v>
                </c:pt>
                <c:pt idx="1887">
                  <c:v>2083.0500000000002</c:v>
                </c:pt>
                <c:pt idx="1888">
                  <c:v>2083.1999999999998</c:v>
                </c:pt>
                <c:pt idx="1889">
                  <c:v>2083.35</c:v>
                </c:pt>
                <c:pt idx="1890">
                  <c:v>2083.5</c:v>
                </c:pt>
                <c:pt idx="1891">
                  <c:v>2083.65</c:v>
                </c:pt>
                <c:pt idx="1892">
                  <c:v>2083.8000000000002</c:v>
                </c:pt>
                <c:pt idx="1893">
                  <c:v>2083.9499999999998</c:v>
                </c:pt>
                <c:pt idx="1894">
                  <c:v>2084.1</c:v>
                </c:pt>
                <c:pt idx="1895">
                  <c:v>2084.25</c:v>
                </c:pt>
                <c:pt idx="1896">
                  <c:v>2084.4</c:v>
                </c:pt>
                <c:pt idx="1897">
                  <c:v>2084.5500000000002</c:v>
                </c:pt>
                <c:pt idx="1898">
                  <c:v>2084.6999999999998</c:v>
                </c:pt>
                <c:pt idx="1899">
                  <c:v>2084.85</c:v>
                </c:pt>
                <c:pt idx="1900">
                  <c:v>2085</c:v>
                </c:pt>
                <c:pt idx="1901">
                  <c:v>2085.15</c:v>
                </c:pt>
                <c:pt idx="1902">
                  <c:v>2085.3000000000002</c:v>
                </c:pt>
                <c:pt idx="1903">
                  <c:v>2085.4499999999998</c:v>
                </c:pt>
                <c:pt idx="1904">
                  <c:v>2085.6</c:v>
                </c:pt>
                <c:pt idx="1905">
                  <c:v>2085.75</c:v>
                </c:pt>
                <c:pt idx="1906">
                  <c:v>2085.9</c:v>
                </c:pt>
                <c:pt idx="1907">
                  <c:v>2086.0500000000002</c:v>
                </c:pt>
                <c:pt idx="1908">
                  <c:v>2086.1999999999998</c:v>
                </c:pt>
                <c:pt idx="1909">
                  <c:v>2086.35</c:v>
                </c:pt>
                <c:pt idx="1910">
                  <c:v>2086.5</c:v>
                </c:pt>
                <c:pt idx="1911">
                  <c:v>2086.65</c:v>
                </c:pt>
                <c:pt idx="1912">
                  <c:v>2086.8000000000002</c:v>
                </c:pt>
                <c:pt idx="1913">
                  <c:v>2086.9499999999998</c:v>
                </c:pt>
                <c:pt idx="1914">
                  <c:v>2087.1</c:v>
                </c:pt>
                <c:pt idx="1915">
                  <c:v>2087.25</c:v>
                </c:pt>
                <c:pt idx="1916">
                  <c:v>2087.4</c:v>
                </c:pt>
                <c:pt idx="1917">
                  <c:v>2087.5500000000002</c:v>
                </c:pt>
                <c:pt idx="1918">
                  <c:v>2087.6999999999998</c:v>
                </c:pt>
                <c:pt idx="1919">
                  <c:v>2087.85</c:v>
                </c:pt>
                <c:pt idx="1920">
                  <c:v>2088</c:v>
                </c:pt>
                <c:pt idx="1921">
                  <c:v>2088.15</c:v>
                </c:pt>
                <c:pt idx="1922">
                  <c:v>2088.3000000000002</c:v>
                </c:pt>
                <c:pt idx="1923">
                  <c:v>2088.4499999999998</c:v>
                </c:pt>
                <c:pt idx="1924">
                  <c:v>2088.6</c:v>
                </c:pt>
                <c:pt idx="1925">
                  <c:v>2088.75</c:v>
                </c:pt>
                <c:pt idx="1926">
                  <c:v>2088.9</c:v>
                </c:pt>
                <c:pt idx="1927">
                  <c:v>2089.0500000000002</c:v>
                </c:pt>
                <c:pt idx="1928">
                  <c:v>2089.1999999999998</c:v>
                </c:pt>
                <c:pt idx="1929">
                  <c:v>2089.35</c:v>
                </c:pt>
                <c:pt idx="1930">
                  <c:v>2089.5</c:v>
                </c:pt>
                <c:pt idx="1931">
                  <c:v>2089.65</c:v>
                </c:pt>
                <c:pt idx="1932">
                  <c:v>2089.8000000000002</c:v>
                </c:pt>
                <c:pt idx="1933">
                  <c:v>2089.9499999999998</c:v>
                </c:pt>
                <c:pt idx="1934">
                  <c:v>2090.1</c:v>
                </c:pt>
                <c:pt idx="1935">
                  <c:v>2090.25</c:v>
                </c:pt>
                <c:pt idx="1936">
                  <c:v>2090.4</c:v>
                </c:pt>
                <c:pt idx="1937">
                  <c:v>2090.5500000000002</c:v>
                </c:pt>
                <c:pt idx="1938">
                  <c:v>2090.6999999999998</c:v>
                </c:pt>
                <c:pt idx="1939">
                  <c:v>2090.85</c:v>
                </c:pt>
                <c:pt idx="1940">
                  <c:v>2091</c:v>
                </c:pt>
                <c:pt idx="1941">
                  <c:v>2091.15</c:v>
                </c:pt>
                <c:pt idx="1942">
                  <c:v>2091.3000000000002</c:v>
                </c:pt>
                <c:pt idx="1943">
                  <c:v>2091.4499999999998</c:v>
                </c:pt>
                <c:pt idx="1944">
                  <c:v>2091.6</c:v>
                </c:pt>
                <c:pt idx="1945">
                  <c:v>2091.75</c:v>
                </c:pt>
                <c:pt idx="1946">
                  <c:v>2091.9</c:v>
                </c:pt>
                <c:pt idx="1947">
                  <c:v>2092.0500000000002</c:v>
                </c:pt>
                <c:pt idx="1948">
                  <c:v>2092.1999999999998</c:v>
                </c:pt>
                <c:pt idx="1949">
                  <c:v>2092.35</c:v>
                </c:pt>
                <c:pt idx="1950">
                  <c:v>2092.5</c:v>
                </c:pt>
                <c:pt idx="1951">
                  <c:v>2092.65</c:v>
                </c:pt>
                <c:pt idx="1952">
                  <c:v>2092.8000000000002</c:v>
                </c:pt>
                <c:pt idx="1953">
                  <c:v>2092.9499999999998</c:v>
                </c:pt>
                <c:pt idx="1954">
                  <c:v>2093.1</c:v>
                </c:pt>
                <c:pt idx="1955">
                  <c:v>2093.25</c:v>
                </c:pt>
                <c:pt idx="1956">
                  <c:v>2093.4</c:v>
                </c:pt>
                <c:pt idx="1957">
                  <c:v>2093.5500000000002</c:v>
                </c:pt>
                <c:pt idx="1958">
                  <c:v>2093.6999999999998</c:v>
                </c:pt>
                <c:pt idx="1959">
                  <c:v>2093.85</c:v>
                </c:pt>
                <c:pt idx="1960">
                  <c:v>2094</c:v>
                </c:pt>
                <c:pt idx="1961">
                  <c:v>2094.15</c:v>
                </c:pt>
                <c:pt idx="1962">
                  <c:v>2094.3000000000002</c:v>
                </c:pt>
                <c:pt idx="1963">
                  <c:v>2094.4499999999998</c:v>
                </c:pt>
                <c:pt idx="1964">
                  <c:v>2094.6</c:v>
                </c:pt>
                <c:pt idx="1965">
                  <c:v>2094.75</c:v>
                </c:pt>
                <c:pt idx="1966">
                  <c:v>2094.9</c:v>
                </c:pt>
                <c:pt idx="1967">
                  <c:v>2095.0500000000002</c:v>
                </c:pt>
                <c:pt idx="1968">
                  <c:v>2095.1999999999998</c:v>
                </c:pt>
                <c:pt idx="1969">
                  <c:v>2095.35</c:v>
                </c:pt>
                <c:pt idx="1970">
                  <c:v>2095.5</c:v>
                </c:pt>
                <c:pt idx="1971">
                  <c:v>2095.65</c:v>
                </c:pt>
                <c:pt idx="1972">
                  <c:v>2095.8000000000002</c:v>
                </c:pt>
                <c:pt idx="1973">
                  <c:v>2095.9499999999998</c:v>
                </c:pt>
                <c:pt idx="1974">
                  <c:v>2096.1</c:v>
                </c:pt>
                <c:pt idx="1975">
                  <c:v>2096.25</c:v>
                </c:pt>
                <c:pt idx="1976">
                  <c:v>2096.4</c:v>
                </c:pt>
                <c:pt idx="1977">
                  <c:v>2096.5500000000002</c:v>
                </c:pt>
                <c:pt idx="1978">
                  <c:v>2096.6999999999998</c:v>
                </c:pt>
                <c:pt idx="1979">
                  <c:v>2096.85</c:v>
                </c:pt>
                <c:pt idx="1980">
                  <c:v>2097</c:v>
                </c:pt>
                <c:pt idx="1981">
                  <c:v>2097.15</c:v>
                </c:pt>
                <c:pt idx="1982">
                  <c:v>2097.3000000000002</c:v>
                </c:pt>
                <c:pt idx="1983">
                  <c:v>2097.4499999999998</c:v>
                </c:pt>
                <c:pt idx="1984">
                  <c:v>2097.6</c:v>
                </c:pt>
                <c:pt idx="1985">
                  <c:v>2097.75</c:v>
                </c:pt>
                <c:pt idx="1986">
                  <c:v>2097.9</c:v>
                </c:pt>
                <c:pt idx="1987">
                  <c:v>2098.0500000000002</c:v>
                </c:pt>
                <c:pt idx="1988">
                  <c:v>2098.1999999999998</c:v>
                </c:pt>
                <c:pt idx="1989">
                  <c:v>2098.35</c:v>
                </c:pt>
                <c:pt idx="1990">
                  <c:v>2098.5</c:v>
                </c:pt>
                <c:pt idx="1991">
                  <c:v>2098.65</c:v>
                </c:pt>
                <c:pt idx="1992">
                  <c:v>2098.8000000000002</c:v>
                </c:pt>
                <c:pt idx="1993">
                  <c:v>2098.9499999999998</c:v>
                </c:pt>
                <c:pt idx="1994">
                  <c:v>2099.1</c:v>
                </c:pt>
                <c:pt idx="1995">
                  <c:v>2099.25</c:v>
                </c:pt>
                <c:pt idx="1996">
                  <c:v>2099.4</c:v>
                </c:pt>
                <c:pt idx="1997">
                  <c:v>2099.5500000000002</c:v>
                </c:pt>
                <c:pt idx="1998">
                  <c:v>2099.6999999999998</c:v>
                </c:pt>
                <c:pt idx="1999">
                  <c:v>2099.85</c:v>
                </c:pt>
              </c:numCache>
            </c:numRef>
          </c:xVal>
          <c:yVal>
            <c:numRef>
              <c:f>'D:\S_G_2011_April\[Konnu_for_M_m.xls]PlotDat4'!$D$1:$D$2000</c:f>
              <c:numCache>
                <c:formatCode>General</c:formatCode>
                <c:ptCount val="2000"/>
                <c:pt idx="0">
                  <c:v>9.9499693446442569E-6</c:v>
                </c:pt>
                <c:pt idx="1">
                  <c:v>1.0319292529282877E-5</c:v>
                </c:pt>
                <c:pt idx="2">
                  <c:v>1.0701010573362069E-5</c:v>
                </c:pt>
                <c:pt idx="3">
                  <c:v>1.1095486528334032E-5</c:v>
                </c:pt>
                <c:pt idx="4">
                  <c:v>1.1503092067474116E-5</c:v>
                </c:pt>
                <c:pt idx="5">
                  <c:v>1.192420761787666E-5</c:v>
                </c:pt>
                <c:pt idx="6">
                  <c:v>1.2359222491828268E-5</c:v>
                </c:pt>
                <c:pt idx="7">
                  <c:v>1.2808535017452513E-5</c:v>
                </c:pt>
                <c:pt idx="8">
                  <c:v>1.3272552668495525E-5</c:v>
                </c:pt>
                <c:pt idx="9">
                  <c:v>1.375169219311657E-5</c:v>
                </c:pt>
                <c:pt idx="10">
                  <c:v>1.4246379741568378E-5</c:v>
                </c:pt>
                <c:pt idx="11">
                  <c:v>1.4757050992610136E-5</c:v>
                </c:pt>
                <c:pt idx="12">
                  <c:v>1.5284151278530235E-5</c:v>
                </c:pt>
                <c:pt idx="13">
                  <c:v>1.5828135708628757E-5</c:v>
                </c:pt>
                <c:pt idx="14">
                  <c:v>1.6389469291002589E-5</c:v>
                </c:pt>
                <c:pt idx="15">
                  <c:v>1.6968627052502947E-5</c:v>
                </c:pt>
                <c:pt idx="16">
                  <c:v>1.7566094156684027E-5</c:v>
                </c:pt>
                <c:pt idx="17">
                  <c:v>1.8182366019605436E-5</c:v>
                </c:pt>
                <c:pt idx="18">
                  <c:v>1.8817948423316963E-5</c:v>
                </c:pt>
                <c:pt idx="19">
                  <c:v>1.94733576268494E-5</c:v>
                </c:pt>
                <c:pt idx="20">
                  <c:v>2.014912047456487E-5</c:v>
                </c:pt>
                <c:pt idx="21">
                  <c:v>2.0845774501663539E-5</c:v>
                </c:pt>
                <c:pt idx="22">
                  <c:v>2.156386803669378E-5</c:v>
                </c:pt>
                <c:pt idx="23">
                  <c:v>2.2303960300875345E-5</c:v>
                </c:pt>
                <c:pt idx="24">
                  <c:v>2.3066621504039316E-5</c:v>
                </c:pt>
                <c:pt idx="25">
                  <c:v>2.3852432937024682E-5</c:v>
                </c:pt>
                <c:pt idx="26">
                  <c:v>2.4661987060306208E-5</c:v>
                </c:pt>
                <c:pt idx="27">
                  <c:v>2.5495887588687501E-5</c:v>
                </c:pt>
                <c:pt idx="28">
                  <c:v>2.635474957185088E-5</c:v>
                </c:pt>
                <c:pt idx="29">
                  <c:v>2.7239199470549163E-5</c:v>
                </c:pt>
                <c:pt idx="30">
                  <c:v>2.8149875228267889E-5</c:v>
                </c:pt>
                <c:pt idx="31">
                  <c:v>2.9087426338111978E-5</c:v>
                </c:pt>
                <c:pt idx="32">
                  <c:v>3.0052513904740234E-5</c:v>
                </c:pt>
                <c:pt idx="33">
                  <c:v>3.1045810701122273E-5</c:v>
                </c:pt>
                <c:pt idx="34">
                  <c:v>3.2068001219888142E-5</c:v>
                </c:pt>
                <c:pt idx="35">
                  <c:v>3.3119781719089985E-5</c:v>
                </c:pt>
                <c:pt idx="36">
                  <c:v>3.4201860262110889E-5</c:v>
                </c:pt>
                <c:pt idx="37">
                  <c:v>3.5314956751537663E-5</c:v>
                </c:pt>
                <c:pt idx="38">
                  <c:v>3.6459802956758759E-5</c:v>
                </c:pt>
                <c:pt idx="39">
                  <c:v>3.7637142535043758E-5</c:v>
                </c:pt>
                <c:pt idx="40">
                  <c:v>3.8847731045920335E-5</c:v>
                </c:pt>
                <c:pt idx="41">
                  <c:v>4.0092335958567567E-5</c:v>
                </c:pt>
                <c:pt idx="42">
                  <c:v>4.1371736652039296E-5</c:v>
                </c:pt>
                <c:pt idx="43">
                  <c:v>4.2686724408069288E-5</c:v>
                </c:pt>
                <c:pt idx="44">
                  <c:v>4.4038102396205868E-5</c:v>
                </c:pt>
                <c:pt idx="45">
                  <c:v>4.5426685651091481E-5</c:v>
                </c:pt>
                <c:pt idx="46">
                  <c:v>4.6853301041594979E-5</c:v>
                </c:pt>
                <c:pt idx="47">
                  <c:v>4.8318787231611842E-5</c:v>
                </c:pt>
                <c:pt idx="48">
                  <c:v>4.982399463228013E-5</c:v>
                </c:pt>
                <c:pt idx="49">
                  <c:v>5.1369785345353713E-5</c:v>
                </c:pt>
                <c:pt idx="50">
                  <c:v>5.2957033097557438E-5</c:v>
                </c:pt>
                <c:pt idx="51">
                  <c:v>5.4586623165620704E-5</c:v>
                </c:pt>
                <c:pt idx="52">
                  <c:v>5.6259452291817075E-5</c:v>
                </c:pt>
                <c:pt idx="53">
                  <c:v>5.7976428589755274E-5</c:v>
                </c:pt>
                <c:pt idx="54">
                  <c:v>5.9738471440166944E-5</c:v>
                </c:pt>
                <c:pt idx="55">
                  <c:v>6.1546511376526123E-5</c:v>
                </c:pt>
                <c:pt idx="56">
                  <c:v>6.3401489960197453E-5</c:v>
                </c:pt>
                <c:pt idx="57">
                  <c:v>6.5304359644954819E-5</c:v>
                </c:pt>
                <c:pt idx="58">
                  <c:v>6.7256083630623769E-5</c:v>
                </c:pt>
                <c:pt idx="59">
                  <c:v>6.9257635705599589E-5</c:v>
                </c:pt>
                <c:pt idx="60">
                  <c:v>7.131000007809822E-5</c:v>
                </c:pt>
                <c:pt idx="61">
                  <c:v>7.3414171195839811E-5</c:v>
                </c:pt>
                <c:pt idx="62">
                  <c:v>7.5571153554031034E-5</c:v>
                </c:pt>
                <c:pt idx="63">
                  <c:v>7.7781961491414501E-5</c:v>
                </c:pt>
                <c:pt idx="64">
                  <c:v>8.0047618974149457E-5</c:v>
                </c:pt>
                <c:pt idx="65">
                  <c:v>8.236915936741294E-5</c:v>
                </c:pt>
                <c:pt idx="66">
                  <c:v>8.474762519443048E-5</c:v>
                </c:pt>
                <c:pt idx="67">
                  <c:v>8.7184067882836339E-5</c:v>
                </c:pt>
                <c:pt idx="68">
                  <c:v>8.9679547498151843E-5</c:v>
                </c:pt>
                <c:pt idx="69">
                  <c:v>9.223513246416972E-5</c:v>
                </c:pt>
                <c:pt idx="70">
                  <c:v>9.4851899270172098E-5</c:v>
                </c:pt>
                <c:pt idx="71">
                  <c:v>9.7530932164709459E-5</c:v>
                </c:pt>
                <c:pt idx="72">
                  <c:v>1.0027332283588177E-4</c:v>
                </c:pt>
                <c:pt idx="73">
                  <c:v>1.0308017007794154E-4</c:v>
                </c:pt>
                <c:pt idx="74">
                  <c:v>1.0595257944403673E-4</c:v>
                </c:pt>
                <c:pt idx="75">
                  <c:v>1.0889166288506999E-4</c:v>
                </c:pt>
                <c:pt idx="76">
                  <c:v>1.1189853837442655E-4</c:v>
                </c:pt>
                <c:pt idx="77">
                  <c:v>1.1497432951856509E-4</c:v>
                </c:pt>
                <c:pt idx="78">
                  <c:v>1.1812016515332889E-4</c:v>
                </c:pt>
                <c:pt idx="79">
                  <c:v>1.2133717892583364E-4</c:v>
                </c:pt>
                <c:pt idx="80">
                  <c:v>1.2462650886197038E-4</c:v>
                </c:pt>
                <c:pt idx="81">
                  <c:v>1.2798929691930372E-4</c:v>
                </c:pt>
                <c:pt idx="82">
                  <c:v>1.3142668852542669E-4</c:v>
                </c:pt>
                <c:pt idx="83">
                  <c:v>1.3493983210167339E-4</c:v>
                </c:pt>
                <c:pt idx="84">
                  <c:v>1.3852987857209583E-4</c:v>
                </c:pt>
                <c:pt idx="85">
                  <c:v>1.4219798085780892E-4</c:v>
                </c:pt>
                <c:pt idx="86">
                  <c:v>1.4594529335652765E-4</c:v>
                </c:pt>
                <c:pt idx="87">
                  <c:v>1.49772971407428E-4</c:v>
                </c:pt>
                <c:pt idx="88">
                  <c:v>1.5368217074128776E-4</c:v>
                </c:pt>
                <c:pt idx="89">
                  <c:v>1.5767404691587145E-4</c:v>
                </c:pt>
                <c:pt idx="90">
                  <c:v>1.6174975473673861E-4</c:v>
                </c:pt>
                <c:pt idx="91">
                  <c:v>1.6591044766334987E-4</c:v>
                </c:pt>
                <c:pt idx="92">
                  <c:v>1.7015727720068216E-4</c:v>
                </c:pt>
                <c:pt idx="93">
                  <c:v>1.7449139227637326E-4</c:v>
                </c:pt>
                <c:pt idx="94">
                  <c:v>1.7891393860342209E-4</c:v>
                </c:pt>
                <c:pt idx="95">
                  <c:v>1.8342605802871238E-4</c:v>
                </c:pt>
                <c:pt idx="96">
                  <c:v>1.8802888786728769E-4</c:v>
                </c:pt>
                <c:pt idx="97">
                  <c:v>1.9272356022267804E-4</c:v>
                </c:pt>
                <c:pt idx="98">
                  <c:v>1.9751120129337261E-4</c:v>
                </c:pt>
                <c:pt idx="99">
                  <c:v>2.0239293066552657E-4</c:v>
                </c:pt>
                <c:pt idx="100">
                  <c:v>2.073698605922748E-4</c:v>
                </c:pt>
                <c:pt idx="101">
                  <c:v>2.1244309525963036E-4</c:v>
                </c:pt>
                <c:pt idx="102">
                  <c:v>2.1761373003937546E-4</c:v>
                </c:pt>
                <c:pt idx="103">
                  <c:v>2.228828507291026E-4</c:v>
                </c:pt>
                <c:pt idx="104">
                  <c:v>2.2825153277958193E-4</c:v>
                </c:pt>
                <c:pt idx="105">
                  <c:v>2.3372084050991864E-4</c:v>
                </c:pt>
                <c:pt idx="106">
                  <c:v>2.3929182631055005E-4</c:v>
                </c:pt>
                <c:pt idx="107">
                  <c:v>2.4496552983458531E-4</c:v>
                </c:pt>
                <c:pt idx="108">
                  <c:v>2.5074297717773281E-4</c:v>
                </c:pt>
                <c:pt idx="109">
                  <c:v>2.5662518004706283E-4</c:v>
                </c:pt>
                <c:pt idx="110">
                  <c:v>2.6269320042252551E-4</c:v>
                </c:pt>
                <c:pt idx="111">
                  <c:v>2.687955353262247E-4</c:v>
                </c:pt>
                <c:pt idx="112">
                  <c:v>2.7500625946579412E-4</c:v>
                </c:pt>
                <c:pt idx="113">
                  <c:v>2.8132637766568939E-4</c:v>
                </c:pt>
                <c:pt idx="114">
                  <c:v>2.8775688075640749E-4</c:v>
                </c:pt>
                <c:pt idx="115">
                  <c:v>2.9429874502703883E-4</c:v>
                </c:pt>
                <c:pt idx="116">
                  <c:v>3.0095293169157692E-4</c:v>
                </c:pt>
                <c:pt idx="117">
                  <c:v>3.0772038637091355E-4</c:v>
                </c:pt>
                <c:pt idx="118">
                  <c:v>3.1460203859217089E-4</c:v>
                </c:pt>
                <c:pt idx="119">
                  <c:v>3.2159880130707704E-4</c:v>
                </c:pt>
                <c:pt idx="120">
                  <c:v>3.2871157043152144E-4</c:v>
                </c:pt>
                <c:pt idx="121">
                  <c:v>3.3594122440792044E-4</c:v>
                </c:pt>
                <c:pt idx="122">
                  <c:v>3.4328862379266181E-4</c:v>
                </c:pt>
                <c:pt idx="123">
                  <c:v>3.5075461087059873E-4</c:v>
                </c:pt>
                <c:pt idx="124">
                  <c:v>3.58340009298613E-4</c:v>
                </c:pt>
                <c:pt idx="125">
                  <c:v>3.6604562378072831E-4</c:v>
                </c:pt>
                <c:pt idx="126">
                  <c:v>3.7387223977669272E-4</c:v>
                </c:pt>
                <c:pt idx="127">
                  <c:v>3.8182062324663811E-4</c:v>
                </c:pt>
                <c:pt idx="128">
                  <c:v>3.898915204340812E-4</c:v>
                </c:pt>
                <c:pt idx="129">
                  <c:v>3.9808565768958309E-4</c:v>
                </c:pt>
                <c:pt idx="130">
                  <c:v>4.0640374133785515E-4</c:v>
                </c:pt>
                <c:pt idx="131">
                  <c:v>4.1484645759049356E-4</c:v>
                </c:pt>
                <c:pt idx="132">
                  <c:v>4.2341447250723396E-4</c:v>
                </c:pt>
                <c:pt idx="133">
                  <c:v>4.3210843200824716E-4</c:v>
                </c:pt>
                <c:pt idx="134">
                  <c:v>4.4092896194001797E-4</c:v>
                </c:pt>
                <c:pt idx="135">
                  <c:v>4.4987666819784708E-4</c:v>
                </c:pt>
                <c:pt idx="136">
                  <c:v>4.5895213690733317E-4</c:v>
                </c:pt>
                <c:pt idx="137">
                  <c:v>4.68155934667935E-4</c:v>
                </c:pt>
                <c:pt idx="138">
                  <c:v>4.7748860886128716E-4</c:v>
                </c:pt>
                <c:pt idx="139">
                  <c:v>4.8695068802693186E-4</c:v>
                </c:pt>
                <c:pt idx="140">
                  <c:v>4.9654268230864686E-4</c:v>
                </c:pt>
                <c:pt idx="141">
                  <c:v>5.0626508397376164E-4</c:v>
                </c:pt>
                <c:pt idx="142">
                  <c:v>5.161183680086435E-4</c:v>
                </c:pt>
                <c:pt idx="143">
                  <c:v>5.2610299279301118E-4</c:v>
                </c:pt>
                <c:pt idx="144">
                  <c:v>5.3621940085570984E-4</c:v>
                </c:pt>
                <c:pt idx="145">
                  <c:v>5.4646801971507087E-4</c:v>
                </c:pt>
                <c:pt idx="146">
                  <c:v>5.5684926280610944E-4</c:v>
                </c:pt>
                <c:pt idx="147">
                  <c:v>5.6736353049759906E-4</c:v>
                </c:pt>
                <c:pt idx="148">
                  <c:v>5.7801121120145879E-4</c:v>
                </c:pt>
                <c:pt idx="149">
                  <c:v>5.8879268257681385E-4</c:v>
                </c:pt>
                <c:pt idx="150">
                  <c:v>5.9970831283154876E-4</c:v>
                </c:pt>
                <c:pt idx="151">
                  <c:v>6.1075846212320459E-4</c:v>
                </c:pt>
                <c:pt idx="152">
                  <c:v>6.2194348406182786E-4</c:v>
                </c:pt>
                <c:pt idx="153">
                  <c:v>6.3326372731670351E-4</c:v>
                </c:pt>
                <c:pt idx="154">
                  <c:v>6.4471953732872522E-4</c:v>
                </c:pt>
                <c:pt idx="155">
                  <c:v>6.5631125813061977E-4</c:v>
                </c:pt>
                <c:pt idx="156">
                  <c:v>6.6803923427610008E-4</c:v>
                </c:pt>
                <c:pt idx="157">
                  <c:v>6.7990381287979748E-4</c:v>
                </c:pt>
                <c:pt idx="158">
                  <c:v>6.919053457689954E-4</c:v>
                </c:pt>
                <c:pt idx="159">
                  <c:v>7.0404419174795673E-4</c:v>
                </c:pt>
                <c:pt idx="160">
                  <c:v>7.1632071897601859E-4</c:v>
                </c:pt>
                <c:pt idx="161">
                  <c:v>7.2873530745936894E-4</c:v>
                </c:pt>
                <c:pt idx="162">
                  <c:v>7.4128835165714112E-4</c:v>
                </c:pt>
                <c:pt idx="163">
                  <c:v>7.5398026320150997E-4</c:v>
                </c:pt>
                <c:pt idx="164">
                  <c:v>7.6681147373115245E-4</c:v>
                </c:pt>
                <c:pt idx="165">
                  <c:v>7.7978243783774514E-4</c:v>
                </c:pt>
                <c:pt idx="166">
                  <c:v>7.9289363612376578E-4</c:v>
                </c:pt>
                <c:pt idx="167">
                  <c:v>8.0614557837053189E-4</c:v>
                </c:pt>
                <c:pt idx="168">
                  <c:v>8.1953880681433341E-4</c:v>
                </c:pt>
                <c:pt idx="169">
                  <c:v>8.330738995280737E-4</c:v>
                </c:pt>
                <c:pt idx="170">
                  <c:v>8.4675147390609175E-4</c:v>
                </c:pt>
                <c:pt idx="171">
                  <c:v>8.6057219024826754E-4</c:v>
                </c:pt>
                <c:pt idx="172">
                  <c:v>8.7453675544012048E-4</c:v>
                </c:pt>
                <c:pt idx="173">
                  <c:v>8.8864592672441842E-4</c:v>
                </c:pt>
                <c:pt idx="174">
                  <c:v>9.0290051555924123E-4</c:v>
                </c:pt>
                <c:pt idx="175">
                  <c:v>9.1730139155767228E-4</c:v>
                </c:pt>
                <c:pt idx="176">
                  <c:v>9.3184948650252143E-4</c:v>
                </c:pt>
                <c:pt idx="177">
                  <c:v>9.4654579843010298E-4</c:v>
                </c:pt>
                <c:pt idx="178">
                  <c:v>9.6139139577571962E-4</c:v>
                </c:pt>
                <c:pt idx="179">
                  <c:v>9.7638742157288771E-4</c:v>
                </c:pt>
                <c:pt idx="180">
                  <c:v>9.9153509769847863E-4</c:v>
                </c:pt>
                <c:pt idx="181">
                  <c:v>1.0068357291540817E-3</c:v>
                </c:pt>
                <c:pt idx="182">
                  <c:v>1.022290708374464E-3</c:v>
                </c:pt>
                <c:pt idx="183">
                  <c:v>1.0379015195525565E-3</c:v>
                </c:pt>
                <c:pt idx="184">
                  <c:v>1.0536697429696881E-3</c:v>
                </c:pt>
                <c:pt idx="185">
                  <c:v>1.0695970593199435E-3</c:v>
                </c:pt>
                <c:pt idx="186">
                  <c:v>1.0856852540155188E-3</c:v>
                </c:pt>
                <c:pt idx="187">
                  <c:v>1.1019362214605641E-3</c:v>
                </c:pt>
                <c:pt idx="188">
                  <c:v>1.1183519692794818E-3</c:v>
                </c:pt>
                <c:pt idx="189">
                  <c:v>1.1349346224849208E-3</c:v>
                </c:pt>
                <c:pt idx="190">
                  <c:v>1.1516864275709095E-3</c:v>
                </c:pt>
                <c:pt idx="191">
                  <c:v>1.168609756514499E-3</c:v>
                </c:pt>
                <c:pt idx="192">
                  <c:v>1.1857071106699997E-3</c:v>
                </c:pt>
                <c:pt idx="193">
                  <c:v>1.2029811245383465E-3</c:v>
                </c:pt>
                <c:pt idx="194">
                  <c:v>1.220434569393478E-3</c:v>
                </c:pt>
                <c:pt idx="195">
                  <c:v>1.2381517332615557E-3</c:v>
                </c:pt>
                <c:pt idx="196">
                  <c:v>1.2559785597179465E-3</c:v>
                </c:pt>
                <c:pt idx="197">
                  <c:v>1.2739943565212503E-3</c:v>
                </c:pt>
                <c:pt idx="198">
                  <c:v>1.2922024977694774E-3</c:v>
                </c:pt>
                <c:pt idx="199">
                  <c:v>1.3106065109807614E-3</c:v>
                </c:pt>
                <c:pt idx="200">
                  <c:v>1.3292100795247734E-3</c:v>
                </c:pt>
                <c:pt idx="201">
                  <c:v>1.3480170447730817E-3</c:v>
                </c:pt>
                <c:pt idx="202">
                  <c:v>1.3670314079471824E-3</c:v>
                </c:pt>
                <c:pt idx="203">
                  <c:v>1.3862573316416346E-3</c:v>
                </c:pt>
                <c:pt idx="204">
                  <c:v>1.4056991409994101E-3</c:v>
                </c:pt>
                <c:pt idx="205">
                  <c:v>1.425361324517334E-3</c:v>
                </c:pt>
                <c:pt idx="206">
                  <c:v>1.4452485344577366E-3</c:v>
                </c:pt>
                <c:pt idx="207">
                  <c:v>1.4653655868439046E-3</c:v>
                </c:pt>
                <c:pt idx="208">
                  <c:v>1.4857174610158584E-3</c:v>
                </c:pt>
                <c:pt idx="209">
                  <c:v>1.5063092987229949E-3</c:v>
                </c:pt>
                <c:pt idx="210">
                  <c:v>1.5271464027312887E-3</c:v>
                </c:pt>
                <c:pt idx="211">
                  <c:v>1.548234234921256E-3</c:v>
                </c:pt>
                <c:pt idx="212">
                  <c:v>1.5695784138548298E-3</c:v>
                </c:pt>
                <c:pt idx="213">
                  <c:v>1.5911847117885737E-3</c:v>
                </c:pt>
                <c:pt idx="214">
                  <c:v>1.6130590511110735E-3</c:v>
                </c:pt>
                <c:pt idx="215">
                  <c:v>1.6352075001840169E-3</c:v>
                </c:pt>
                <c:pt idx="216">
                  <c:v>1.6576362685653218E-3</c:v>
                </c:pt>
                <c:pt idx="217">
                  <c:v>1.6804372818148702E-3</c:v>
                </c:pt>
                <c:pt idx="218">
                  <c:v>1.703456331794729E-3</c:v>
                </c:pt>
                <c:pt idx="219">
                  <c:v>1.7267763364047018E-3</c:v>
                </c:pt>
                <c:pt idx="220">
                  <c:v>1.7504041422036318E-3</c:v>
                </c:pt>
                <c:pt idx="221">
                  <c:v>1.7743467166618538E-3</c:v>
                </c:pt>
                <c:pt idx="222">
                  <c:v>1.7986111405522568E-3</c:v>
                </c:pt>
                <c:pt idx="223">
                  <c:v>1.823204599709553E-3</c:v>
                </c:pt>
                <c:pt idx="224">
                  <c:v>1.8481343761527309E-3</c:v>
                </c:pt>
                <c:pt idx="225">
                  <c:v>1.8734078385689327E-3</c:v>
                </c:pt>
                <c:pt idx="226">
                  <c:v>1.8990324321570304E-3</c:v>
                </c:pt>
                <c:pt idx="227">
                  <c:v>1.9250156678333951E-3</c:v>
                </c:pt>
                <c:pt idx="228">
                  <c:v>1.9513651108033735E-3</c:v>
                </c:pt>
                <c:pt idx="229">
                  <c:v>1.9780883685042976E-3</c:v>
                </c:pt>
                <c:pt idx="230">
                  <c:v>2.005193077929803E-3</c:v>
                </c:pt>
                <c:pt idx="231">
                  <c:v>2.0326868923456029E-3</c:v>
                </c:pt>
                <c:pt idx="232">
                  <c:v>2.06065955003006E-3</c:v>
                </c:pt>
                <c:pt idx="233">
                  <c:v>2.088966593991378E-3</c:v>
                </c:pt>
                <c:pt idx="234">
                  <c:v>2.1176873407588496E-3</c:v>
                </c:pt>
                <c:pt idx="235">
                  <c:v>2.1468295849069127E-3</c:v>
                </c:pt>
                <c:pt idx="236">
                  <c:v>2.1764010892730873E-3</c:v>
                </c:pt>
                <c:pt idx="237">
                  <c:v>2.2064095714310261E-3</c:v>
                </c:pt>
                <c:pt idx="238">
                  <c:v>2.2368626900139809E-3</c:v>
                </c:pt>
                <c:pt idx="239">
                  <c:v>2.267768030948122E-3</c:v>
                </c:pt>
                <c:pt idx="240">
                  <c:v>2.2991330936613773E-3</c:v>
                </c:pt>
                <c:pt idx="241">
                  <c:v>2.3309652773356388E-3</c:v>
                </c:pt>
                <c:pt idx="242">
                  <c:v>2.3632718672773959E-3</c:v>
                </c:pt>
                <c:pt idx="243">
                  <c:v>2.3960600214849113E-3</c:v>
                </c:pt>
                <c:pt idx="244">
                  <c:v>2.4293367574946367E-3</c:v>
                </c:pt>
                <c:pt idx="245">
                  <c:v>2.4631089395958238E-3</c:v>
                </c:pt>
                <c:pt idx="246">
                  <c:v>2.4973832665040165E-3</c:v>
                </c:pt>
                <c:pt idx="247">
                  <c:v>2.5321662595911092E-3</c:v>
                </c:pt>
                <c:pt idx="248">
                  <c:v>2.5674642517720526E-3</c:v>
                </c:pt>
                <c:pt idx="249">
                  <c:v>2.6032833771520818E-3</c:v>
                </c:pt>
                <c:pt idx="250">
                  <c:v>2.6396295615438692E-3</c:v>
                </c:pt>
                <c:pt idx="251">
                  <c:v>2.67650851396434E-3</c:v>
                </c:pt>
                <c:pt idx="252">
                  <c:v>2.7139257192268186E-3</c:v>
                </c:pt>
                <c:pt idx="253">
                  <c:v>2.7518864317448329E-3</c:v>
                </c:pt>
                <c:pt idx="254">
                  <c:v>2.7903956706659462E-3</c:v>
                </c:pt>
                <c:pt idx="255">
                  <c:v>2.8294582164575619E-3</c:v>
                </c:pt>
                <c:pt idx="256">
                  <c:v>2.8690786090645199E-3</c:v>
                </c:pt>
                <c:pt idx="257">
                  <c:v>2.9092611477618364E-3</c:v>
                </c:pt>
                <c:pt idx="258">
                  <c:v>2.9500933742453812E-3</c:v>
                </c:pt>
                <c:pt idx="259">
                  <c:v>2.9914193936148486E-3</c:v>
                </c:pt>
                <c:pt idx="260">
                  <c:v>3.0333196357716211E-3</c:v>
                </c:pt>
                <c:pt idx="261">
                  <c:v>3.0757975201796189E-3</c:v>
                </c:pt>
                <c:pt idx="262">
                  <c:v>3.1188562578502153E-3</c:v>
                </c:pt>
                <c:pt idx="263">
                  <c:v>3.1624988640704091E-3</c:v>
                </c:pt>
                <c:pt idx="264">
                  <c:v>3.2067281736370343E-3</c:v>
                </c:pt>
                <c:pt idx="265">
                  <c:v>3.2515468586946151E-3</c:v>
                </c:pt>
                <c:pt idx="266">
                  <c:v>3.2969574492629624E-3</c:v>
                </c:pt>
                <c:pt idx="267">
                  <c:v>3.3429623565350832E-3</c:v>
                </c:pt>
                <c:pt idx="268">
                  <c:v>3.3895638990133342E-3</c:v>
                </c:pt>
                <c:pt idx="269">
                  <c:v>3.4367643315399332E-3</c:v>
                </c:pt>
                <c:pt idx="270">
                  <c:v>3.4845658772674191E-3</c:v>
                </c:pt>
                <c:pt idx="271">
                  <c:v>3.5329707625963245E-3</c:v>
                </c:pt>
                <c:pt idx="272">
                  <c:v>3.5819812550953885E-3</c:v>
                </c:pt>
                <c:pt idx="273">
                  <c:v>3.6315997043999122E-3</c:v>
                </c:pt>
                <c:pt idx="274">
                  <c:v>3.68182858606509E-3</c:v>
                </c:pt>
                <c:pt idx="275">
                  <c:v>3.7326705483336194E-3</c:v>
                </c:pt>
                <c:pt idx="276">
                  <c:v>3.7841284617512335E-3</c:v>
                </c:pt>
                <c:pt idx="277">
                  <c:v>3.8362054715449226E-3</c:v>
                </c:pt>
                <c:pt idx="278">
                  <c:v>3.8889050526516619E-3</c:v>
                </c:pt>
                <c:pt idx="279">
                  <c:v>3.9422310672596805E-3</c:v>
                </c:pt>
                <c:pt idx="280">
                  <c:v>3.9961878247002022E-3</c:v>
                </c:pt>
                <c:pt idx="281">
                  <c:v>4.0507801434950287E-3</c:v>
                </c:pt>
                <c:pt idx="282">
                  <c:v>4.1060134153405661E-3</c:v>
                </c:pt>
                <c:pt idx="283">
                  <c:v>4.1618936707758548E-3</c:v>
                </c:pt>
                <c:pt idx="284">
                  <c:v>4.2184276462510929E-3</c:v>
                </c:pt>
                <c:pt idx="285">
                  <c:v>4.275622852284308E-3</c:v>
                </c:pt>
                <c:pt idx="286">
                  <c:v>4.3334876423569311E-3</c:v>
                </c:pt>
                <c:pt idx="287">
                  <c:v>4.3920312821710125E-3</c:v>
                </c:pt>
                <c:pt idx="288">
                  <c:v>4.4512640188550962E-3</c:v>
                </c:pt>
                <c:pt idx="289">
                  <c:v>4.5112806213201276E-3</c:v>
                </c:pt>
                <c:pt idx="290">
                  <c:v>4.5719347737518132E-3</c:v>
                </c:pt>
                <c:pt idx="291">
                  <c:v>4.6333161014986031E-3</c:v>
                </c:pt>
                <c:pt idx="292">
                  <c:v>4.6954395195668948E-3</c:v>
                </c:pt>
                <c:pt idx="293">
                  <c:v>4.7583212584673728E-3</c:v>
                </c:pt>
                <c:pt idx="294">
                  <c:v>4.8219789230730635E-3</c:v>
                </c:pt>
                <c:pt idx="295">
                  <c:v>4.8864315476901642E-3</c:v>
                </c:pt>
                <c:pt idx="296">
                  <c:v>4.951699646690861E-3</c:v>
                </c:pt>
                <c:pt idx="297">
                  <c:v>5.0178052600406168E-3</c:v>
                </c:pt>
                <c:pt idx="298">
                  <c:v>5.0847719930299786E-3</c:v>
                </c:pt>
                <c:pt idx="299">
                  <c:v>5.1526250495048101E-3</c:v>
                </c:pt>
                <c:pt idx="300">
                  <c:v>5.2213912578800703E-3</c:v>
                </c:pt>
                <c:pt idx="301">
                  <c:v>5.2910990892080746E-3</c:v>
                </c:pt>
                <c:pt idx="302">
                  <c:v>5.3617786665735761E-3</c:v>
                </c:pt>
                <c:pt idx="303">
                  <c:v>5.4334617650848207E-3</c:v>
                </c:pt>
                <c:pt idx="304">
                  <c:v>5.5061818017349733E-3</c:v>
                </c:pt>
                <c:pt idx="305">
                  <c:v>5.5799738144227317E-3</c:v>
                </c:pt>
                <c:pt idx="306">
                  <c:v>5.6548744294313107E-3</c:v>
                </c:pt>
                <c:pt idx="307">
                  <c:v>5.7309218166930759E-3</c:v>
                </c:pt>
                <c:pt idx="308">
                  <c:v>5.8081556321917189E-3</c:v>
                </c:pt>
                <c:pt idx="309">
                  <c:v>5.8866169468884373E-3</c:v>
                </c:pt>
                <c:pt idx="310">
                  <c:v>5.9663481616040442E-3</c:v>
                </c:pt>
                <c:pt idx="311">
                  <c:v>6.0473929073306416E-3</c:v>
                </c:pt>
                <c:pt idx="312">
                  <c:v>6.1297959305078743E-3</c:v>
                </c:pt>
                <c:pt idx="313">
                  <c:v>6.2136029628566637E-3</c:v>
                </c:pt>
                <c:pt idx="314">
                  <c:v>6.2988605754319693E-3</c:v>
                </c:pt>
                <c:pt idx="315">
                  <c:v>6.3856160166363496E-3</c:v>
                </c:pt>
                <c:pt idx="316">
                  <c:v>6.473917034011718E-3</c:v>
                </c:pt>
                <c:pt idx="317">
                  <c:v>6.5638116797227851E-3</c:v>
                </c:pt>
                <c:pt idx="318">
                  <c:v>6.6553480997368838E-3</c:v>
                </c:pt>
                <c:pt idx="319">
                  <c:v>6.7485743068062924E-3</c:v>
                </c:pt>
                <c:pt idx="320">
                  <c:v>6.8435379374714219E-3</c:v>
                </c:pt>
                <c:pt idx="321">
                  <c:v>6.940285993408235E-3</c:v>
                </c:pt>
                <c:pt idx="322">
                  <c:v>7.0388645675682664E-3</c:v>
                </c:pt>
                <c:pt idx="323">
                  <c:v>7.1393185556763326E-3</c:v>
                </c:pt>
                <c:pt idx="324">
                  <c:v>7.2416913537758053E-3</c:v>
                </c:pt>
                <c:pt idx="325">
                  <c:v>7.3460245426444403E-3</c:v>
                </c:pt>
                <c:pt idx="326">
                  <c:v>7.4523575600251545E-3</c:v>
                </c:pt>
                <c:pt idx="327">
                  <c:v>7.5607273617553823E-3</c:v>
                </c:pt>
                <c:pt idx="328">
                  <c:v>7.6711680730043273E-3</c:v>
                </c:pt>
                <c:pt idx="329">
                  <c:v>7.783710630957473E-3</c:v>
                </c:pt>
                <c:pt idx="330">
                  <c:v>7.8983824204218542E-3</c:v>
                </c:pt>
                <c:pt idx="331">
                  <c:v>8.0152069039420241E-3</c:v>
                </c:pt>
                <c:pt idx="332">
                  <c:v>8.1342032481472541E-3</c:v>
                </c:pt>
                <c:pt idx="333">
                  <c:v>8.2553859481610606E-3</c:v>
                </c:pt>
                <c:pt idx="334">
                  <c:v>8.3787644520138625E-3</c:v>
                </c:pt>
                <c:pt idx="335">
                  <c:v>8.5043427871086784E-3</c:v>
                </c:pt>
                <c:pt idx="336">
                  <c:v>8.6321191908735207E-3</c:v>
                </c:pt>
                <c:pt idx="337">
                  <c:v>8.7620857478286143E-3</c:v>
                </c:pt>
                <c:pt idx="338">
                  <c:v>8.8942280353632615E-3</c:v>
                </c:pt>
                <c:pt idx="339">
                  <c:v>9.028524780578355E-3</c:v>
                </c:pt>
                <c:pt idx="340">
                  <c:v>9.1649475306057274E-3</c:v>
                </c:pt>
                <c:pt idx="341">
                  <c:v>9.3034603388388142E-3</c:v>
                </c:pt>
                <c:pt idx="342">
                  <c:v>9.4440194695394435E-3</c:v>
                </c:pt>
                <c:pt idx="343">
                  <c:v>9.5865731232820488E-3</c:v>
                </c:pt>
                <c:pt idx="344">
                  <c:v>9.7310611856833793E-3</c:v>
                </c:pt>
                <c:pt idx="345">
                  <c:v>9.8774150018431511E-3</c:v>
                </c:pt>
                <c:pt idx="346">
                  <c:v>1.0025557178861435E-2</c:v>
                </c:pt>
                <c:pt idx="347">
                  <c:v>1.0175401418744465E-2</c:v>
                </c:pt>
                <c:pt idx="348">
                  <c:v>1.0326852383918731E-2</c:v>
                </c:pt>
                <c:pt idx="349">
                  <c:v>1.0479805597470266E-2</c:v>
                </c:pt>
                <c:pt idx="350">
                  <c:v>1.0634147380112801E-2</c:v>
                </c:pt>
                <c:pt idx="351">
                  <c:v>1.0789754825736414E-2</c:v>
                </c:pt>
                <c:pt idx="352">
                  <c:v>1.0946495817243454E-2</c:v>
                </c:pt>
                <c:pt idx="353">
                  <c:v>1.1104229084195635E-2</c:v>
                </c:pt>
                <c:pt idx="354">
                  <c:v>1.126280430360437E-2</c:v>
                </c:pt>
                <c:pt idx="355">
                  <c:v>1.1422062244997228E-2</c:v>
                </c:pt>
                <c:pt idx="356">
                  <c:v>1.1581834960657679E-2</c:v>
                </c:pt>
                <c:pt idx="357">
                  <c:v>1.1741946021712045E-2</c:v>
                </c:pt>
                <c:pt idx="358">
                  <c:v>1.1902210800480395E-2</c:v>
                </c:pt>
                <c:pt idx="359">
                  <c:v>1.2062436799248013E-2</c:v>
                </c:pt>
                <c:pt idx="360">
                  <c:v>1.2222424025353335E-2</c:v>
                </c:pt>
                <c:pt idx="361">
                  <c:v>1.2381965412197491E-2</c:v>
                </c:pt>
                <c:pt idx="362">
                  <c:v>1.2540847285511088E-2</c:v>
                </c:pt>
                <c:pt idx="363">
                  <c:v>1.2698849873918115E-2</c:v>
                </c:pt>
                <c:pt idx="364">
                  <c:v>1.2855747862547949E-2</c:v>
                </c:pt>
                <c:pt idx="365">
                  <c:v>1.3011310988165905E-2</c:v>
                </c:pt>
                <c:pt idx="366">
                  <c:v>1.3165304673993034E-2</c:v>
                </c:pt>
                <c:pt idx="367">
                  <c:v>1.3317490702116859E-2</c:v>
                </c:pt>
                <c:pt idx="368">
                  <c:v>1.3467627921111032E-2</c:v>
                </c:pt>
                <c:pt idx="369">
                  <c:v>1.3615472986215507E-2</c:v>
                </c:pt>
                <c:pt idx="370">
                  <c:v>1.3760781129181471E-2</c:v>
                </c:pt>
                <c:pt idx="371">
                  <c:v>1.3903306954630643E-2</c:v>
                </c:pt>
                <c:pt idx="372">
                  <c:v>1.4042805259564207E-2</c:v>
                </c:pt>
                <c:pt idx="373">
                  <c:v>1.4179031872439303E-2</c:v>
                </c:pt>
                <c:pt idx="374">
                  <c:v>1.4311744508041159E-2</c:v>
                </c:pt>
                <c:pt idx="375">
                  <c:v>1.4440703634217031E-2</c:v>
                </c:pt>
                <c:pt idx="376">
                  <c:v>1.4565673346380389E-2</c:v>
                </c:pt>
                <c:pt idx="377">
                  <c:v>1.4686422245582729E-2</c:v>
                </c:pt>
                <c:pt idx="378">
                  <c:v>1.4802724315846467E-2</c:v>
                </c:pt>
                <c:pt idx="379">
                  <c:v>1.4914359796382642E-2</c:v>
                </c:pt>
                <c:pt idx="380">
                  <c:v>1.5021116044280702E-2</c:v>
                </c:pt>
                <c:pt idx="381">
                  <c:v>1.512278838323349E-2</c:v>
                </c:pt>
                <c:pt idx="382">
                  <c:v>1.521926502990629E-2</c:v>
                </c:pt>
                <c:pt idx="383">
                  <c:v>1.5310200916765835E-2</c:v>
                </c:pt>
                <c:pt idx="384">
                  <c:v>1.5395495847661278E-2</c:v>
                </c:pt>
                <c:pt idx="385">
                  <c:v>1.5474985166745229E-2</c:v>
                </c:pt>
                <c:pt idx="386">
                  <c:v>1.5548516075739208E-2</c:v>
                </c:pt>
                <c:pt idx="387">
                  <c:v>1.5615948309438153E-2</c:v>
                </c:pt>
                <c:pt idx="388">
                  <c:v>1.567715476830496E-2</c:v>
                </c:pt>
                <c:pt idx="389">
                  <c:v>1.5732022104637932E-2</c:v>
                </c:pt>
                <c:pt idx="390">
                  <c:v>1.5780451259031214E-2</c:v>
                </c:pt>
                <c:pt idx="391">
                  <c:v>1.5822357944099596E-2</c:v>
                </c:pt>
                <c:pt idx="392">
                  <c:v>1.5857673072721949E-2</c:v>
                </c:pt>
                <c:pt idx="393">
                  <c:v>1.5886343128350477E-2</c:v>
                </c:pt>
                <c:pt idx="394">
                  <c:v>1.5908330475247583E-2</c:v>
                </c:pt>
                <c:pt idx="395">
                  <c:v>1.5923613606841445E-2</c:v>
                </c:pt>
                <c:pt idx="396">
                  <c:v>1.5932187330729469E-2</c:v>
                </c:pt>
                <c:pt idx="397">
                  <c:v>1.5934062889211429E-2</c:v>
                </c:pt>
                <c:pt idx="398">
                  <c:v>1.5929268014589954E-2</c:v>
                </c:pt>
                <c:pt idx="399">
                  <c:v>1.5917846918839171E-2</c:v>
                </c:pt>
                <c:pt idx="400">
                  <c:v>1.5899860217606282E-2</c:v>
                </c:pt>
                <c:pt idx="401">
                  <c:v>1.5875384788875031E-2</c:v>
                </c:pt>
                <c:pt idx="402">
                  <c:v>1.5844513566979964E-2</c:v>
                </c:pt>
                <c:pt idx="403">
                  <c:v>1.5807355273015612E-2</c:v>
                </c:pt>
                <c:pt idx="404">
                  <c:v>1.5764034083031803E-2</c:v>
                </c:pt>
                <c:pt idx="405">
                  <c:v>1.5714689235740237E-2</c:v>
                </c:pt>
                <c:pt idx="406">
                  <c:v>1.5659474581783038E-2</c:v>
                </c:pt>
                <c:pt idx="407">
                  <c:v>1.5598558076918444E-2</c:v>
                </c:pt>
                <c:pt idx="408">
                  <c:v>1.5532121221770553E-2</c:v>
                </c:pt>
                <c:pt idx="409">
                  <c:v>1.5460358451061881E-2</c:v>
                </c:pt>
                <c:pt idx="410">
                  <c:v>1.5383476475493438E-2</c:v>
                </c:pt>
                <c:pt idx="411">
                  <c:v>1.5301693579670044E-2</c:v>
                </c:pt>
                <c:pt idx="412">
                  <c:v>1.5215238879666313E-2</c:v>
                </c:pt>
                <c:pt idx="413">
                  <c:v>1.5124351544010711E-2</c:v>
                </c:pt>
                <c:pt idx="414">
                  <c:v>1.5029279982018195E-2</c:v>
                </c:pt>
                <c:pt idx="415">
                  <c:v>1.4930281003522982E-2</c:v>
                </c:pt>
                <c:pt idx="416">
                  <c:v>1.4827618954169251E-2</c:v>
                </c:pt>
                <c:pt idx="417">
                  <c:v>1.4721644170551875E-2</c:v>
                </c:pt>
                <c:pt idx="418">
                  <c:v>1.4612484386373789E-2</c:v>
                </c:pt>
                <c:pt idx="419">
                  <c:v>1.4500491976304465E-2</c:v>
                </c:pt>
                <c:pt idx="420">
                  <c:v>1.4385952563577165E-2</c:v>
                </c:pt>
                <c:pt idx="421">
                  <c:v>1.4269154778221563E-2</c:v>
                </c:pt>
                <c:pt idx="422">
                  <c:v>1.4150389336168082E-2</c:v>
                </c:pt>
                <c:pt idx="423">
                  <c:v>1.402994812357471E-2</c:v>
                </c:pt>
                <c:pt idx="424">
                  <c:v>1.3908123290369848E-2</c:v>
                </c:pt>
                <c:pt idx="425">
                  <c:v>1.3785206356868491E-2</c:v>
                </c:pt>
                <c:pt idx="426">
                  <c:v>1.3661487337178211E-2</c:v>
                </c:pt>
                <c:pt idx="427">
                  <c:v>1.3537253882931997E-2</c:v>
                </c:pt>
                <c:pt idx="428">
                  <c:v>1.3412790450704985E-2</c:v>
                </c:pt>
                <c:pt idx="429">
                  <c:v>1.3288377496270149E-2</c:v>
                </c:pt>
                <c:pt idx="430">
                  <c:v>1.316429069862618E-2</c:v>
                </c:pt>
                <c:pt idx="431">
                  <c:v>1.3040800216514024E-2</c:v>
                </c:pt>
                <c:pt idx="432">
                  <c:v>1.2918169979891656E-2</c:v>
                </c:pt>
                <c:pt idx="433">
                  <c:v>1.2796657018598693E-2</c:v>
                </c:pt>
                <c:pt idx="434">
                  <c:v>1.2676510830192399E-2</c:v>
                </c:pt>
                <c:pt idx="435">
                  <c:v>1.2557972788675882E-2</c:v>
                </c:pt>
                <c:pt idx="436">
                  <c:v>1.2441275595593559E-2</c:v>
                </c:pt>
                <c:pt idx="437">
                  <c:v>1.2326642774702358E-2</c:v>
                </c:pt>
                <c:pt idx="438">
                  <c:v>1.2214288211179319E-2</c:v>
                </c:pt>
                <c:pt idx="439">
                  <c:v>1.2104415736074351E-2</c:v>
                </c:pt>
                <c:pt idx="440">
                  <c:v>1.1997218756464664E-2</c:v>
                </c:pt>
                <c:pt idx="441">
                  <c:v>1.1892879931536701E-2</c:v>
                </c:pt>
                <c:pt idx="442">
                  <c:v>1.1791570894579695E-2</c:v>
                </c:pt>
                <c:pt idx="443">
                  <c:v>1.1693452020657632E-2</c:v>
                </c:pt>
                <c:pt idx="444">
                  <c:v>1.1598672239512966E-2</c:v>
                </c:pt>
                <c:pt idx="445">
                  <c:v>1.1507368893048252E-2</c:v>
                </c:pt>
                <c:pt idx="446">
                  <c:v>1.1419667636550035E-2</c:v>
                </c:pt>
                <c:pt idx="447">
                  <c:v>1.1335682382634132E-2</c:v>
                </c:pt>
                <c:pt idx="448">
                  <c:v>1.1255515286732879E-2</c:v>
                </c:pt>
                <c:pt idx="449">
                  <c:v>1.1179256772794351E-2</c:v>
                </c:pt>
                <c:pt idx="450">
                  <c:v>1.1106985597723884E-2</c:v>
                </c:pt>
                <c:pt idx="451">
                  <c:v>1.1038768952983292E-2</c:v>
                </c:pt>
                <c:pt idx="452">
                  <c:v>1.0974662601649825E-2</c:v>
                </c:pt>
                <c:pt idx="453">
                  <c:v>1.0914711049148667E-2</c:v>
                </c:pt>
                <c:pt idx="454">
                  <c:v>1.0858947745794149E-2</c:v>
                </c:pt>
                <c:pt idx="455">
                  <c:v>1.0807395319207614E-2</c:v>
                </c:pt>
                <c:pt idx="456">
                  <c:v>1.0760065834634435E-2</c:v>
                </c:pt>
                <c:pt idx="457">
                  <c:v>1.0716961081140654E-2</c:v>
                </c:pt>
                <c:pt idx="458">
                  <c:v>1.0678072881648399E-2</c:v>
                </c:pt>
                <c:pt idx="459">
                  <c:v>1.0643383424756554E-2</c:v>
                </c:pt>
                <c:pt idx="460">
                  <c:v>1.0612865616290188E-2</c:v>
                </c:pt>
                <c:pt idx="461">
                  <c:v>1.0586483448535789E-2</c:v>
                </c:pt>
                <c:pt idx="462">
                  <c:v>1.0564192385135984E-2</c:v>
                </c:pt>
                <c:pt idx="463">
                  <c:v>1.0545939759648964E-2</c:v>
                </c:pt>
                <c:pt idx="464">
                  <c:v>1.0531665185815272E-2</c:v>
                </c:pt>
                <c:pt idx="465">
                  <c:v>1.0521300977618891E-2</c:v>
                </c:pt>
                <c:pt idx="466">
                  <c:v>1.0514772577283843E-2</c:v>
                </c:pt>
                <c:pt idx="467">
                  <c:v>1.0511998989403972E-2</c:v>
                </c:pt>
                <c:pt idx="468">
                  <c:v>1.051289321946852E-2</c:v>
                </c:pt>
                <c:pt idx="469">
                  <c:v>1.0517362715113405E-2</c:v>
                </c:pt>
                <c:pt idx="470">
                  <c:v>1.0525309808499887E-2</c:v>
                </c:pt>
                <c:pt idx="471">
                  <c:v>1.0536632158296854E-2</c:v>
                </c:pt>
                <c:pt idx="472">
                  <c:v>1.0551223189819848E-2</c:v>
                </c:pt>
                <c:pt idx="473">
                  <c:v>1.0568972531958041E-2</c:v>
                </c:pt>
                <c:pt idx="474">
                  <c:v>1.058976644959936E-2</c:v>
                </c:pt>
                <c:pt idx="475">
                  <c:v>1.0613488270344215E-2</c:v>
                </c:pt>
                <c:pt idx="476">
                  <c:v>1.0640018804376223E-2</c:v>
                </c:pt>
                <c:pt idx="477">
                  <c:v>1.0669236756438319E-2</c:v>
                </c:pt>
                <c:pt idx="478">
                  <c:v>1.0701019128939141E-2</c:v>
                </c:pt>
                <c:pt idx="479">
                  <c:v>1.0735241615289942E-2</c:v>
                </c:pt>
                <c:pt idx="480">
                  <c:v>1.0771778982648269E-2</c:v>
                </c:pt>
                <c:pt idx="481">
                  <c:v>1.081050544331341E-2</c:v>
                </c:pt>
                <c:pt idx="482">
                  <c:v>1.0851295014090987E-2</c:v>
                </c:pt>
                <c:pt idx="483">
                  <c:v>1.0894021863009024E-2</c:v>
                </c:pt>
                <c:pt idx="484">
                  <c:v>1.093856064283155E-2</c:v>
                </c:pt>
                <c:pt idx="485">
                  <c:v>1.0984786810879403E-2</c:v>
                </c:pt>
                <c:pt idx="486">
                  <c:v>1.1032576934722435E-2</c:v>
                </c:pt>
                <c:pt idx="487">
                  <c:v>1.1081808983366316E-2</c:v>
                </c:pt>
                <c:pt idx="488">
                  <c:v>1.1132362603607277E-2</c:v>
                </c:pt>
                <c:pt idx="489">
                  <c:v>1.1184119381277278E-2</c:v>
                </c:pt>
                <c:pt idx="490">
                  <c:v>1.1236963087151691E-2</c:v>
                </c:pt>
                <c:pt idx="491">
                  <c:v>1.1290779907331129E-2</c:v>
                </c:pt>
                <c:pt idx="492">
                  <c:v>1.1345539795292387E-2</c:v>
                </c:pt>
                <c:pt idx="493">
                  <c:v>1.1400983222673026E-2</c:v>
                </c:pt>
                <c:pt idx="494">
                  <c:v>1.1457076323834659E-2</c:v>
                </c:pt>
                <c:pt idx="495">
                  <c:v>1.1513717111310752E-2</c:v>
                </c:pt>
                <c:pt idx="496">
                  <c:v>1.157080694827506E-2</c:v>
                </c:pt>
                <c:pt idx="497">
                  <c:v>1.1628250686106907E-2</c:v>
                </c:pt>
                <c:pt idx="498">
                  <c:v>1.1685956786354177E-2</c:v>
                </c:pt>
                <c:pt idx="499">
                  <c:v>1.1743837427193541E-2</c:v>
                </c:pt>
                <c:pt idx="500">
                  <c:v>1.1801808594517443E-2</c:v>
                </c:pt>
                <c:pt idx="501">
                  <c:v>1.1859790157799005E-2</c:v>
                </c:pt>
                <c:pt idx="502">
                  <c:v>1.1917705930916046E-2</c:v>
                </c:pt>
                <c:pt idx="503">
                  <c:v>1.1975483718137085E-2</c:v>
                </c:pt>
                <c:pt idx="504">
                  <c:v>1.2033055345496178E-2</c:v>
                </c:pt>
                <c:pt idx="505">
                  <c:v>1.2090356677810056E-2</c:v>
                </c:pt>
                <c:pt idx="506">
                  <c:v>1.2147405958607494E-2</c:v>
                </c:pt>
                <c:pt idx="507">
                  <c:v>1.220400304612234E-2</c:v>
                </c:pt>
                <c:pt idx="508">
                  <c:v>1.2260163547109949E-2</c:v>
                </c:pt>
                <c:pt idx="509">
                  <c:v>1.2315839650218402E-2</c:v>
                </c:pt>
                <c:pt idx="510">
                  <c:v>1.2370987499808294E-2</c:v>
                </c:pt>
                <c:pt idx="511">
                  <c:v>1.2425567137890278E-2</c:v>
                </c:pt>
                <c:pt idx="512">
                  <c:v>1.2479542434600919E-2</c:v>
                </c:pt>
                <c:pt idx="513">
                  <c:v>1.2532881007697056E-2</c:v>
                </c:pt>
                <c:pt idx="514">
                  <c:v>1.2585554131575295E-2</c:v>
                </c:pt>
                <c:pt idx="515">
                  <c:v>1.2637536636352338E-2</c:v>
                </c:pt>
                <c:pt idx="516">
                  <c:v>1.2688806797564048E-2</c:v>
                </c:pt>
                <c:pt idx="517">
                  <c:v>1.2739346217071783E-2</c:v>
                </c:pt>
                <c:pt idx="518">
                  <c:v>1.2789139695787989E-2</c:v>
                </c:pt>
                <c:pt idx="519">
                  <c:v>1.2838175098859126E-2</c:v>
                </c:pt>
                <c:pt idx="520">
                  <c:v>1.2886443213971973E-2</c:v>
                </c:pt>
                <c:pt idx="521">
                  <c:v>1.2933937603470386E-2</c:v>
                </c:pt>
                <c:pt idx="522">
                  <c:v>1.2980654450997546E-2</c:v>
                </c:pt>
                <c:pt idx="523">
                  <c:v>1.3026592403399649E-2</c:v>
                </c:pt>
                <c:pt idx="524">
                  <c:v>1.3071752408648742E-2</c:v>
                </c:pt>
                <c:pt idx="525">
                  <c:v>1.3116137550565829E-2</c:v>
                </c:pt>
                <c:pt idx="526">
                  <c:v>1.31597528811403E-2</c:v>
                </c:pt>
                <c:pt idx="527">
                  <c:v>1.3202605251262886E-2</c:v>
                </c:pt>
                <c:pt idx="528">
                  <c:v>1.3244703140701867E-2</c:v>
                </c:pt>
                <c:pt idx="529">
                  <c:v>1.3286056488165115E-2</c:v>
                </c:pt>
                <c:pt idx="530">
                  <c:v>1.3326676522302775E-2</c:v>
                </c:pt>
                <c:pt idx="531">
                  <c:v>1.3366575594509121E-2</c:v>
                </c:pt>
                <c:pt idx="532">
                  <c:v>1.340576701438945E-2</c:v>
                </c:pt>
                <c:pt idx="533">
                  <c:v>1.3444264888756483E-2</c:v>
                </c:pt>
                <c:pt idx="534">
                  <c:v>1.3482083965017341E-2</c:v>
                </c:pt>
                <c:pt idx="535">
                  <c:v>1.3519239479807425E-2</c:v>
                </c:pt>
                <c:pt idx="536">
                  <c:v>1.355574701371277E-2</c:v>
                </c:pt>
                <c:pt idx="537">
                  <c:v>1.3591622352910051E-2</c:v>
                </c:pt>
                <c:pt idx="538">
                  <c:v>1.3626881358530806E-2</c:v>
                </c:pt>
                <c:pt idx="539">
                  <c:v>1.3661539844531298E-2</c:v>
                </c:pt>
                <c:pt idx="540">
                  <c:v>1.3695613464820771E-2</c:v>
                </c:pt>
                <c:pt idx="541">
                  <c:v>1.3729117610362378E-2</c:v>
                </c:pt>
                <c:pt idx="542">
                  <c:v>1.3762067316922795E-2</c:v>
                </c:pt>
                <c:pt idx="543">
                  <c:v>1.3794477184098082E-2</c:v>
                </c:pt>
                <c:pt idx="544">
                  <c:v>1.3826361306191288E-2</c:v>
                </c:pt>
                <c:pt idx="545">
                  <c:v>1.3857733215461075E-2</c:v>
                </c:pt>
                <c:pt idx="546">
                  <c:v>1.3888605838194373E-2</c:v>
                </c:pt>
                <c:pt idx="547">
                  <c:v>1.3918991463989601E-2</c:v>
                </c:pt>
                <c:pt idx="548">
                  <c:v>1.3948901728560541E-2</c:v>
                </c:pt>
                <c:pt idx="549">
                  <c:v>1.3978347610290652E-2</c:v>
                </c:pt>
                <c:pt idx="550">
                  <c:v>1.4007339440683785E-2</c:v>
                </c:pt>
                <c:pt idx="551">
                  <c:v>1.4035886928764082E-2</c:v>
                </c:pt>
                <c:pt idx="552">
                  <c:v>1.4063999199384909E-2</c:v>
                </c:pt>
                <c:pt idx="553">
                  <c:v>1.4091684845305303E-2</c:v>
                </c:pt>
                <c:pt idx="554">
                  <c:v>1.4118951992788424E-2</c:v>
                </c:pt>
                <c:pt idx="555">
                  <c:v>1.4145808380370448E-2</c:v>
                </c:pt>
                <c:pt idx="556">
                  <c:v>1.4172261450335353E-2</c:v>
                </c:pt>
                <c:pt idx="557">
                  <c:v>1.4198318452320205E-2</c:v>
                </c:pt>
                <c:pt idx="558">
                  <c:v>1.4223910765287871E-2</c:v>
                </c:pt>
                <c:pt idx="559">
                  <c:v>1.4249206996228539E-2</c:v>
                </c:pt>
                <c:pt idx="560">
                  <c:v>1.4274127736113171E-2</c:v>
                </c:pt>
                <c:pt idx="561">
                  <c:v>1.4298680860929405E-2</c:v>
                </c:pt>
                <c:pt idx="562">
                  <c:v>1.4322874709361241E-2</c:v>
                </c:pt>
                <c:pt idx="563">
                  <c:v>1.4346718242319288E-2</c:v>
                </c:pt>
                <c:pt idx="564">
                  <c:v>1.4370221207164474E-2</c:v>
                </c:pt>
                <c:pt idx="565">
                  <c:v>1.4393394305157497E-2</c:v>
                </c:pt>
                <c:pt idx="566">
                  <c:v>1.4416249360563576E-2</c:v>
                </c:pt>
                <c:pt idx="567">
                  <c:v>1.4438799489749169E-2</c:v>
                </c:pt>
                <c:pt idx="568">
                  <c:v>1.4461059268519042E-2</c:v>
                </c:pt>
                <c:pt idx="569">
                  <c:v>1.448304489586379E-2</c:v>
                </c:pt>
                <c:pt idx="570">
                  <c:v>1.4504774352220515E-2</c:v>
                </c:pt>
                <c:pt idx="571">
                  <c:v>1.452626755029003E-2</c:v>
                </c:pt>
                <c:pt idx="572">
                  <c:v>1.4547546476410548E-2</c:v>
                </c:pt>
                <c:pt idx="573">
                  <c:v>1.4568635320454172E-2</c:v>
                </c:pt>
                <c:pt idx="574">
                  <c:v>1.4589560592195022E-2</c:v>
                </c:pt>
                <c:pt idx="575">
                  <c:v>1.461035122209588E-2</c:v>
                </c:pt>
                <c:pt idx="576">
                  <c:v>1.4631038644472516E-2</c:v>
                </c:pt>
                <c:pt idx="577">
                  <c:v>1.4651656861026773E-2</c:v>
                </c:pt>
                <c:pt idx="578">
                  <c:v>1.4672242482787295E-2</c:v>
                </c:pt>
                <c:pt idx="579">
                  <c:v>1.4692834748563349E-2</c:v>
                </c:pt>
                <c:pt idx="580">
                  <c:v>1.4713475518104492E-2</c:v>
                </c:pt>
                <c:pt idx="581">
                  <c:v>1.4734209238262472E-2</c:v>
                </c:pt>
                <c:pt idx="582">
                  <c:v>1.4755082880578269E-2</c:v>
                </c:pt>
                <c:pt idx="583">
                  <c:v>1.4776145848861257E-2</c:v>
                </c:pt>
                <c:pt idx="584">
                  <c:v>1.4797449855491501E-2</c:v>
                </c:pt>
                <c:pt idx="585">
                  <c:v>1.4818978384037024E-2</c:v>
                </c:pt>
                <c:pt idx="586">
                  <c:v>1.4840934221386406E-2</c:v>
                </c:pt>
                <c:pt idx="587">
                  <c:v>1.4863297835294095E-2</c:v>
                </c:pt>
                <c:pt idx="588">
                  <c:v>1.4886128318374367E-2</c:v>
                </c:pt>
                <c:pt idx="589">
                  <c:v>1.4909485950499244E-2</c:v>
                </c:pt>
                <c:pt idx="590">
                  <c:v>1.4933431872607244E-2</c:v>
                </c:pt>
                <c:pt idx="591">
                  <c:v>1.4958027726490292E-2</c:v>
                </c:pt>
                <c:pt idx="592">
                  <c:v>1.498333526124104E-2</c:v>
                </c:pt>
                <c:pt idx="593">
                  <c:v>1.5009415907346054E-2</c:v>
                </c:pt>
                <c:pt idx="594">
                  <c:v>1.5036330319723045E-2</c:v>
                </c:pt>
                <c:pt idx="595">
                  <c:v>1.506413789131947E-2</c:v>
                </c:pt>
                <c:pt idx="596">
                  <c:v>1.5092896239208543E-2</c:v>
                </c:pt>
                <c:pt idx="597">
                  <c:v>1.5122660665441795E-2</c:v>
                </c:pt>
                <c:pt idx="598">
                  <c:v>1.5153411715160695E-2</c:v>
                </c:pt>
                <c:pt idx="599">
                  <c:v>1.5185350053107219E-2</c:v>
                </c:pt>
                <c:pt idx="600">
                  <c:v>1.5218439929700407E-2</c:v>
                </c:pt>
                <c:pt idx="601">
                  <c:v>1.5252721672491795E-2</c:v>
                </c:pt>
                <c:pt idx="602">
                  <c:v>1.5288230312371856E-2</c:v>
                </c:pt>
                <c:pt idx="603">
                  <c:v>1.532499495838946E-2</c:v>
                </c:pt>
                <c:pt idx="604">
                  <c:v>1.5363038171464853E-2</c:v>
                </c:pt>
                <c:pt idx="605">
                  <c:v>1.5402375341479735E-2</c:v>
                </c:pt>
                <c:pt idx="606">
                  <c:v>1.5443014072412138E-2</c:v>
                </c:pt>
                <c:pt idx="607">
                  <c:v>1.5484953580343875E-2</c:v>
                </c:pt>
                <c:pt idx="608">
                  <c:v>1.5528184109290596E-2</c:v>
                </c:pt>
                <c:pt idx="609">
                  <c:v>1.5572686369893143E-2</c:v>
                </c:pt>
                <c:pt idx="610">
                  <c:v>1.5618431006062429E-2</c:v>
                </c:pt>
                <c:pt idx="611">
                  <c:v>1.5665378094677777E-2</c:v>
                </c:pt>
                <c:pt idx="612">
                  <c:v>1.5713476683412487E-2</c:v>
                </c:pt>
                <c:pt idx="613">
                  <c:v>1.5762664371684963E-2</c:v>
                </c:pt>
                <c:pt idx="614">
                  <c:v>1.5812866939616959E-2</c:v>
                </c:pt>
                <c:pt idx="615">
                  <c:v>1.5863998029721629E-2</c:v>
                </c:pt>
                <c:pt idx="616">
                  <c:v>1.5915958885833463E-2</c:v>
                </c:pt>
                <c:pt idx="617">
                  <c:v>1.5968638153545576E-2</c:v>
                </c:pt>
                <c:pt idx="618">
                  <c:v>1.6021911746121553E-2</c:v>
                </c:pt>
                <c:pt idx="619">
                  <c:v>1.6075642779510988E-2</c:v>
                </c:pt>
                <c:pt idx="620">
                  <c:v>1.612968157972056E-2</c:v>
                </c:pt>
                <c:pt idx="621">
                  <c:v>1.6183865765368538E-2</c:v>
                </c:pt>
                <c:pt idx="622">
                  <c:v>1.6238020407798315E-2</c:v>
                </c:pt>
                <c:pt idx="623">
                  <c:v>1.629195827063247E-2</c:v>
                </c:pt>
                <c:pt idx="624">
                  <c:v>1.6345480130126634E-2</c:v>
                </c:pt>
                <c:pt idx="625">
                  <c:v>1.6398375177135636E-2</c:v>
                </c:pt>
                <c:pt idx="626">
                  <c:v>1.6450421500926914E-2</c:v>
                </c:pt>
                <c:pt idx="627">
                  <c:v>1.6501386654488717E-2</c:v>
                </c:pt>
                <c:pt idx="628">
                  <c:v>1.655102830037165E-2</c:v>
                </c:pt>
                <c:pt idx="629">
                  <c:v>1.6599094935487002E-2</c:v>
                </c:pt>
                <c:pt idx="630">
                  <c:v>1.6645326692668605E-2</c:v>
                </c:pt>
                <c:pt idx="631">
                  <c:v>1.668945621618308E-2</c:v>
                </c:pt>
                <c:pt idx="632">
                  <c:v>1.6731209607766726E-2</c:v>
                </c:pt>
                <c:pt idx="633">
                  <c:v>1.6770307439166261E-2</c:v>
                </c:pt>
                <c:pt idx="634">
                  <c:v>1.6806465826580984E-2</c:v>
                </c:pt>
                <c:pt idx="635">
                  <c:v>1.6839397561849673E-2</c:v>
                </c:pt>
                <c:pt idx="636">
                  <c:v>1.6868813294695032E-2</c:v>
                </c:pt>
                <c:pt idx="637">
                  <c:v>1.6894422759849339E-2</c:v>
                </c:pt>
                <c:pt idx="638">
                  <c:v>1.6915936042429389E-2</c:v>
                </c:pt>
                <c:pt idx="639">
                  <c:v>1.6933064874520717E-2</c:v>
                </c:pt>
                <c:pt idx="640">
                  <c:v>1.6945523955571782E-2</c:v>
                </c:pt>
                <c:pt idx="641">
                  <c:v>1.6953032288889752E-2</c:v>
                </c:pt>
                <c:pt idx="642">
                  <c:v>1.6955314526279897E-2</c:v>
                </c:pt>
                <c:pt idx="643">
                  <c:v>1.6952102312677797E-2</c:v>
                </c:pt>
                <c:pt idx="644">
                  <c:v>1.6943135622494037E-2</c:v>
                </c:pt>
                <c:pt idx="645">
                  <c:v>1.6928164079325115E-2</c:v>
                </c:pt>
                <c:pt idx="646">
                  <c:v>1.6906948250683538E-2</c:v>
                </c:pt>
                <c:pt idx="647">
                  <c:v>1.6879260909465128E-2</c:v>
                </c:pt>
                <c:pt idx="648">
                  <c:v>1.6844888254003241E-2</c:v>
                </c:pt>
                <c:pt idx="649">
                  <c:v>1.6803631078757299E-2</c:v>
                </c:pt>
                <c:pt idx="650">
                  <c:v>1.6755305887943064E-2</c:v>
                </c:pt>
                <c:pt idx="651">
                  <c:v>1.6699745944739088E-2</c:v>
                </c:pt>
                <c:pt idx="652">
                  <c:v>1.6636802249085741E-2</c:v>
                </c:pt>
                <c:pt idx="653">
                  <c:v>1.6566344437537017E-2</c:v>
                </c:pt>
                <c:pt idx="654">
                  <c:v>1.6488261599121944E-2</c:v>
                </c:pt>
                <c:pt idx="655">
                  <c:v>1.6402463001714426E-2</c:v>
                </c:pt>
                <c:pt idx="656">
                  <c:v>1.630887872400635E-2</c:v>
                </c:pt>
                <c:pt idx="657">
                  <c:v>1.6207460188803854E-2</c:v>
                </c:pt>
                <c:pt idx="658">
                  <c:v>1.609818059403512E-2</c:v>
                </c:pt>
                <c:pt idx="659">
                  <c:v>1.5981035238553262E-2</c:v>
                </c:pt>
                <c:pt idx="660">
                  <c:v>1.5856041740528511E-2</c:v>
                </c:pt>
                <c:pt idx="661">
                  <c:v>1.5723240146966373E-2</c:v>
                </c:pt>
                <c:pt idx="662">
                  <c:v>1.5582692933622242E-2</c:v>
                </c:pt>
                <c:pt idx="663">
                  <c:v>1.5434484895335799E-2</c:v>
                </c:pt>
                <c:pt idx="664">
                  <c:v>1.527872292755332E-2</c:v>
                </c:pt>
                <c:pt idx="665">
                  <c:v>1.511553570053268E-2</c:v>
                </c:pt>
                <c:pt idx="666">
                  <c:v>1.4945073228457286E-2</c:v>
                </c:pt>
                <c:pt idx="667">
                  <c:v>1.4767506336369808E-2</c:v>
                </c:pt>
                <c:pt idx="668">
                  <c:v>1.4583026028514195E-2</c:v>
                </c:pt>
                <c:pt idx="669">
                  <c:v>1.4391842762311856E-2</c:v>
                </c:pt>
                <c:pt idx="670">
                  <c:v>1.4194185632786269E-2</c:v>
                </c:pt>
                <c:pt idx="671">
                  <c:v>1.3990301472820883E-2</c:v>
                </c:pt>
                <c:pt idx="672">
                  <c:v>1.3780453875127604E-2</c:v>
                </c:pt>
                <c:pt idx="673">
                  <c:v>1.3564922142269823E-2</c:v>
                </c:pt>
                <c:pt idx="674">
                  <c:v>1.3344000171487286E-2</c:v>
                </c:pt>
                <c:pt idx="675">
                  <c:v>1.3117995281404156E-2</c:v>
                </c:pt>
                <c:pt idx="676">
                  <c:v>1.2887226988006201E-2</c:v>
                </c:pt>
                <c:pt idx="677">
                  <c:v>1.2652025737481016E-2</c:v>
                </c:pt>
                <c:pt idx="678">
                  <c:v>1.2412731603691234E-2</c:v>
                </c:pt>
                <c:pt idx="679">
                  <c:v>1.2169692958154333E-2</c:v>
                </c:pt>
                <c:pt idx="680">
                  <c:v>1.1923265120431362E-2</c:v>
                </c:pt>
                <c:pt idx="681">
                  <c:v>1.1673808996827946E-2</c:v>
                </c:pt>
                <c:pt idx="682">
                  <c:v>1.1421689715213087E-2</c:v>
                </c:pt>
                <c:pt idx="683">
                  <c:v>1.1167275263638709E-2</c:v>
                </c:pt>
                <c:pt idx="684">
                  <c:v>1.0910935140253807E-2</c:v>
                </c:pt>
                <c:pt idx="685">
                  <c:v>1.0653039021751959E-2</c:v>
                </c:pt>
                <c:pt idx="686">
                  <c:v>1.0393955457322411E-2</c:v>
                </c:pt>
                <c:pt idx="687">
                  <c:v>1.01340505947193E-2</c:v>
                </c:pt>
                <c:pt idx="688">
                  <c:v>9.8736869447018493E-3</c:v>
                </c:pt>
                <c:pt idx="689">
                  <c:v>9.6132221896871196E-3</c:v>
                </c:pt>
                <c:pt idx="690">
                  <c:v>9.3530080419996046E-3</c:v>
                </c:pt>
                <c:pt idx="691">
                  <c:v>9.0933891566531318E-3</c:v>
                </c:pt>
                <c:pt idx="692">
                  <c:v>8.83470210308584E-3</c:v>
                </c:pt>
                <c:pt idx="693">
                  <c:v>8.5772743997722927E-3</c:v>
                </c:pt>
                <c:pt idx="694">
                  <c:v>8.3214236151134529E-3</c:v>
                </c:pt>
                <c:pt idx="695">
                  <c:v>8.0674565374603789E-3</c:v>
                </c:pt>
                <c:pt idx="696">
                  <c:v>7.8156684166146139E-3</c:v>
                </c:pt>
                <c:pt idx="697">
                  <c:v>7.5663422785936596E-3</c:v>
                </c:pt>
                <c:pt idx="698">
                  <c:v>7.3197483149364528E-3</c:v>
                </c:pt>
                <c:pt idx="699">
                  <c:v>7.0761433473060268E-3</c:v>
                </c:pt>
                <c:pt idx="700">
                  <c:v>6.8357703676299895E-3</c:v>
                </c:pt>
                <c:pt idx="701">
                  <c:v>6.5988581535539621E-3</c:v>
                </c:pt>
                <c:pt idx="702">
                  <c:v>6.3656209584973247E-3</c:v>
                </c:pt>
                <c:pt idx="703">
                  <c:v>6.136258275172354E-3</c:v>
                </c:pt>
                <c:pt idx="704">
                  <c:v>5.9109546710123207E-3</c:v>
                </c:pt>
                <c:pt idx="705">
                  <c:v>5.6898796935557633E-3</c:v>
                </c:pt>
                <c:pt idx="706">
                  <c:v>5.4731878434976546E-3</c:v>
                </c:pt>
                <c:pt idx="707">
                  <c:v>5.2609421895511155E-3</c:v>
                </c:pt>
                <c:pt idx="708">
                  <c:v>5.053423913641034E-3</c:v>
                </c:pt>
                <c:pt idx="709">
                  <c:v>4.8506624987473797E-3</c:v>
                </c:pt>
                <c:pt idx="710">
                  <c:v>4.652753252039672E-3</c:v>
                </c:pt>
                <c:pt idx="711">
                  <c:v>4.4597772124509143E-3</c:v>
                </c:pt>
                <c:pt idx="712">
                  <c:v>4.2718014656764076E-3</c:v>
                </c:pt>
                <c:pt idx="713">
                  <c:v>4.0888795035882355E-3</c:v>
                </c:pt>
                <c:pt idx="714">
                  <c:v>3.9110516241379198E-3</c:v>
                </c:pt>
                <c:pt idx="715">
                  <c:v>3.7383453677579952E-3</c:v>
                </c:pt>
                <c:pt idx="716">
                  <c:v>3.5707759862674674E-3</c:v>
                </c:pt>
                <c:pt idx="717">
                  <c:v>3.4083469402791766E-3</c:v>
                </c:pt>
                <c:pt idx="718">
                  <c:v>3.2510504211529707E-3</c:v>
                </c:pt>
                <c:pt idx="719">
                  <c:v>3.0988678935999418E-3</c:v>
                </c:pt>
                <c:pt idx="720">
                  <c:v>2.9517706551206373E-3</c:v>
                </c:pt>
                <c:pt idx="721">
                  <c:v>2.8097204085811697E-3</c:v>
                </c:pt>
                <c:pt idx="722">
                  <c:v>2.6726698443455825E-3</c:v>
                </c:pt>
                <c:pt idx="723">
                  <c:v>2.5405632285363539E-3</c:v>
                </c:pt>
                <c:pt idx="724">
                  <c:v>2.4133369941546708E-3</c:v>
                </c:pt>
                <c:pt idx="725">
                  <c:v>2.2909203319585935E-3</c:v>
                </c:pt>
                <c:pt idx="726">
                  <c:v>2.1732357781927281E-3</c:v>
                </c:pt>
                <c:pt idx="727">
                  <c:v>2.0601997964451277E-3</c:v>
                </c:pt>
                <c:pt idx="728">
                  <c:v>1.9517233511139756E-3</c:v>
                </c:pt>
                <c:pt idx="729">
                  <c:v>1.8477124701704497E-3</c:v>
                </c:pt>
                <c:pt idx="730">
                  <c:v>1.7480687951055662E-3</c:v>
                </c:pt>
                <c:pt idx="731">
                  <c:v>1.6526901161659534E-3</c:v>
                </c:pt>
                <c:pt idx="732">
                  <c:v>1.5614708911817726E-3</c:v>
                </c:pt>
                <c:pt idx="733">
                  <c:v>1.4743027465006768E-3</c:v>
                </c:pt>
                <c:pt idx="734">
                  <c:v>1.3910749587423103E-3</c:v>
                </c:pt>
                <c:pt idx="735">
                  <c:v>1.3116749162793049E-3</c:v>
                </c:pt>
                <c:pt idx="736">
                  <c:v>1.2359885595477902E-3</c:v>
                </c:pt>
                <c:pt idx="737">
                  <c:v>1.1639007994657313E-3</c:v>
                </c:pt>
                <c:pt idx="738">
                  <c:v>1.0952959134163946E-3</c:v>
                </c:pt>
                <c:pt idx="739">
                  <c:v>1.0300579184192448E-3</c:v>
                </c:pt>
                <c:pt idx="740">
                  <c:v>9.6807092126293575E-4</c:v>
                </c:pt>
                <c:pt idx="741">
                  <c:v>9.0921944552677558E-4</c:v>
                </c:pt>
                <c:pt idx="742">
                  <c:v>8.5338873554698948E-4</c:v>
                </c:pt>
                <c:pt idx="743">
                  <c:v>8.0046503751284612E-4</c:v>
                </c:pt>
                <c:pt idx="744">
                  <c:v>7.5033585799169742E-4</c:v>
                </c:pt>
                <c:pt idx="745">
                  <c:v>7.0289020028284344E-4</c:v>
                </c:pt>
                <c:pt idx="746">
                  <c:v>6.5801877909761803E-4</c:v>
                </c:pt>
                <c:pt idx="747">
                  <c:v>6.1561421414119892E-4</c:v>
                </c:pt>
                <c:pt idx="748">
                  <c:v>5.7557120324676153E-4</c:v>
                </c:pt>
                <c:pt idx="749">
                  <c:v>5.3778667577458262E-4</c:v>
                </c:pt>
                <c:pt idx="750">
                  <c:v>5.0208517961565198E-4</c:v>
                </c:pt>
                <c:pt idx="751">
                  <c:v>4.6852474285108078E-4</c:v>
                </c:pt>
                <c:pt idx="752">
                  <c:v>4.3692763576935967E-4</c:v>
                </c:pt>
                <c:pt idx="753">
                  <c:v>4.0720092903190428E-4</c:v>
                </c:pt>
                <c:pt idx="754">
                  <c:v>3.7925442013481082E-4</c:v>
                </c:pt>
                <c:pt idx="755">
                  <c:v>3.5300068595695163E-4</c:v>
                </c:pt>
                <c:pt idx="756">
                  <c:v>3.2835512153548649E-4</c:v>
                </c:pt>
                <c:pt idx="757">
                  <c:v>3.0523596597314864E-4</c:v>
                </c:pt>
                <c:pt idx="758">
                  <c:v>2.8356431637661846E-4</c:v>
                </c:pt>
                <c:pt idx="759">
                  <c:v>2.6326413071350722E-4</c:v>
                </c:pt>
                <c:pt idx="760">
                  <c:v>2.4426222045826696E-4</c:v>
                </c:pt>
                <c:pt idx="761">
                  <c:v>2.2648823387917555E-4</c:v>
                </c:pt>
                <c:pt idx="762">
                  <c:v>2.0987463079331543E-4</c:v>
                </c:pt>
                <c:pt idx="763">
                  <c:v>1.9435664959125833E-4</c:v>
                </c:pt>
                <c:pt idx="764">
                  <c:v>1.7987226730414754E-4</c:v>
                </c:pt>
                <c:pt idx="765">
                  <c:v>1.6636215345416103E-4</c:v>
                </c:pt>
                <c:pt idx="766">
                  <c:v>1.5376961839809092E-4</c:v>
                </c:pt>
                <c:pt idx="767">
                  <c:v>1.4204055683868168E-4</c:v>
                </c:pt>
                <c:pt idx="768">
                  <c:v>1.3112338714449189E-4</c:v>
                </c:pt>
                <c:pt idx="769">
                  <c:v>1.2096898708363571E-4</c:v>
                </c:pt>
                <c:pt idx="770">
                  <c:v>1.1153062654062587E-4</c:v>
                </c:pt>
                <c:pt idx="771">
                  <c:v>1.027638977508684E-4</c:v>
                </c:pt>
                <c:pt idx="772">
                  <c:v>9.4626643551106013E-5</c:v>
                </c:pt>
                <c:pt idx="773">
                  <c:v>8.7007047983697286E-5</c:v>
                </c:pt>
                <c:pt idx="774">
                  <c:v>8.001670155158393E-5</c:v>
                </c:pt>
                <c:pt idx="775">
                  <c:v>7.354167629718059E-5</c:v>
                </c:pt>
                <c:pt idx="776">
                  <c:v>6.754810873112031E-5</c:v>
                </c:pt>
                <c:pt idx="777">
                  <c:v>6.2004010226906058E-5</c:v>
                </c:pt>
                <c:pt idx="778">
                  <c:v>5.68791920856904E-5</c:v>
                </c:pt>
                <c:pt idx="779">
                  <c:v>5.2145191167529909E-5</c:v>
                </c:pt>
                <c:pt idx="780">
                  <c:v>4.7775196334109177E-5</c:v>
                </c:pt>
                <c:pt idx="781">
                  <c:v>4.3743975921880863E-5</c:v>
                </c:pt>
                <c:pt idx="782">
                  <c:v>4.0027806439037261E-5</c:v>
                </c:pt>
                <c:pt idx="783">
                  <c:v>3.6604402656287094E-5</c:v>
                </c:pt>
                <c:pt idx="784">
                  <c:v>3.3452849239044976E-5</c:v>
                </c:pt>
                <c:pt idx="785">
                  <c:v>3.0553534047534586E-5</c:v>
                </c:pt>
                <c:pt idx="786">
                  <c:v>2.7888083212038302E-5</c:v>
                </c:pt>
                <c:pt idx="787">
                  <c:v>2.5439298072038736E-5</c:v>
                </c:pt>
                <c:pt idx="788">
                  <c:v>2.31910940513024E-5</c:v>
                </c:pt>
                <c:pt idx="789">
                  <c:v>2.1128441525332678E-5</c:v>
                </c:pt>
                <c:pt idx="790">
                  <c:v>1.9237308723159727E-5</c:v>
                </c:pt>
                <c:pt idx="791">
                  <c:v>1.7504606692481532E-5</c:v>
                </c:pt>
                <c:pt idx="792">
                  <c:v>1.5918136344996859E-5</c:v>
                </c:pt>
                <c:pt idx="793">
                  <c:v>1.4466537588008596E-5</c:v>
                </c:pt>
                <c:pt idx="794">
                  <c:v>1.3139240538526769E-5</c:v>
                </c:pt>
                <c:pt idx="795">
                  <c:v>1.1856477437125287E-5</c:v>
                </c:pt>
                <c:pt idx="796">
                  <c:v>1.0756123421062201E-5</c:v>
                </c:pt>
                <c:pt idx="797">
                  <c:v>9.7519501123901919E-6</c:v>
                </c:pt>
                <c:pt idx="798">
                  <c:v>8.8361665018476603E-6</c:v>
                </c:pt>
                <c:pt idx="799">
                  <c:v>8.0015526788424855E-6</c:v>
                </c:pt>
                <c:pt idx="800">
                  <c:v>7.2414235012122396E-6</c:v>
                </c:pt>
                <c:pt idx="801">
                  <c:v>6.4740257580989765E-6</c:v>
                </c:pt>
                <c:pt idx="802">
                  <c:v>5.8530439704822308E-6</c:v>
                </c:pt>
                <c:pt idx="803">
                  <c:v>5.2884957658873043E-6</c:v>
                </c:pt>
                <c:pt idx="804">
                  <c:v>4.7755944711105238E-6</c:v>
                </c:pt>
                <c:pt idx="805">
                  <c:v>4.3099245976269909E-6</c:v>
                </c:pt>
                <c:pt idx="806">
                  <c:v>3.8874164000478595E-6</c:v>
                </c:pt>
                <c:pt idx="807">
                  <c:v>3.5043218729280768E-6</c:v>
                </c:pt>
                <c:pt idx="808">
                  <c:v>3.1571921318172618E-6</c:v>
                </c:pt>
                <c:pt idx="809">
                  <c:v>2.7691098571059998E-6</c:v>
                </c:pt>
                <c:pt idx="810">
                  <c:v>2.4949569118722804E-6</c:v>
                </c:pt>
                <c:pt idx="811">
                  <c:v>2.246624889045103E-6</c:v>
                </c:pt>
                <c:pt idx="812">
                  <c:v>2.0218393017051507E-6</c:v>
                </c:pt>
                <c:pt idx="813">
                  <c:v>1.8185087249515195E-6</c:v>
                </c:pt>
                <c:pt idx="814">
                  <c:v>1.6347118484851222E-6</c:v>
                </c:pt>
                <c:pt idx="815">
                  <c:v>1.4686852687308475E-6</c:v>
                </c:pt>
                <c:pt idx="816">
                  <c:v>1.318811995287577E-6</c:v>
                </c:pt>
                <c:pt idx="817">
                  <c:v>1.1836106455932246E-6</c:v>
                </c:pt>
                <c:pt idx="818">
                  <c:v>1.0617253010563587E-6</c:v>
                </c:pt>
                <c:pt idx="819">
                  <c:v>9.5191599747490136E-7</c:v>
                </c:pt>
                <c:pt idx="820">
                  <c:v>8.5304982232490248E-7</c:v>
                </c:pt>
                <c:pt idx="821">
                  <c:v>7.6409259145926363E-7</c:v>
                </c:pt>
                <c:pt idx="822">
                  <c:v>6.8410107785231158E-7</c:v>
                </c:pt>
                <c:pt idx="823">
                  <c:v>5.3915850269505839E-7</c:v>
                </c:pt>
                <c:pt idx="824">
                  <c:v>4.7937139416359977E-7</c:v>
                </c:pt>
                <c:pt idx="825">
                  <c:v>4.2589771036745843E-7</c:v>
                </c:pt>
                <c:pt idx="826">
                  <c:v>3.7810814331378524E-7</c:v>
                </c:pt>
                <c:pt idx="827">
                  <c:v>3.3543184517309134E-7</c:v>
                </c:pt>
                <c:pt idx="828">
                  <c:v>2.9735146760179306E-7</c:v>
                </c:pt>
                <c:pt idx="829">
                  <c:v>2.6339857207480449E-7</c:v>
                </c:pt>
                <c:pt idx="830">
                  <c:v>2.3314938862132524E-7</c:v>
                </c:pt>
                <c:pt idx="831">
                  <c:v>2.0622090121322338E-7</c:v>
                </c:pt>
                <c:pt idx="832">
                  <c:v>1.8226723893016194E-7</c:v>
                </c:pt>
                <c:pt idx="833">
                  <c:v>1.6097635292201032E-7</c:v>
                </c:pt>
                <c:pt idx="834">
                  <c:v>1.4206696009192609E-7</c:v>
                </c:pt>
                <c:pt idx="835">
                  <c:v>1.2528573532798738E-7</c:v>
                </c:pt>
                <c:pt idx="836">
                  <c:v>1.1040473501489243E-7</c:v>
                </c:pt>
                <c:pt idx="837">
                  <c:v>9.7219035448400621E-8</c:v>
                </c:pt>
                <c:pt idx="838">
                  <c:v>8.5544570655759466E-8</c:v>
                </c:pt>
                <c:pt idx="839">
                  <c:v>0</c:v>
                </c:pt>
                <c:pt idx="840">
                  <c:v>0</c:v>
                </c:pt>
                <c:pt idx="841">
                  <c:v>0</c:v>
                </c:pt>
                <c:pt idx="842">
                  <c:v>0</c:v>
                </c:pt>
                <c:pt idx="843">
                  <c:v>0</c:v>
                </c:pt>
                <c:pt idx="844">
                  <c:v>0</c:v>
                </c:pt>
                <c:pt idx="845">
                  <c:v>0</c:v>
                </c:pt>
                <c:pt idx="846">
                  <c:v>0</c:v>
                </c:pt>
                <c:pt idx="847">
                  <c:v>0</c:v>
                </c:pt>
                <c:pt idx="848">
                  <c:v>0</c:v>
                </c:pt>
                <c:pt idx="849">
                  <c:v>0</c:v>
                </c:pt>
                <c:pt idx="850">
                  <c:v>0</c:v>
                </c:pt>
                <c:pt idx="851">
                  <c:v>0</c:v>
                </c:pt>
                <c:pt idx="852">
                  <c:v>0</c:v>
                </c:pt>
                <c:pt idx="853">
                  <c:v>0</c:v>
                </c:pt>
                <c:pt idx="854">
                  <c:v>0</c:v>
                </c:pt>
                <c:pt idx="855">
                  <c:v>0</c:v>
                </c:pt>
                <c:pt idx="856">
                  <c:v>0</c:v>
                </c:pt>
                <c:pt idx="857">
                  <c:v>0</c:v>
                </c:pt>
                <c:pt idx="858">
                  <c:v>0</c:v>
                </c:pt>
                <c:pt idx="859">
                  <c:v>0</c:v>
                </c:pt>
                <c:pt idx="860">
                  <c:v>0</c:v>
                </c:pt>
                <c:pt idx="861">
                  <c:v>0</c:v>
                </c:pt>
                <c:pt idx="862">
                  <c:v>0</c:v>
                </c:pt>
                <c:pt idx="863">
                  <c:v>0</c:v>
                </c:pt>
                <c:pt idx="864">
                  <c:v>0</c:v>
                </c:pt>
                <c:pt idx="865">
                  <c:v>0</c:v>
                </c:pt>
                <c:pt idx="866">
                  <c:v>0</c:v>
                </c:pt>
                <c:pt idx="867">
                  <c:v>0</c:v>
                </c:pt>
                <c:pt idx="868">
                  <c:v>0</c:v>
                </c:pt>
                <c:pt idx="869">
                  <c:v>0</c:v>
                </c:pt>
                <c:pt idx="870">
                  <c:v>0</c:v>
                </c:pt>
                <c:pt idx="871">
                  <c:v>0</c:v>
                </c:pt>
                <c:pt idx="872">
                  <c:v>0</c:v>
                </c:pt>
                <c:pt idx="873">
                  <c:v>0</c:v>
                </c:pt>
                <c:pt idx="874">
                  <c:v>0</c:v>
                </c:pt>
                <c:pt idx="875">
                  <c:v>0</c:v>
                </c:pt>
                <c:pt idx="876">
                  <c:v>0</c:v>
                </c:pt>
                <c:pt idx="877">
                  <c:v>0</c:v>
                </c:pt>
                <c:pt idx="878">
                  <c:v>0</c:v>
                </c:pt>
                <c:pt idx="879">
                  <c:v>0</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0</c:v>
                </c:pt>
                <c:pt idx="1046">
                  <c:v>0</c:v>
                </c:pt>
                <c:pt idx="1047">
                  <c:v>0</c:v>
                </c:pt>
                <c:pt idx="1048">
                  <c:v>0</c:v>
                </c:pt>
                <c:pt idx="1049">
                  <c:v>0</c:v>
                </c:pt>
                <c:pt idx="1050">
                  <c:v>0</c:v>
                </c:pt>
                <c:pt idx="1051">
                  <c:v>0</c:v>
                </c:pt>
                <c:pt idx="1052">
                  <c:v>0</c:v>
                </c:pt>
                <c:pt idx="1053">
                  <c:v>0</c:v>
                </c:pt>
                <c:pt idx="1054">
                  <c:v>0</c:v>
                </c:pt>
                <c:pt idx="1055">
                  <c:v>0</c:v>
                </c:pt>
                <c:pt idx="1056">
                  <c:v>0</c:v>
                </c:pt>
                <c:pt idx="1057">
                  <c:v>0</c:v>
                </c:pt>
                <c:pt idx="1058">
                  <c:v>0</c:v>
                </c:pt>
                <c:pt idx="1059">
                  <c:v>0</c:v>
                </c:pt>
                <c:pt idx="1060">
                  <c:v>0</c:v>
                </c:pt>
                <c:pt idx="1061">
                  <c:v>0</c:v>
                </c:pt>
                <c:pt idx="1062">
                  <c:v>0</c:v>
                </c:pt>
                <c:pt idx="1063">
                  <c:v>0</c:v>
                </c:pt>
                <c:pt idx="1064">
                  <c:v>0</c:v>
                </c:pt>
                <c:pt idx="1065">
                  <c:v>0</c:v>
                </c:pt>
                <c:pt idx="1066">
                  <c:v>0</c:v>
                </c:pt>
                <c:pt idx="1067">
                  <c:v>0</c:v>
                </c:pt>
                <c:pt idx="1068">
                  <c:v>0</c:v>
                </c:pt>
                <c:pt idx="1069">
                  <c:v>0</c:v>
                </c:pt>
                <c:pt idx="1070">
                  <c:v>0</c:v>
                </c:pt>
                <c:pt idx="1071">
                  <c:v>0</c:v>
                </c:pt>
                <c:pt idx="1072">
                  <c:v>0</c:v>
                </c:pt>
                <c:pt idx="1073">
                  <c:v>0</c:v>
                </c:pt>
                <c:pt idx="1074">
                  <c:v>0</c:v>
                </c:pt>
                <c:pt idx="1075">
                  <c:v>0</c:v>
                </c:pt>
                <c:pt idx="1076">
                  <c:v>0</c:v>
                </c:pt>
                <c:pt idx="1077">
                  <c:v>0</c:v>
                </c:pt>
                <c:pt idx="1078">
                  <c:v>0</c:v>
                </c:pt>
                <c:pt idx="1079">
                  <c:v>0</c:v>
                </c:pt>
                <c:pt idx="1080">
                  <c:v>0</c:v>
                </c:pt>
                <c:pt idx="1081">
                  <c:v>0</c:v>
                </c:pt>
                <c:pt idx="1082">
                  <c:v>0</c:v>
                </c:pt>
                <c:pt idx="1083">
                  <c:v>0</c:v>
                </c:pt>
                <c:pt idx="1084">
                  <c:v>0</c:v>
                </c:pt>
                <c:pt idx="1085">
                  <c:v>0</c:v>
                </c:pt>
                <c:pt idx="1086">
                  <c:v>0</c:v>
                </c:pt>
                <c:pt idx="1087">
                  <c:v>0</c:v>
                </c:pt>
                <c:pt idx="1088">
                  <c:v>0</c:v>
                </c:pt>
                <c:pt idx="1089">
                  <c:v>0</c:v>
                </c:pt>
                <c:pt idx="1090">
                  <c:v>0</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8.5453453904775335E-8</c:v>
                </c:pt>
                <c:pt idx="1117">
                  <c:v>9.5442980570668076E-8</c:v>
                </c:pt>
                <c:pt idx="1118">
                  <c:v>1.0654048057003887E-7</c:v>
                </c:pt>
                <c:pt idx="1119">
                  <c:v>1.1886160631669681E-7</c:v>
                </c:pt>
                <c:pt idx="1120">
                  <c:v>1.3253324282017546E-7</c:v>
                </c:pt>
                <c:pt idx="1121">
                  <c:v>1.4769450559228414E-7</c:v>
                </c:pt>
                <c:pt idx="1122">
                  <c:v>1.644978173773699E-7</c:v>
                </c:pt>
                <c:pt idx="1123">
                  <c:v>1.8311006894214584E-7</c:v>
                </c:pt>
                <c:pt idx="1124">
                  <c:v>2.0371386941262429E-7</c:v>
                </c:pt>
                <c:pt idx="1125">
                  <c:v>2.265088919013486E-7</c:v>
                </c:pt>
                <c:pt idx="1126">
                  <c:v>2.5171332042300322E-7</c:v>
                </c:pt>
                <c:pt idx="1127">
                  <c:v>2.7956540435507776E-7</c:v>
                </c:pt>
                <c:pt idx="1128">
                  <c:v>3.1032512695560764E-7</c:v>
                </c:pt>
                <c:pt idx="1129">
                  <c:v>3.4427599470392497E-7</c:v>
                </c:pt>
                <c:pt idx="1130">
                  <c:v>3.8172695448238625E-7</c:v>
                </c:pt>
                <c:pt idx="1131">
                  <c:v>4.2301444585944818E-7</c:v>
                </c:pt>
                <c:pt idx="1132">
                  <c:v>4.6850459597463469E-7</c:v>
                </c:pt>
                <c:pt idx="1133">
                  <c:v>5.1859556475241206E-7</c:v>
                </c:pt>
                <c:pt idx="1134">
                  <c:v>5.7372004838786242E-7</c:v>
                </c:pt>
                <c:pt idx="1135">
                  <c:v>6.3434794925198794E-7</c:v>
                </c:pt>
                <c:pt idx="1136">
                  <c:v>7.0098922054580633E-7</c:v>
                </c:pt>
                <c:pt idx="1137">
                  <c:v>7.7419689420256178E-7</c:v>
                </c:pt>
                <c:pt idx="1138">
                  <c:v>8.5457030067840847E-7</c:v>
                </c:pt>
                <c:pt idx="1139">
                  <c:v>9.4275848938897773E-7</c:v>
                </c:pt>
                <c:pt idx="1140">
                  <c:v>1.039463858642531E-6</c:v>
                </c:pt>
                <c:pt idx="1141">
                  <c:v>1.1454460039702326E-6</c:v>
                </c:pt>
                <c:pt idx="1142">
                  <c:v>1.261525793781308E-6</c:v>
                </c:pt>
                <c:pt idx="1143">
                  <c:v>1.3885896812470995E-6</c:v>
                </c:pt>
                <c:pt idx="1144">
                  <c:v>1.527594261253312E-6</c:v>
                </c:pt>
                <c:pt idx="1145">
                  <c:v>1.6795710811550458E-6</c:v>
                </c:pt>
                <c:pt idx="1146">
                  <c:v>1.8456317138943041E-6</c:v>
                </c:pt>
                <c:pt idx="1147">
                  <c:v>2.0269731018298504E-6</c:v>
                </c:pt>
                <c:pt idx="1148">
                  <c:v>2.2248831793400068E-6</c:v>
                </c:pt>
                <c:pt idx="1149">
                  <c:v>2.440746781909272E-6</c:v>
                </c:pt>
                <c:pt idx="1150">
                  <c:v>2.6760518490009188E-6</c:v>
                </c:pt>
                <c:pt idx="1151">
                  <c:v>2.9323959275069931E-6</c:v>
                </c:pt>
                <c:pt idx="1152">
                  <c:v>3.2114929820090059E-6</c:v>
                </c:pt>
                <c:pt idx="1153">
                  <c:v>3.5151805174126992E-6</c:v>
                </c:pt>
                <c:pt idx="1154">
                  <c:v>3.8454270187681742E-6</c:v>
                </c:pt>
                <c:pt idx="1155">
                  <c:v>4.204339712259003E-6</c:v>
                </c:pt>
                <c:pt idx="1156">
                  <c:v>4.5941726503761026E-6</c:v>
                </c:pt>
                <c:pt idx="1157">
                  <c:v>5.0173351232714053E-6</c:v>
                </c:pt>
                <c:pt idx="1158">
                  <c:v>5.4764003971172618E-6</c:v>
                </c:pt>
                <c:pt idx="1159">
                  <c:v>5.974114779028116E-6</c:v>
                </c:pt>
                <c:pt idx="1160">
                  <c:v>6.5134070067453826E-6</c:v>
                </c:pt>
                <c:pt idx="1161">
                  <c:v>7.0973979597490642E-6</c:v>
                </c:pt>
                <c:pt idx="1162">
                  <c:v>7.7294106868780903E-6</c:v>
                </c:pt>
                <c:pt idx="1163">
                  <c:v>8.4129807437726439E-6</c:v>
                </c:pt>
                <c:pt idx="1164">
                  <c:v>9.1518668315754006E-6</c:v>
                </c:pt>
                <c:pt idx="1165">
                  <c:v>9.9500617263666849E-6</c:v>
                </c:pt>
                <c:pt idx="1166">
                  <c:v>1.0811803486625184E-5</c:v>
                </c:pt>
                <c:pt idx="1167">
                  <c:v>1.1741586923807402E-5</c:v>
                </c:pt>
                <c:pt idx="1168">
                  <c:v>1.2744175318720332E-5</c:v>
                </c:pt>
                <c:pt idx="1169">
                  <c:v>1.3824612363842937E-5</c:v>
                </c:pt>
                <c:pt idx="1170">
                  <c:v>1.4988234309170493E-5</c:v>
                </c:pt>
                <c:pt idx="1171">
                  <c:v>1.6240682286316627E-5</c:v>
                </c:pt>
                <c:pt idx="1172">
                  <c:v>1.7587914782817285E-5</c:v>
                </c:pt>
                <c:pt idx="1173">
                  <c:v>1.9036220235543559E-5</c:v>
                </c:pt>
                <c:pt idx="1174">
                  <c:v>2.0592229709025559E-5</c:v>
                </c:pt>
                <c:pt idx="1175">
                  <c:v>2.22629296213772E-5</c:v>
                </c:pt>
                <c:pt idx="1176">
                  <c:v>2.405567447710941E-5</c:v>
                </c:pt>
                <c:pt idx="1177">
                  <c:v>2.5978199562880331E-5</c:v>
                </c:pt>
                <c:pt idx="1178">
                  <c:v>2.8038633558723657E-5</c:v>
                </c:pt>
                <c:pt idx="1179">
                  <c:v>3.0245511013795233E-5</c:v>
                </c:pt>
                <c:pt idx="1180">
                  <c:v>3.2607784632254651E-5</c:v>
                </c:pt>
                <c:pt idx="1181">
                  <c:v>3.513483731117079E-5</c:v>
                </c:pt>
                <c:pt idx="1182">
                  <c:v>3.783649386894053E-5</c:v>
                </c:pt>
                <c:pt idx="1183">
                  <c:v>4.0723032399039536E-5</c:v>
                </c:pt>
                <c:pt idx="1184">
                  <c:v>4.3805195180362153E-5</c:v>
                </c:pt>
                <c:pt idx="1185">
                  <c:v>4.7094199072068563E-5</c:v>
                </c:pt>
                <c:pt idx="1186">
                  <c:v>5.0601745317191562E-5</c:v>
                </c:pt>
                <c:pt idx="1187">
                  <c:v>5.4340028676161202E-5</c:v>
                </c:pt>
                <c:pt idx="1188">
                  <c:v>5.8321745808035846E-5</c:v>
                </c:pt>
                <c:pt idx="1189">
                  <c:v>6.2560102814119547E-5</c:v>
                </c:pt>
                <c:pt idx="1190">
                  <c:v>6.7068821855945429E-5</c:v>
                </c:pt>
                <c:pt idx="1191">
                  <c:v>7.186214675655588E-5</c:v>
                </c:pt>
                <c:pt idx="1192">
                  <c:v>7.6954847491852773E-5</c:v>
                </c:pt>
                <c:pt idx="1193">
                  <c:v>8.2362223476335414E-5</c:v>
                </c:pt>
                <c:pt idx="1194">
                  <c:v>8.810010554555587E-5</c:v>
                </c:pt>
                <c:pt idx="1195">
                  <c:v>9.4184856536255732E-5</c:v>
                </c:pt>
                <c:pt idx="1196">
                  <c:v>1.0063337036340628E-4</c:v>
                </c:pt>
                <c:pt idx="1197">
                  <c:v>1.0746306949289394E-4</c:v>
                </c:pt>
                <c:pt idx="1198">
                  <c:v>1.1469190070779285E-4</c:v>
                </c:pt>
                <c:pt idx="1199">
                  <c:v>1.2233832906603768E-4</c:v>
                </c:pt>
                <c:pt idx="1200">
                  <c:v>1.304213299480767E-4</c:v>
                </c:pt>
                <c:pt idx="1201">
                  <c:v>1.3896037909337102E-4</c:v>
                </c:pt>
                <c:pt idx="1202">
                  <c:v>1.4797544052661714E-4</c:v>
                </c:pt>
                <c:pt idx="1203">
                  <c:v>1.5748695227615656E-4</c:v>
                </c:pt>
                <c:pt idx="1204">
                  <c:v>1.6751580978951761E-4</c:v>
                </c:pt>
                <c:pt idx="1205">
                  <c:v>1.7808334695470118E-4</c:v>
                </c:pt>
                <c:pt idx="1206">
                  <c:v>1.8921131463879858E-4</c:v>
                </c:pt>
                <c:pt idx="1207">
                  <c:v>2.0092185666076789E-4</c:v>
                </c:pt>
                <c:pt idx="1208">
                  <c:v>2.1323748311978232E-4</c:v>
                </c:pt>
                <c:pt idx="1209">
                  <c:v>2.2618104100628354E-4</c:v>
                </c:pt>
                <c:pt idx="1210">
                  <c:v>2.397756820300041E-4</c:v>
                </c:pt>
                <c:pt idx="1211">
                  <c:v>2.5404482760538395E-4</c:v>
                </c:pt>
                <c:pt idx="1212">
                  <c:v>2.6901213094374218E-4</c:v>
                </c:pt>
                <c:pt idx="1213">
                  <c:v>2.8470143620952363E-4</c:v>
                </c:pt>
                <c:pt idx="1214">
                  <c:v>3.0113673470719051E-4</c:v>
                </c:pt>
                <c:pt idx="1215">
                  <c:v>3.183421180761966E-4</c:v>
                </c:pt>
                <c:pt idx="1216">
                  <c:v>3.3634172848091327E-4</c:v>
                </c:pt>
                <c:pt idx="1217">
                  <c:v>3.551597057951031E-4</c:v>
                </c:pt>
                <c:pt idx="1218">
                  <c:v>3.7482013179180094E-4</c:v>
                </c:pt>
                <c:pt idx="1219">
                  <c:v>3.9534697136206775E-4</c:v>
                </c:pt>
                <c:pt idx="1220">
                  <c:v>4.1676401080047209E-4</c:v>
                </c:pt>
                <c:pt idx="1221">
                  <c:v>4.3909479320740911E-4</c:v>
                </c:pt>
                <c:pt idx="1222">
                  <c:v>4.6236255107445681E-4</c:v>
                </c:pt>
                <c:pt idx="1223">
                  <c:v>4.8659013613285972E-4</c:v>
                </c:pt>
                <c:pt idx="1224">
                  <c:v>5.1179994656046918E-4</c:v>
                </c:pt>
                <c:pt idx="1225">
                  <c:v>5.3801385165951835E-4</c:v>
                </c:pt>
                <c:pt idx="1226">
                  <c:v>5.6525311413164179E-4</c:v>
                </c:pt>
                <c:pt idx="1227">
                  <c:v>5.9353831009492338E-4</c:v>
                </c:pt>
                <c:pt idx="1228">
                  <c:v>6.2288924700295417E-4</c:v>
                </c:pt>
                <c:pt idx="1229">
                  <c:v>6.5332487964238719E-4</c:v>
                </c:pt>
                <c:pt idx="1230">
                  <c:v>6.8486322440365556E-4</c:v>
                </c:pt>
                <c:pt idx="1231">
                  <c:v>7.1752127203368219E-4</c:v>
                </c:pt>
                <c:pt idx="1232">
                  <c:v>7.5131489909827651E-4</c:v>
                </c:pt>
                <c:pt idx="1233">
                  <c:v>7.8625877839657112E-4</c:v>
                </c:pt>
                <c:pt idx="1234">
                  <c:v>8.2236628858557367E-4</c:v>
                </c:pt>
                <c:pt idx="1235">
                  <c:v>8.5964942329018533E-4</c:v>
                </c:pt>
                <c:pt idx="1236">
                  <c:v>8.9811869998604704E-4</c:v>
                </c:pt>
                <c:pt idx="1237">
                  <c:v>9.3778306895974729E-4</c:v>
                </c:pt>
                <c:pt idx="1238">
                  <c:v>9.7864982266260628E-4</c:v>
                </c:pt>
                <c:pt idx="1239">
                  <c:v>1.0207245057868048E-3</c:v>
                </c:pt>
                <c:pt idx="1240">
                  <c:v>1.064010826406522E-3</c:v>
                </c:pt>
                <c:pt idx="1241">
                  <c:v>1.1085105685340749E-3</c:v>
                </c:pt>
                <c:pt idx="1242">
                  <c:v>1.1542235064539862E-3</c:v>
                </c:pt>
                <c:pt idx="1243">
                  <c:v>1.2011473212040944E-3</c:v>
                </c:pt>
                <c:pt idx="1244">
                  <c:v>1.2492775195795864E-3</c:v>
                </c:pt>
                <c:pt idx="1245">
                  <c:v>1.298607356043912E-3</c:v>
                </c:pt>
                <c:pt idx="1246">
                  <c:v>1.3491277579305988E-3</c:v>
                </c:pt>
                <c:pt idx="1247">
                  <c:v>1.4008272543263511E-3</c:v>
                </c:pt>
                <c:pt idx="1248">
                  <c:v>1.4536919090240295E-3</c:v>
                </c:pt>
                <c:pt idx="1249">
                  <c:v>1.5077052579329519E-3</c:v>
                </c:pt>
                <c:pt idx="1250">
                  <c:v>1.5628482513339057E-3</c:v>
                </c:pt>
                <c:pt idx="1251">
                  <c:v>1.6190992013571659E-3</c:v>
                </c:pt>
                <c:pt idx="1252">
                  <c:v>1.6764337350595865E-3</c:v>
                </c:pt>
                <c:pt idx="1253">
                  <c:v>1.7348247534654372E-3</c:v>
                </c:pt>
                <c:pt idx="1254">
                  <c:v>1.7942423969249746E-3</c:v>
                </c:pt>
                <c:pt idx="1255">
                  <c:v>1.854654017135233E-3</c:v>
                </c:pt>
                <c:pt idx="1256">
                  <c:v>1.9160241561481165E-3</c:v>
                </c:pt>
                <c:pt idx="1257">
                  <c:v>1.9783145326791275E-3</c:v>
                </c:pt>
                <c:pt idx="1258">
                  <c:v>2.0414840360084476E-3</c:v>
                </c:pt>
                <c:pt idx="1259">
                  <c:v>2.1054887277453757E-3</c:v>
                </c:pt>
                <c:pt idx="1260">
                  <c:v>2.170281851708099E-3</c:v>
                </c:pt>
                <c:pt idx="1261">
                  <c:v>2.2358138521411538E-3</c:v>
                </c:pt>
                <c:pt idx="1262">
                  <c:v>2.3020324004720855E-3</c:v>
                </c:pt>
                <c:pt idx="1263">
                  <c:v>2.3688824307776459E-3</c:v>
                </c:pt>
                <c:pt idx="1264">
                  <c:v>2.4363061841002598E-3</c:v>
                </c:pt>
                <c:pt idx="1265">
                  <c:v>2.5042432617280487E-3</c:v>
                </c:pt>
                <c:pt idx="1266">
                  <c:v>2.5726306875136612E-3</c:v>
                </c:pt>
                <c:pt idx="1267">
                  <c:v>2.6414029792790391E-3</c:v>
                </c:pt>
                <c:pt idx="1268">
                  <c:v>2.7104922293147361E-3</c:v>
                </c:pt>
                <c:pt idx="1269">
                  <c:v>2.7798281939464898E-3</c:v>
                </c:pt>
                <c:pt idx="1270">
                  <c:v>2.8493383921085799E-3</c:v>
                </c:pt>
                <c:pt idx="1271">
                  <c:v>2.9189482128203206E-3</c:v>
                </c:pt>
                <c:pt idx="1272">
                  <c:v>2.9885810314297357E-3</c:v>
                </c:pt>
                <c:pt idx="1273">
                  <c:v>3.0581583344465148E-3</c:v>
                </c:pt>
                <c:pt idx="1274">
                  <c:v>3.1275998527477708E-3</c:v>
                </c:pt>
                <c:pt idx="1275">
                  <c:v>3.1968237029053881E-3</c:v>
                </c:pt>
                <c:pt idx="1276">
                  <c:v>3.2657465363397252E-3</c:v>
                </c:pt>
                <c:pt idx="1277">
                  <c:v>3.3342836959724042E-3</c:v>
                </c:pt>
                <c:pt idx="1278">
                  <c:v>3.4023493800101061E-3</c:v>
                </c:pt>
                <c:pt idx="1279">
                  <c:v>3.4698568124549886E-3</c:v>
                </c:pt>
                <c:pt idx="1280">
                  <c:v>3.5367184199056843E-3</c:v>
                </c:pt>
                <c:pt idx="1281">
                  <c:v>3.6028460141731881E-3</c:v>
                </c:pt>
                <c:pt idx="1282">
                  <c:v>3.6681509802089481E-3</c:v>
                </c:pt>
                <c:pt idx="1283">
                  <c:v>3.7325444688080293E-3</c:v>
                </c:pt>
                <c:pt idx="1284">
                  <c:v>3.7959375935211251E-3</c:v>
                </c:pt>
                <c:pt idx="1285">
                  <c:v>3.8582416311855718E-3</c:v>
                </c:pt>
                <c:pt idx="1286">
                  <c:v>3.9193682254552355E-3</c:v>
                </c:pt>
                <c:pt idx="1287">
                  <c:v>3.9792295926919762E-3</c:v>
                </c:pt>
                <c:pt idx="1288">
                  <c:v>4.0377387295579114E-3</c:v>
                </c:pt>
                <c:pt idx="1289">
                  <c:v>4.0948096216305088E-3</c:v>
                </c:pt>
                <c:pt idx="1290">
                  <c:v>4.1503574523510216E-3</c:v>
                </c:pt>
                <c:pt idx="1291">
                  <c:v>4.2042988116002449E-3</c:v>
                </c:pt>
                <c:pt idx="1292">
                  <c:v>4.2565519031917175E-3</c:v>
                </c:pt>
                <c:pt idx="1293">
                  <c:v>4.3070367505638396E-3</c:v>
                </c:pt>
                <c:pt idx="1294">
                  <c:v>4.355675399950111E-3</c:v>
                </c:pt>
                <c:pt idx="1295">
                  <c:v>4.4023921203102199E-3</c:v>
                </c:pt>
                <c:pt idx="1296">
                  <c:v>4.4471135993044957E-3</c:v>
                </c:pt>
                <c:pt idx="1297">
                  <c:v>4.4897691346058085E-3</c:v>
                </c:pt>
                <c:pt idx="1298">
                  <c:v>4.530290819850887E-3</c:v>
                </c:pt>
                <c:pt idx="1299">
                  <c:v>4.5686137245471601E-3</c:v>
                </c:pt>
                <c:pt idx="1300">
                  <c:v>4.6046760672704187E-3</c:v>
                </c:pt>
                <c:pt idx="1301">
                  <c:v>4.6384193815055038E-3</c:v>
                </c:pt>
                <c:pt idx="1302">
                  <c:v>4.6697886735089095E-3</c:v>
                </c:pt>
                <c:pt idx="1303">
                  <c:v>4.6987325715963498E-3</c:v>
                </c:pt>
                <c:pt idx="1304">
                  <c:v>4.7252034662879257E-3</c:v>
                </c:pt>
                <c:pt idx="1305">
                  <c:v>4.7491576407769952E-3</c:v>
                </c:pt>
                <c:pt idx="1306">
                  <c:v>4.7705553912211112E-3</c:v>
                </c:pt>
                <c:pt idx="1307">
                  <c:v>4.7893611363928439E-3</c:v>
                </c:pt>
                <c:pt idx="1308">
                  <c:v>4.8055435162661555E-3</c:v>
                </c:pt>
                <c:pt idx="1309">
                  <c:v>4.8190754791558217E-3</c:v>
                </c:pt>
                <c:pt idx="1310">
                  <c:v>4.8299343570716285E-3</c:v>
                </c:pt>
                <c:pt idx="1311">
                  <c:v>4.8381019289927951E-3</c:v>
                </c:pt>
                <c:pt idx="1312">
                  <c:v>4.8435644718160011E-3</c:v>
                </c:pt>
                <c:pt idx="1313">
                  <c:v>4.8463127987772893E-3</c:v>
                </c:pt>
                <c:pt idx="1314">
                  <c:v>4.8463422851973094E-3</c:v>
                </c:pt>
                <c:pt idx="1315">
                  <c:v>4.8436528814490374E-3</c:v>
                </c:pt>
                <c:pt idx="1316">
                  <c:v>4.8382491130969365E-3</c:v>
                </c:pt>
                <c:pt idx="1317">
                  <c:v>4.8301400682071224E-3</c:v>
                </c:pt>
                <c:pt idx="1318">
                  <c:v>4.8193393718781903E-3</c:v>
                </c:pt>
                <c:pt idx="1319">
                  <c:v>4.8058651480928759E-3</c:v>
                </c:pt>
                <c:pt idx="1320">
                  <c:v>4.7897399690396622E-3</c:v>
                </c:pt>
                <c:pt idx="1321">
                  <c:v>4.7709907921031618E-3</c:v>
                </c:pt>
                <c:pt idx="1322">
                  <c:v>4.7496488847690709E-3</c:v>
                </c:pt>
                <c:pt idx="1323">
                  <c:v>4.7257497377365589E-3</c:v>
                </c:pt>
                <c:pt idx="1324">
                  <c:v>4.6993329665765094E-3</c:v>
                </c:pt>
                <c:pt idx="1325">
                  <c:v>4.6704422023161225E-3</c:v>
                </c:pt>
                <c:pt idx="1326">
                  <c:v>4.6391249713739089E-3</c:v>
                </c:pt>
                <c:pt idx="1327">
                  <c:v>4.605432565306578E-3</c:v>
                </c:pt>
                <c:pt idx="1328">
                  <c:v>4.5694199008676625E-3</c:v>
                </c:pt>
                <c:pt idx="1329">
                  <c:v>4.5311453709127678E-3</c:v>
                </c:pt>
                <c:pt idx="1330">
                  <c:v>4.4906706867164506E-3</c:v>
                </c:pt>
                <c:pt idx="1331">
                  <c:v>4.4480607122980064E-3</c:v>
                </c:pt>
                <c:pt idx="1332">
                  <c:v>4.4033832913768734E-3</c:v>
                </c:pt>
                <c:pt idx="1333">
                  <c:v>4.3567090676036339E-3</c:v>
                </c:pt>
                <c:pt idx="1334">
                  <c:v>4.3081112987332255E-3</c:v>
                </c:pt>
                <c:pt idx="1335">
                  <c:v>4.2576656654215962E-3</c:v>
                </c:pt>
                <c:pt idx="1336">
                  <c:v>4.2054500753448782E-3</c:v>
                </c:pt>
                <c:pt idx="1337">
                  <c:v>4.1515444633469147E-3</c:v>
                </c:pt>
                <c:pt idx="1338">
                  <c:v>4.0960305883308542E-3</c:v>
                </c:pt>
                <c:pt idx="1339">
                  <c:v>4.0389918276148712E-3</c:v>
                </c:pt>
                <c:pt idx="1340">
                  <c:v>3.9805129694699811E-3</c:v>
                </c:pt>
                <c:pt idx="1341">
                  <c:v>3.9206800045601996E-3</c:v>
                </c:pt>
                <c:pt idx="1342">
                  <c:v>3.8595799169951102E-3</c:v>
                </c:pt>
                <c:pt idx="1343">
                  <c:v>3.7973004756992777E-3</c:v>
                </c:pt>
                <c:pt idx="1344">
                  <c:v>3.7339300267914552E-3</c:v>
                </c:pt>
                <c:pt idx="1345">
                  <c:v>3.6695572876487264E-3</c:v>
                </c:pt>
                <c:pt idx="1346">
                  <c:v>3.6042711433185498E-3</c:v>
                </c:pt>
                <c:pt idx="1347">
                  <c:v>3.5381604459165583E-3</c:v>
                </c:pt>
                <c:pt idx="1348">
                  <c:v>3.4713138176287227E-3</c:v>
                </c:pt>
                <c:pt idx="1349">
                  <c:v>3.4038194579118141E-3</c:v>
                </c:pt>
                <c:pt idx="1350">
                  <c:v>3.3357649554554597E-3</c:v>
                </c:pt>
                <c:pt idx="1351">
                  <c:v>3.2672371054456219E-3</c:v>
                </c:pt>
                <c:pt idx="1352">
                  <c:v>3.1983217326328598E-3</c:v>
                </c:pt>
                <c:pt idx="1353">
                  <c:v>3.1291035206797127E-3</c:v>
                </c:pt>
                <c:pt idx="1354">
                  <c:v>3.0596658482276652E-3</c:v>
                </c:pt>
                <c:pt idx="1355">
                  <c:v>2.9900906320851745E-3</c:v>
                </c:pt>
                <c:pt idx="1356">
                  <c:v>2.9204581779077462E-3</c:v>
                </c:pt>
                <c:pt idx="1357">
                  <c:v>2.8508470386981355E-3</c:v>
                </c:pt>
                <c:pt idx="1358">
                  <c:v>2.7813338814206253E-3</c:v>
                </c:pt>
                <c:pt idx="1359">
                  <c:v>2.711993361985127E-3</c:v>
                </c:pt>
                <c:pt idx="1360">
                  <c:v>2.6428980088147023E-3</c:v>
                </c:pt>
                <c:pt idx="1361">
                  <c:v>2.5741181151773904E-3</c:v>
                </c:pt>
                <c:pt idx="1362">
                  <c:v>2.5057216404190644E-3</c:v>
                </c:pt>
                <c:pt idx="1363">
                  <c:v>2.4377741201997549E-3</c:v>
                </c:pt>
                <c:pt idx="1364">
                  <c:v>2.3703385857983131E-3</c:v>
                </c:pt>
                <c:pt idx="1365">
                  <c:v>2.3034754925099045E-3</c:v>
                </c:pt>
                <c:pt idx="1366">
                  <c:v>2.2372426571305184E-3</c:v>
                </c:pt>
                <c:pt idx="1367">
                  <c:v>2.1716952044821343E-3</c:v>
                </c:pt>
                <c:pt idx="1368">
                  <c:v>2.1068855229019736E-3</c:v>
                </c:pt>
                <c:pt idx="1369">
                  <c:v>2.0428632285867695E-3</c:v>
                </c:pt>
                <c:pt idx="1370">
                  <c:v>1.9796751386484575E-3</c:v>
                </c:pt>
                <c:pt idx="1371">
                  <c:v>1.9173652527135906E-3</c:v>
                </c:pt>
                <c:pt idx="1372">
                  <c:v>1.8559747428655157E-3</c:v>
                </c:pt>
                <c:pt idx="1373">
                  <c:v>1.7955419517056031E-3</c:v>
                </c:pt>
                <c:pt idx="1374">
                  <c:v>1.736102398285396E-3</c:v>
                </c:pt>
                <c:pt idx="1375">
                  <c:v>1.6776887916357985E-3</c:v>
                </c:pt>
                <c:pt idx="1376">
                  <c:v>1.6203310516039492E-3</c:v>
                </c:pt>
                <c:pt idx="1377">
                  <c:v>1.5640563366847305E-3</c:v>
                </c:pt>
                <c:pt idx="1378">
                  <c:v>1.5088890785204885E-3</c:v>
                </c:pt>
                <c:pt idx="1379">
                  <c:v>1.4548510227277594E-3</c:v>
                </c:pt>
                <c:pt idx="1380">
                  <c:v>1.4019612756942781E-3</c:v>
                </c:pt>
                <c:pt idx="1381">
                  <c:v>1.3502363569835086E-3</c:v>
                </c:pt>
                <c:pt idx="1382">
                  <c:v>1.2996902569707585E-3</c:v>
                </c:pt>
                <c:pt idx="1383">
                  <c:v>1.2503344993311494E-3</c:v>
                </c:pt>
                <c:pt idx="1384">
                  <c:v>1.2021782079948498E-3</c:v>
                </c:pt>
                <c:pt idx="1385">
                  <c:v>1.1552281781794698E-3</c:v>
                </c:pt>
                <c:pt idx="1386">
                  <c:v>1.1094889511125696E-3</c:v>
                </c:pt>
                <c:pt idx="1387">
                  <c:v>1.0649628920538158E-3</c:v>
                </c:pt>
                <c:pt idx="1388">
                  <c:v>1.021650271231317E-3</c:v>
                </c:pt>
                <c:pt idx="1389">
                  <c:v>9.7954934731050384E-4</c:v>
                </c:pt>
                <c:pt idx="1390">
                  <c:v>9.386564530170997E-4</c:v>
                </c:pt>
                <c:pt idx="1391">
                  <c:v>8.9896608254632813E-4</c:v>
                </c:pt>
                <c:pt idx="1392">
                  <c:v>8.6047098039512642E-4</c:v>
                </c:pt>
                <c:pt idx="1393">
                  <c:v>8.2316223126601762E-4</c:v>
                </c:pt>
                <c:pt idx="1394">
                  <c:v>7.8702935070177379E-4</c:v>
                </c:pt>
                <c:pt idx="1395">
                  <c:v>7.5206037611978878E-4</c:v>
                </c:pt>
                <c:pt idx="1396">
                  <c:v>7.1824195793084163E-4</c:v>
                </c:pt>
                <c:pt idx="1397">
                  <c:v>6.8555945043735254E-4</c:v>
                </c:pt>
                <c:pt idx="1398">
                  <c:v>6.5399700222246756E-4</c:v>
                </c:pt>
                <c:pt idx="1399">
                  <c:v>6.2353764575603932E-4</c:v>
                </c:pt>
                <c:pt idx="1400">
                  <c:v>5.9416338595733541E-4</c:v>
                </c:pt>
                <c:pt idx="1401">
                  <c:v>5.6585528747279327E-4</c:v>
                </c:pt>
                <c:pt idx="1402">
                  <c:v>5.3859356044069599E-4</c:v>
                </c:pt>
                <c:pt idx="1403">
                  <c:v>5.1235764453277596E-4</c:v>
                </c:pt>
                <c:pt idx="1404">
                  <c:v>4.8712629107916744E-4</c:v>
                </c:pt>
                <c:pt idx="1405">
                  <c:v>4.6287764309840509E-4</c:v>
                </c:pt>
                <c:pt idx="1406">
                  <c:v>4.3958931307296349E-4</c:v>
                </c:pt>
                <c:pt idx="1407">
                  <c:v>4.1723845832516049E-4</c:v>
                </c:pt>
                <c:pt idx="1408">
                  <c:v>3.9580185386596181E-4</c:v>
                </c:pt>
                <c:pt idx="1409">
                  <c:v>3.7525596260518877E-4</c:v>
                </c:pt>
                <c:pt idx="1410">
                  <c:v>3.5557700282624308E-4</c:v>
                </c:pt>
                <c:pt idx="1411">
                  <c:v>3.3674101284562891E-4</c:v>
                </c:pt>
                <c:pt idx="1412">
                  <c:v>3.1872391279071766E-4</c:v>
                </c:pt>
                <c:pt idx="1413">
                  <c:v>3.0150156344476803E-4</c:v>
                </c:pt>
                <c:pt idx="1414">
                  <c:v>2.8504982212204774E-4</c:v>
                </c:pt>
                <c:pt idx="1415">
                  <c:v>2.6934459554831355E-4</c:v>
                </c:pt>
                <c:pt idx="1416">
                  <c:v>2.5436188973610276E-4</c:v>
                </c:pt>
                <c:pt idx="1417">
                  <c:v>2.4007785685493013E-4</c:v>
                </c:pt>
                <c:pt idx="1418">
                  <c:v>2.2646883910885273E-4</c:v>
                </c:pt>
                <c:pt idx="1419">
                  <c:v>2.1351140964450898E-4</c:v>
                </c:pt>
                <c:pt idx="1420">
                  <c:v>2.0118241052208323E-4</c:v>
                </c:pt>
                <c:pt idx="1421">
                  <c:v>1.8945898779212179E-4</c:v>
                </c:pt>
                <c:pt idx="1422">
                  <c:v>1.7831862372863288E-4</c:v>
                </c:pt>
                <c:pt idx="1423">
                  <c:v>1.677391662775358E-4</c:v>
                </c:pt>
                <c:pt idx="1424">
                  <c:v>1.5769885578665466E-4</c:v>
                </c:pt>
                <c:pt idx="1425">
                  <c:v>1.4817634908938682E-4</c:v>
                </c:pt>
                <c:pt idx="1426">
                  <c:v>1.3915074102086017E-4</c:v>
                </c:pt>
                <c:pt idx="1427">
                  <c:v>1.3060158344962696E-4</c:v>
                </c:pt>
                <c:pt idx="1428">
                  <c:v>1.2250890191294777E-4</c:v>
                </c:pt>
                <c:pt idx="1429">
                  <c:v>1.1485320994745369E-4</c:v>
                </c:pt>
                <c:pt idx="1430">
                  <c:v>1.0761552120970542E-4</c:v>
                </c:pt>
                <c:pt idx="1431">
                  <c:v>1.0077735948441182E-4</c:v>
                </c:pt>
                <c:pt idx="1432">
                  <c:v>9.432076667936716E-5</c:v>
                </c:pt>
                <c:pt idx="1433">
                  <c:v>8.8228308908023655E-5</c:v>
                </c:pt>
                <c:pt idx="1434">
                  <c:v>8.2483080761451877E-5</c:v>
                </c:pt>
                <c:pt idx="1435">
                  <c:v>7.7068707871524893E-5</c:v>
                </c:pt>
                <c:pt idx="1436">
                  <c:v>7.1969347867593118E-5</c:v>
                </c:pt>
                <c:pt idx="1437">
                  <c:v>6.7169689827903926E-5</c:v>
                </c:pt>
                <c:pt idx="1438">
                  <c:v>6.2654952326425686E-5</c:v>
                </c:pt>
                <c:pt idx="1439">
                  <c:v>5.8410880174400898E-5</c:v>
                </c:pt>
                <c:pt idx="1440">
                  <c:v>5.4423739954080367E-5</c:v>
                </c:pt>
                <c:pt idx="1441">
                  <c:v>5.0680314440514184E-5</c:v>
                </c:pt>
                <c:pt idx="1442">
                  <c:v>4.7167896004667316E-5</c:v>
                </c:pt>
                <c:pt idx="1443">
                  <c:v>4.3874279088875119E-5</c:v>
                </c:pt>
                <c:pt idx="1444">
                  <c:v>4.0787751842914275E-5</c:v>
                </c:pt>
                <c:pt idx="1445">
                  <c:v>3.7897087005879768E-5</c:v>
                </c:pt>
                <c:pt idx="1446">
                  <c:v>3.5191532116262195E-5</c:v>
                </c:pt>
                <c:pt idx="1447">
                  <c:v>3.266079912912497E-5</c:v>
                </c:pt>
                <c:pt idx="1448">
                  <c:v>3.0295053516125857E-5</c:v>
                </c:pt>
                <c:pt idx="1449">
                  <c:v>2.8084902920678798E-5</c:v>
                </c:pt>
                <c:pt idx="1450">
                  <c:v>2.6021385436935593E-5</c:v>
                </c:pt>
                <c:pt idx="1451">
                  <c:v>2.40959575779273E-5</c:v>
                </c:pt>
                <c:pt idx="1452">
                  <c:v>2.2300481994444191E-5</c:v>
                </c:pt>
                <c:pt idx="1453">
                  <c:v>2.062721500278895E-5</c:v>
                </c:pt>
                <c:pt idx="1454">
                  <c:v>1.9068793975960412E-5</c:v>
                </c:pt>
                <c:pt idx="1455">
                  <c:v>1.7618224649206674E-5</c:v>
                </c:pt>
                <c:pt idx="1456">
                  <c:v>1.6268868387537789E-5</c:v>
                </c:pt>
                <c:pt idx="1457">
                  <c:v>1.5014429459217673E-5</c:v>
                </c:pt>
                <c:pt idx="1458">
                  <c:v>1.3848942355980706E-5</c:v>
                </c:pt>
                <c:pt idx="1459">
                  <c:v>1.2766759197423482E-5</c:v>
                </c:pt>
                <c:pt idx="1460">
                  <c:v>1.1762537253767303E-5</c:v>
                </c:pt>
                <c:pt idx="1461">
                  <c:v>1.0831226618191774E-5</c:v>
                </c:pt>
                <c:pt idx="1462">
                  <c:v>9.9680580568534177E-6</c:v>
                </c:pt>
                <c:pt idx="1463">
                  <c:v>9.1685310618900295E-6</c:v>
                </c:pt>
                <c:pt idx="1464">
                  <c:v>8.4284021299421667E-6</c:v>
                </c:pt>
                <c:pt idx="1465">
                  <c:v>7.7436732860444878E-6</c:v>
                </c:pt>
                <c:pt idx="1466">
                  <c:v>7.1105808702935329E-6</c:v>
                </c:pt>
                <c:pt idx="1467">
                  <c:v>6.5255846022455918E-6</c:v>
                </c:pt>
                <c:pt idx="1468">
                  <c:v>5.9853569357829588E-6</c:v>
                </c:pt>
                <c:pt idx="1469">
                  <c:v>5.4867727150503637E-6</c:v>
                </c:pt>
                <c:pt idx="1470">
                  <c:v>5.0268991400344191E-6</c:v>
                </c:pt>
                <c:pt idx="1471">
                  <c:v>4.602986048530772E-6</c:v>
                </c:pt>
                <c:pt idx="1472">
                  <c:v>4.2124565194514586E-6</c:v>
                </c:pt>
                <c:pt idx="1473">
                  <c:v>3.8528978008305688E-6</c:v>
                </c:pt>
                <c:pt idx="1474">
                  <c:v>3.522052564380267E-6</c:v>
                </c:pt>
                <c:pt idx="1475">
                  <c:v>3.2991571343714246E-6</c:v>
                </c:pt>
                <c:pt idx="1476">
                  <c:v>3.0258384102672373E-6</c:v>
                </c:pt>
                <c:pt idx="1477">
                  <c:v>2.7757730162192165E-6</c:v>
                </c:pt>
                <c:pt idx="1478">
                  <c:v>2.5472762960643831E-6</c:v>
                </c:pt>
                <c:pt idx="1479">
                  <c:v>2.3387822135194185E-6</c:v>
                </c:pt>
                <c:pt idx="1480">
                  <c:v>2.1488366556815089E-6</c:v>
                </c:pt>
                <c:pt idx="1481">
                  <c:v>1.9760910497466084E-6</c:v>
                </c:pt>
                <c:pt idx="1482">
                  <c:v>1.8192962869974175E-6</c:v>
                </c:pt>
                <c:pt idx="1483">
                  <c:v>1.6772969475576065E-6</c:v>
                </c:pt>
                <c:pt idx="1484">
                  <c:v>1.5490258189187838E-6</c:v>
                </c:pt>
                <c:pt idx="1485">
                  <c:v>1.4334987008272061E-6</c:v>
                </c:pt>
                <c:pt idx="1486">
                  <c:v>1.3298094887877947E-6</c:v>
                </c:pt>
                <c:pt idx="1487">
                  <c:v>1.2371255281559483E-6</c:v>
                </c:pt>
                <c:pt idx="1488">
                  <c:v>1.1546832305812906E-6</c:v>
                </c:pt>
                <c:pt idx="1489">
                  <c:v>1.081783944409066E-6</c:v>
                </c:pt>
                <c:pt idx="1490">
                  <c:v>1.0177900705358733E-6</c:v>
                </c:pt>
                <c:pt idx="1491">
                  <c:v>9.6212141516695796E-7</c:v>
                </c:pt>
                <c:pt idx="1492">
                  <c:v>9.1425177090282821E-7</c:v>
                </c:pt>
                <c:pt idx="1493">
                  <c:v>8.7370571761440719E-7</c:v>
                </c:pt>
                <c:pt idx="1494">
                  <c:v>8.4005563462817881E-7</c:v>
                </c:pt>
                <c:pt idx="1495">
                  <c:v>8.1291891583608408E-7</c:v>
                </c:pt>
                <c:pt idx="1496">
                  <c:v>7.9195537947246971E-7</c:v>
                </c:pt>
                <c:pt idx="1497">
                  <c:v>7.76864864446496E-7</c:v>
                </c:pt>
                <c:pt idx="1498">
                  <c:v>7.6738500529225514E-7</c:v>
                </c:pt>
                <c:pt idx="1499">
                  <c:v>7.6328917798878897E-7</c:v>
                </c:pt>
                <c:pt idx="1500">
                  <c:v>7.6438460910886439E-7</c:v>
                </c:pt>
                <c:pt idx="1501">
                  <c:v>7.7051064097694199E-7</c:v>
                </c:pt>
                <c:pt idx="1502">
                  <c:v>7.8153714574801269E-7</c:v>
                </c:pt>
                <c:pt idx="1503">
                  <c:v>7.9736308156032298E-7</c:v>
                </c:pt>
                <c:pt idx="1504">
                  <c:v>8.1791518416207293E-7</c:v>
                </c:pt>
                <c:pt idx="1505">
                  <c:v>8.4314678766544382E-7</c:v>
                </c:pt>
                <c:pt idx="1506">
                  <c:v>8.7303676833555318E-7</c:v>
                </c:pt>
                <c:pt idx="1507">
                  <c:v>9.0758860557997379E-7</c:v>
                </c:pt>
                <c:pt idx="1508">
                  <c:v>9.4682955456042224E-7</c:v>
                </c:pt>
                <c:pt idx="1509">
                  <c:v>9.9080992510263076E-7</c:v>
                </c:pt>
                <c:pt idx="1510">
                  <c:v>1.0396024618349893E-6</c:v>
                </c:pt>
                <c:pt idx="1511">
                  <c:v>1.0933018207317558E-6</c:v>
                </c:pt>
                <c:pt idx="1512">
                  <c:v>1.0753726556666854E-6</c:v>
                </c:pt>
                <c:pt idx="1513">
                  <c:v>1.147354066363954E-6</c:v>
                </c:pt>
                <c:pt idx="1514">
                  <c:v>1.2238325355740954E-6</c:v>
                </c:pt>
                <c:pt idx="1515">
                  <c:v>1.3050663616986998E-6</c:v>
                </c:pt>
                <c:pt idx="1516">
                  <c:v>1.3913271579216733E-6</c:v>
                </c:pt>
                <c:pt idx="1517">
                  <c:v>1.4829004415959872E-6</c:v>
                </c:pt>
                <c:pt idx="1518">
                  <c:v>1.5800862438338737E-6</c:v>
                </c:pt>
                <c:pt idx="1519">
                  <c:v>1.6831997396434107E-6</c:v>
                </c:pt>
                <c:pt idx="1520">
                  <c:v>1.7925718989434682E-6</c:v>
                </c:pt>
                <c:pt idx="1521">
                  <c:v>1.9085501587629735E-6</c:v>
                </c:pt>
                <c:pt idx="1522">
                  <c:v>2.0314991169186349E-6</c:v>
                </c:pt>
                <c:pt idx="1523">
                  <c:v>2.1618012474385693E-6</c:v>
                </c:pt>
                <c:pt idx="1524">
                  <c:v>2.2998576379745959E-6</c:v>
                </c:pt>
                <c:pt idx="1525">
                  <c:v>2.4460887494271027E-6</c:v>
                </c:pt>
                <c:pt idx="1526">
                  <c:v>2.6009351979676035E-6</c:v>
                </c:pt>
                <c:pt idx="1527">
                  <c:v>2.7648585596249533E-6</c:v>
                </c:pt>
                <c:pt idx="1528">
                  <c:v>2.9383421975616921E-6</c:v>
                </c:pt>
                <c:pt idx="1529">
                  <c:v>3.1218921121314628E-6</c:v>
                </c:pt>
                <c:pt idx="1530">
                  <c:v>3.3160378137801736E-6</c:v>
                </c:pt>
                <c:pt idx="1531">
                  <c:v>3.5213332187996805E-6</c:v>
                </c:pt>
                <c:pt idx="1532">
                  <c:v>3.7383575679152441E-6</c:v>
                </c:pt>
                <c:pt idx="1533">
                  <c:v>3.9677163676338423E-6</c:v>
                </c:pt>
                <c:pt idx="1534">
                  <c:v>4.2100423542319774E-6</c:v>
                </c:pt>
                <c:pt idx="1535">
                  <c:v>4.4659964802235939E-6</c:v>
                </c:pt>
                <c:pt idx="1536">
                  <c:v>4.7362689230768859E-6</c:v>
                </c:pt>
                <c:pt idx="1537">
                  <c:v>5.0215801159124716E-6</c:v>
                </c:pt>
                <c:pt idx="1538">
                  <c:v>5.3226817998451674E-6</c:v>
                </c:pt>
                <c:pt idx="1539">
                  <c:v>5.6403580975683347E-6</c:v>
                </c:pt>
                <c:pt idx="1540">
                  <c:v>5.9754266077321982E-6</c:v>
                </c:pt>
                <c:pt idx="1541">
                  <c:v>6.3287395195751921E-6</c:v>
                </c:pt>
                <c:pt idx="1542">
                  <c:v>6.7011847472233424E-6</c:v>
                </c:pt>
                <c:pt idx="1543">
                  <c:v>7.093687082983921E-6</c:v>
                </c:pt>
                <c:pt idx="1544">
                  <c:v>7.5072093688820467E-6</c:v>
                </c:pt>
                <c:pt idx="1545">
                  <c:v>7.9427536856312369E-6</c:v>
                </c:pt>
                <c:pt idx="1546">
                  <c:v>8.4013625581156044E-6</c:v>
                </c:pt>
                <c:pt idx="1547">
                  <c:v>8.8841201764095782E-6</c:v>
                </c:pt>
                <c:pt idx="1548">
                  <c:v>9.3921536312544848E-6</c:v>
                </c:pt>
                <c:pt idx="1549">
                  <c:v>9.9266341628183727E-6</c:v>
                </c:pt>
                <c:pt idx="1550">
                  <c:v>1.0488778421500735E-5</c:v>
                </c:pt>
                <c:pt idx="1551">
                  <c:v>1.1079849739406804E-5</c:v>
                </c:pt>
                <c:pt idx="1552">
                  <c:v>1.1701159411061598E-5</c:v>
                </c:pt>
                <c:pt idx="1553">
                  <c:v>1.2354067981807294E-5</c:v>
                </c:pt>
                <c:pt idx="1554">
                  <c:v>1.3039986542222753E-5</c:v>
                </c:pt>
                <c:pt idx="1555">
                  <c:v>1.3760378026833568E-5</c:v>
                </c:pt>
                <c:pt idx="1556">
                  <c:v>1.4516758515221886E-5</c:v>
                </c:pt>
                <c:pt idx="1557">
                  <c:v>1.53106985335912E-5</c:v>
                </c:pt>
                <c:pt idx="1558">
                  <c:v>1.6143824354697332E-5</c:v>
                </c:pt>
                <c:pt idx="1559">
                  <c:v>1.7017819293941117E-5</c:v>
                </c:pt>
                <c:pt idx="1560">
                  <c:v>1.7934424999350005E-5</c:v>
                </c:pt>
                <c:pt idx="1561">
                  <c:v>1.8895442732992145E-5</c:v>
                </c:pt>
                <c:pt idx="1562">
                  <c:v>1.9902734641322182E-5</c:v>
                </c:pt>
                <c:pt idx="1563">
                  <c:v>2.0958225011797509E-5</c:v>
                </c:pt>
                <c:pt idx="1564">
                  <c:v>2.2063901512982716E-5</c:v>
                </c:pt>
                <c:pt idx="1565">
                  <c:v>2.322181641529948E-5</c:v>
                </c:pt>
                <c:pt idx="1566">
                  <c:v>2.443408778937462E-5</c:v>
                </c:pt>
                <c:pt idx="1567">
                  <c:v>2.570290067891126E-5</c:v>
                </c:pt>
                <c:pt idx="1568">
                  <c:v>2.7030508244837743E-5</c:v>
                </c:pt>
                <c:pt idx="1569">
                  <c:v>2.8419232877365866E-5</c:v>
                </c:pt>
                <c:pt idx="1570">
                  <c:v>2.9871467272548077E-5</c:v>
                </c:pt>
                <c:pt idx="1571">
                  <c:v>3.1389675469701501E-5</c:v>
                </c:pt>
                <c:pt idx="1572">
                  <c:v>3.2976393846065716E-5</c:v>
                </c:pt>
                <c:pt idx="1573">
                  <c:v>3.4634232064885985E-5</c:v>
                </c:pt>
                <c:pt idx="1574">
                  <c:v>3.6365873972998161E-5</c:v>
                </c:pt>
                <c:pt idx="1575">
                  <c:v>3.8174078443978632E-5</c:v>
                </c:pt>
                <c:pt idx="1576">
                  <c:v>4.006168016268571E-5</c:v>
                </c:pt>
                <c:pt idx="1577">
                  <c:v>4.2031590347063624E-5</c:v>
                </c:pt>
                <c:pt idx="1578">
                  <c:v>4.4086797402900062E-5</c:v>
                </c:pt>
                <c:pt idx="1579">
                  <c:v>4.6230367507136102E-5</c:v>
                </c:pt>
                <c:pt idx="1580">
                  <c:v>4.8465445115351896E-5</c:v>
                </c:pt>
                <c:pt idx="1581">
                  <c:v>5.0795253388808238E-5</c:v>
                </c:pt>
                <c:pt idx="1582">
                  <c:v>5.322309453652647E-5</c:v>
                </c:pt>
                <c:pt idx="1583">
                  <c:v>5.5752350067717257E-5</c:v>
                </c:pt>
                <c:pt idx="1584">
                  <c:v>5.8386480949802126E-5</c:v>
                </c:pt>
                <c:pt idx="1585">
                  <c:v>6.1129027667358764E-5</c:v>
                </c:pt>
                <c:pt idx="1586">
                  <c:v>6.3983610177068039E-5</c:v>
                </c:pt>
                <c:pt idx="1587">
                  <c:v>6.6953927753924107E-5</c:v>
                </c:pt>
                <c:pt idx="1588">
                  <c:v>7.0043758723809129E-5</c:v>
                </c:pt>
                <c:pt idx="1589">
                  <c:v>7.3256960077508398E-5</c:v>
                </c:pt>
                <c:pt idx="1590">
                  <c:v>7.6597466961403097E-5</c:v>
                </c:pt>
                <c:pt idx="1591">
                  <c:v>8.0069292039824407E-5</c:v>
                </c:pt>
                <c:pt idx="1592">
                  <c:v>8.3676524724331358E-5</c:v>
                </c:pt>
                <c:pt idx="1593">
                  <c:v>8.7423330265039891E-5</c:v>
                </c:pt>
                <c:pt idx="1594">
                  <c:v>9.1313948699152072E-5</c:v>
                </c:pt>
                <c:pt idx="1595">
                  <c:v>9.5352693652088369E-5</c:v>
                </c:pt>
                <c:pt idx="1596">
                  <c:v>9.9543950986379046E-5</c:v>
                </c:pt>
                <c:pt idx="1597">
                  <c:v>1.0389217729385816E-4</c:v>
                </c:pt>
                <c:pt idx="1598">
                  <c:v>1.0840189822660274E-4</c:v>
                </c:pt>
                <c:pt idx="1599">
                  <c:v>1.1307770666213964E-4</c:v>
                </c:pt>
                <c:pt idx="1600">
                  <c:v>1.1792426069880451E-4</c:v>
                </c:pt>
                <c:pt idx="1601">
                  <c:v>1.2294628147689301E-4</c:v>
                </c:pt>
                <c:pt idx="1602">
                  <c:v>1.2814855082177293E-4</c:v>
                </c:pt>
                <c:pt idx="1603">
                  <c:v>1.3353590870504386E-4</c:v>
                </c:pt>
                <c:pt idx="1604">
                  <c:v>1.3911325051999465E-4</c:v>
                </c:pt>
                <c:pt idx="1605">
                  <c:v>1.448855241680824E-4</c:v>
                </c:pt>
                <c:pt idx="1606">
                  <c:v>1.5085772695291945E-4</c:v>
                </c:pt>
                <c:pt idx="1607">
                  <c:v>1.5703490227893301E-4</c:v>
                </c:pt>
                <c:pt idx="1608">
                  <c:v>1.6342213615181192E-4</c:v>
                </c:pt>
                <c:pt idx="1609">
                  <c:v>1.7002455347809122E-4</c:v>
                </c:pt>
                <c:pt idx="1610">
                  <c:v>1.7684731416183676E-4</c:v>
                </c:pt>
                <c:pt idx="1611">
                  <c:v>1.8389560899614542E-4</c:v>
                </c:pt>
                <c:pt idx="1612">
                  <c:v>1.9117465534802122E-4</c:v>
                </c:pt>
                <c:pt idx="1613">
                  <c:v>1.9868969263516406E-4</c:v>
                </c:pt>
                <c:pt idx="1614">
                  <c:v>2.0644597759351973E-4</c:v>
                </c:pt>
                <c:pt idx="1615">
                  <c:v>2.14448779335191E-4</c:v>
                </c:pt>
                <c:pt idx="1616">
                  <c:v>2.2270337419604886E-4</c:v>
                </c:pt>
                <c:pt idx="1617">
                  <c:v>2.3121504037339395E-4</c:v>
                </c:pt>
                <c:pt idx="1618">
                  <c:v>2.3998905235402337E-4</c:v>
                </c:pt>
                <c:pt idx="1619">
                  <c:v>2.4903067513342613E-4</c:v>
                </c:pt>
                <c:pt idx="1620">
                  <c:v>2.5834515822773695E-4</c:v>
                </c:pt>
                <c:pt idx="1621">
                  <c:v>2.6793772947977232E-4</c:v>
                </c:pt>
                <c:pt idx="1622">
                  <c:v>2.7781358866166831E-4</c:v>
                </c:pt>
                <c:pt idx="1623">
                  <c:v>2.8797790087663563E-4</c:v>
                </c:pt>
                <c:pt idx="1624">
                  <c:v>2.9843578976278712E-4</c:v>
                </c:pt>
                <c:pt idx="1625">
                  <c:v>3.0919233050301972E-4</c:v>
                </c:pt>
                <c:pt idx="1626">
                  <c:v>3.2025254264459054E-4</c:v>
                </c:pt>
                <c:pt idx="1627">
                  <c:v>3.3162138273337005E-4</c:v>
                </c:pt>
                <c:pt idx="1628">
                  <c:v>3.4330373676774348E-4</c:v>
                </c:pt>
                <c:pt idx="1629">
                  <c:v>3.5530441247761329E-4</c:v>
                </c:pt>
                <c:pt idx="1630">
                  <c:v>3.6762813143509918E-4</c:v>
                </c:pt>
                <c:pt idx="1631">
                  <c:v>3.802795210031019E-4</c:v>
                </c:pt>
                <c:pt idx="1632">
                  <c:v>3.9326310612941172E-4</c:v>
                </c:pt>
                <c:pt idx="1633">
                  <c:v>4.0658330099396003E-4</c:v>
                </c:pt>
                <c:pt idx="1634">
                  <c:v>4.2024440051732223E-4</c:v>
                </c:pt>
                <c:pt idx="1635">
                  <c:v>4.3425057173983631E-4</c:v>
                </c:pt>
                <c:pt idx="1636">
                  <c:v>4.4860584508012565E-4</c:v>
                </c:pt>
                <c:pt idx="1637">
                  <c:v>4.6331410548348652E-4</c:v>
                </c:pt>
                <c:pt idx="1638">
                  <c:v>4.7837908347042412E-4</c:v>
                </c:pt>
                <c:pt idx="1639">
                  <c:v>4.9380434609612228E-4</c:v>
                </c:pt>
                <c:pt idx="1640">
                  <c:v>5.0959328783295476E-4</c:v>
                </c:pt>
                <c:pt idx="1641">
                  <c:v>5.2574912138742414E-4</c:v>
                </c:pt>
                <c:pt idx="1642">
                  <c:v>5.4227486846467824E-4</c:v>
                </c:pt>
                <c:pt idx="1643">
                  <c:v>5.5917335049346937E-4</c:v>
                </c:pt>
                <c:pt idx="1644">
                  <c:v>5.7644717932485824E-4</c:v>
                </c:pt>
                <c:pt idx="1645">
                  <c:v>5.9409874791935236E-4</c:v>
                </c:pt>
                <c:pt idx="1646">
                  <c:v>6.1213022103621538E-4</c:v>
                </c:pt>
                <c:pt idx="1647">
                  <c:v>6.3054352594055251E-4</c:v>
                </c:pt>
                <c:pt idx="1648">
                  <c:v>6.4934034314329924E-4</c:v>
                </c:pt>
                <c:pt idx="1649">
                  <c:v>6.685220971896211E-4</c:v>
                </c:pt>
                <c:pt idx="1650">
                  <c:v>6.8808994751259889E-4</c:v>
                </c:pt>
                <c:pt idx="1651">
                  <c:v>7.0804477936788871E-4</c:v>
                </c:pt>
                <c:pt idx="1652">
                  <c:v>7.2838719486695443E-4</c:v>
                </c:pt>
                <c:pt idx="1653">
                  <c:v>7.4911750412578527E-4</c:v>
                </c:pt>
                <c:pt idx="1654">
                  <c:v>7.702357165462547E-4</c:v>
                </c:pt>
                <c:pt idx="1655">
                  <c:v>7.9174153224863774E-4</c:v>
                </c:pt>
                <c:pt idx="1656">
                  <c:v>8.1363433367230521E-4</c:v>
                </c:pt>
                <c:pt idx="1657">
                  <c:v>8.3591317736357205E-4</c:v>
                </c:pt>
                <c:pt idx="1658">
                  <c:v>8.5857678596844441E-4</c:v>
                </c:pt>
                <c:pt idx="1659">
                  <c:v>8.8162354044931041E-4</c:v>
                </c:pt>
                <c:pt idx="1660">
                  <c:v>9.0505147254304802E-4</c:v>
                </c:pt>
                <c:pt idx="1661">
                  <c:v>9.2885825748051495E-4</c:v>
                </c:pt>
                <c:pt idx="1662">
                  <c:v>9.5304120698500093E-4</c:v>
                </c:pt>
                <c:pt idx="1663">
                  <c:v>9.7759726256855845E-4</c:v>
                </c:pt>
                <c:pt idx="1664">
                  <c:v>1.0025229891451176E-3</c:v>
                </c:pt>
                <c:pt idx="1665">
                  <c:v>1.0278145689776826E-3</c:v>
                </c:pt>
                <c:pt idx="1666">
                  <c:v>1.0534677959793703E-3</c:v>
                </c:pt>
                <c:pt idx="1667">
                  <c:v>1.0794780703852612E-3</c:v>
                </c:pt>
                <c:pt idx="1668">
                  <c:v>1.105840393813282E-3</c:v>
                </c:pt>
                <c:pt idx="1669">
                  <c:v>1.1325493647320983E-3</c:v>
                </c:pt>
                <c:pt idx="1670">
                  <c:v>1.1595991743520839E-3</c:v>
                </c:pt>
                <c:pt idx="1671">
                  <c:v>1.1869836029578477E-3</c:v>
                </c:pt>
                <c:pt idx="1672">
                  <c:v>1.2146960166976189E-3</c:v>
                </c:pt>
                <c:pt idx="1673">
                  <c:v>1.2427293648459034E-3</c:v>
                </c:pt>
                <c:pt idx="1674">
                  <c:v>1.2710761775553867E-3</c:v>
                </c:pt>
                <c:pt idx="1675">
                  <c:v>1.2997285641117877E-3</c:v>
                </c:pt>
                <c:pt idx="1676">
                  <c:v>1.3286782117077744E-3</c:v>
                </c:pt>
                <c:pt idx="1677">
                  <c:v>1.3579163847484302E-3</c:v>
                </c:pt>
                <c:pt idx="1678">
                  <c:v>1.387433924701793E-3</c:v>
                </c:pt>
                <c:pt idx="1679">
                  <c:v>1.4172212505072931E-3</c:v>
                </c:pt>
                <c:pt idx="1680">
                  <c:v>1.4472683595523608E-3</c:v>
                </c:pt>
                <c:pt idx="1681">
                  <c:v>1.477564829229812E-3</c:v>
                </c:pt>
                <c:pt idx="1682">
                  <c:v>1.5080998190846392E-3</c:v>
                </c:pt>
                <c:pt idx="1683">
                  <c:v>1.5388620735597412E-3</c:v>
                </c:pt>
                <c:pt idx="1684">
                  <c:v>1.5698399253492327E-3</c:v>
                </c:pt>
                <c:pt idx="1685">
                  <c:v>1.6010212993651516E-3</c:v>
                </c:pt>
                <c:pt idx="1686">
                  <c:v>1.632393717325644E-3</c:v>
                </c:pt>
                <c:pt idx="1687">
                  <c:v>1.6639443029684382E-3</c:v>
                </c:pt>
                <c:pt idx="1688">
                  <c:v>1.6956597878942004E-3</c:v>
                </c:pt>
                <c:pt idx="1689">
                  <c:v>1.7275265180433255E-3</c:v>
                </c:pt>
                <c:pt idx="1690">
                  <c:v>1.7595304608066522E-3</c:v>
                </c:pt>
                <c:pt idx="1691">
                  <c:v>1.7916572127728298E-3</c:v>
                </c:pt>
                <c:pt idx="1692">
                  <c:v>1.8238920081105421E-3</c:v>
                </c:pt>
                <c:pt idx="1693">
                  <c:v>1.856219727584517E-3</c:v>
                </c:pt>
                <c:pt idx="1694">
                  <c:v>1.8886249082030627E-3</c:v>
                </c:pt>
                <c:pt idx="1695">
                  <c:v>1.9210917534917111E-3</c:v>
                </c:pt>
                <c:pt idx="1696">
                  <c:v>1.9536041443897144E-3</c:v>
                </c:pt>
                <c:pt idx="1697">
                  <c:v>1.9861456507614911E-3</c:v>
                </c:pt>
                <c:pt idx="1698">
                  <c:v>2.018699543515824E-3</c:v>
                </c:pt>
                <c:pt idx="1699">
                  <c:v>2.0512488073243505E-3</c:v>
                </c:pt>
                <c:pt idx="1700">
                  <c:v>2.0837761539276548E-3</c:v>
                </c:pt>
                <c:pt idx="1701">
                  <c:v>2.1162640360194822E-3</c:v>
                </c:pt>
                <c:pt idx="1702">
                  <c:v>2.1486946616948691E-3</c:v>
                </c:pt>
                <c:pt idx="1703">
                  <c:v>2.1810500094487108E-3</c:v>
                </c:pt>
                <c:pt idx="1704">
                  <c:v>2.2133118437100666E-3</c:v>
                </c:pt>
                <c:pt idx="1705">
                  <c:v>2.2454617308942824E-3</c:v>
                </c:pt>
                <c:pt idx="1706">
                  <c:v>2.2774810559572727E-3</c:v>
                </c:pt>
                <c:pt idx="1707">
                  <c:v>2.3093510394316449E-3</c:v>
                </c:pt>
                <c:pt idx="1708">
                  <c:v>2.3410527549251707E-3</c:v>
                </c:pt>
                <c:pt idx="1709">
                  <c:v>2.3725671470609389E-3</c:v>
                </c:pt>
                <c:pt idx="1710">
                  <c:v>2.4038750498354944E-3</c:v>
                </c:pt>
                <c:pt idx="1711">
                  <c:v>2.4349572053735534E-3</c:v>
                </c:pt>
                <c:pt idx="1712">
                  <c:v>2.4657942830534595E-3</c:v>
                </c:pt>
                <c:pt idx="1713">
                  <c:v>2.4963668989784753E-3</c:v>
                </c:pt>
                <c:pt idx="1714">
                  <c:v>2.5266556357679943E-3</c:v>
                </c:pt>
                <c:pt idx="1715">
                  <c:v>2.5566410626400027E-3</c:v>
                </c:pt>
                <c:pt idx="1716">
                  <c:v>2.5863037557584487E-3</c:v>
                </c:pt>
                <c:pt idx="1717">
                  <c:v>2.615624318815137E-3</c:v>
                </c:pt>
                <c:pt idx="1718">
                  <c:v>2.6445834038168166E-3</c:v>
                </c:pt>
                <c:pt idx="1719">
                  <c:v>2.6731617320473722E-3</c:v>
                </c:pt>
                <c:pt idx="1720">
                  <c:v>2.7013401151726214E-3</c:v>
                </c:pt>
                <c:pt idx="1721">
                  <c:v>2.7290994764576602E-3</c:v>
                </c:pt>
                <c:pt idx="1722">
                  <c:v>2.7564208720630709E-3</c:v>
                </c:pt>
                <c:pt idx="1723">
                  <c:v>2.7832855123876023E-3</c:v>
                </c:pt>
                <c:pt idx="1724">
                  <c:v>2.8096747834244302E-3</c:v>
                </c:pt>
                <c:pt idx="1725">
                  <c:v>2.8355702680961359E-3</c:v>
                </c:pt>
                <c:pt idx="1726">
                  <c:v>2.8609537675361027E-3</c:v>
                </c:pt>
                <c:pt idx="1727">
                  <c:v>2.8858073222809331E-3</c:v>
                </c:pt>
                <c:pt idx="1728">
                  <c:v>2.9101132333400012E-3</c:v>
                </c:pt>
                <c:pt idx="1729">
                  <c:v>2.9338540831080756E-3</c:v>
                </c:pt>
                <c:pt idx="1730">
                  <c:v>2.9570127560855086E-3</c:v>
                </c:pt>
                <c:pt idx="1731">
                  <c:v>2.9795724593731044E-3</c:v>
                </c:pt>
                <c:pt idx="1732">
                  <c:v>3.0015167429063242E-3</c:v>
                </c:pt>
                <c:pt idx="1733">
                  <c:v>3.0228295193951982E-3</c:v>
                </c:pt>
                <c:pt idx="1734">
                  <c:v>3.0434950839365077E-3</c:v>
                </c:pt>
                <c:pt idx="1735">
                  <c:v>3.0634981332638769E-3</c:v>
                </c:pt>
                <c:pt idx="1736">
                  <c:v>3.0828237846041153E-3</c:v>
                </c:pt>
                <c:pt idx="1737">
                  <c:v>3.101457594106345E-3</c:v>
                </c:pt>
                <c:pt idx="1738">
                  <c:v>3.1193855748123719E-3</c:v>
                </c:pt>
                <c:pt idx="1739">
                  <c:v>3.1365942141372808E-3</c:v>
                </c:pt>
                <c:pt idx="1740">
                  <c:v>3.1530704908288988E-3</c:v>
                </c:pt>
                <c:pt idx="1741">
                  <c:v>3.1688018913774434E-3</c:v>
                </c:pt>
                <c:pt idx="1742">
                  <c:v>3.1837764258455916E-3</c:v>
                </c:pt>
                <c:pt idx="1743">
                  <c:v>3.1979826430912576E-3</c:v>
                </c:pt>
                <c:pt idx="1744">
                  <c:v>3.2114096453562278E-3</c:v>
                </c:pt>
                <c:pt idx="1745">
                  <c:v>3.2240471021939853E-3</c:v>
                </c:pt>
                <c:pt idx="1746">
                  <c:v>3.2358852637127109E-3</c:v>
                </c:pt>
                <c:pt idx="1747">
                  <c:v>3.2469149731090153E-3</c:v>
                </c:pt>
                <c:pt idx="1748">
                  <c:v>3.2571276784700964E-3</c:v>
                </c:pt>
                <c:pt idx="1749">
                  <c:v>3.2665154438231698E-3</c:v>
                </c:pt>
                <c:pt idx="1750">
                  <c:v>3.2750709594117269E-3</c:v>
                </c:pt>
                <c:pt idx="1751">
                  <c:v>3.2827875511806139E-3</c:v>
                </c:pt>
                <c:pt idx="1752">
                  <c:v>3.2896591894522281E-3</c:v>
                </c:pt>
                <c:pt idx="1753">
                  <c:v>3.2956804967782275E-3</c:v>
                </c:pt>
                <c:pt idx="1754">
                  <c:v>3.3008467549525008E-3</c:v>
                </c:pt>
                <c:pt idx="1755">
                  <c:v>3.3051539111723367E-3</c:v>
                </c:pt>
                <c:pt idx="1756">
                  <c:v>3.3085985833368916E-3</c:v>
                </c:pt>
                <c:pt idx="1757">
                  <c:v>3.3111780644729757E-3</c:v>
                </c:pt>
                <c:pt idx="1758">
                  <c:v>3.3128903262801676E-3</c:v>
                </c:pt>
                <c:pt idx="1759">
                  <c:v>3.3137340217887562E-3</c:v>
                </c:pt>
                <c:pt idx="1760">
                  <c:v>3.3137084871255724E-3</c:v>
                </c:pt>
                <c:pt idx="1761">
                  <c:v>3.3128137423845622E-3</c:v>
                </c:pt>
                <c:pt idx="1762">
                  <c:v>3.3110504916004325E-3</c:v>
                </c:pt>
                <c:pt idx="1763">
                  <c:v>3.3084201218254476E-3</c:v>
                </c:pt>
                <c:pt idx="1764">
                  <c:v>3.3049247013110269E-3</c:v>
                </c:pt>
                <c:pt idx="1765">
                  <c:v>3.3005669767975981E-3</c:v>
                </c:pt>
                <c:pt idx="1766">
                  <c:v>3.2953503699175183E-3</c:v>
                </c:pt>
                <c:pt idx="1767">
                  <c:v>3.2892789727177732E-3</c:v>
                </c:pt>
                <c:pt idx="1768">
                  <c:v>3.2823575423106331E-3</c:v>
                </c:pt>
                <c:pt idx="1769">
                  <c:v>3.2745914946619372E-3</c:v>
                </c:pt>
                <c:pt idx="1770">
                  <c:v>3.2659868975286671E-3</c:v>
                </c:pt>
                <c:pt idx="1771">
                  <c:v>3.2565504625582981E-3</c:v>
                </c:pt>
                <c:pt idx="1772">
                  <c:v>3.2462895365646281E-3</c:v>
                </c:pt>
                <c:pt idx="1773">
                  <c:v>3.2352120919958731E-3</c:v>
                </c:pt>
                <c:pt idx="1774">
                  <c:v>3.223326716612158E-3</c:v>
                </c:pt>
                <c:pt idx="1775">
                  <c:v>3.2106426023916141E-3</c:v>
                </c:pt>
                <c:pt idx="1776">
                  <c:v>3.1971695336844835E-3</c:v>
                </c:pt>
                <c:pt idx="1777">
                  <c:v>3.182917874637078E-3</c:v>
                </c:pt>
                <c:pt idx="1778">
                  <c:v>3.167898555908091E-3</c:v>
                </c:pt>
                <c:pt idx="1779">
                  <c:v>3.1521230607008195E-3</c:v>
                </c:pt>
                <c:pt idx="1780">
                  <c:v>3.1356034101369863E-3</c:v>
                </c:pt>
                <c:pt idx="1781">
                  <c:v>3.1183521479973076E-3</c:v>
                </c:pt>
                <c:pt idx="1782">
                  <c:v>3.1003823248565935E-3</c:v>
                </c:pt>
                <c:pt idx="1783">
                  <c:v>3.0817074816412372E-3</c:v>
                </c:pt>
                <c:pt idx="1784">
                  <c:v>3.0623416326377904E-3</c:v>
                </c:pt>
                <c:pt idx="1785">
                  <c:v>3.0422992479832729E-3</c:v>
                </c:pt>
                <c:pt idx="1786">
                  <c:v>3.0215952356667151E-3</c:v>
                </c:pt>
                <c:pt idx="1787">
                  <c:v>3.0002449230740421E-3</c:v>
                </c:pt>
                <c:pt idx="1788">
                  <c:v>2.9782640381079959E-3</c:v>
                </c:pt>
                <c:pt idx="1789">
                  <c:v>2.9556686899152363E-3</c:v>
                </c:pt>
                <c:pt idx="1790">
                  <c:v>2.9324753492546152E-3</c:v>
                </c:pt>
                <c:pt idx="1791">
                  <c:v>2.9087008285387144E-3</c:v>
                </c:pt>
                <c:pt idx="1792">
                  <c:v>2.8843622615833935E-3</c:v>
                </c:pt>
                <c:pt idx="1793">
                  <c:v>2.8594770830990702E-3</c:v>
                </c:pt>
                <c:pt idx="1794">
                  <c:v>2.8340630079575733E-3</c:v>
                </c:pt>
                <c:pt idx="1795">
                  <c:v>2.8081380102700695E-3</c:v>
                </c:pt>
                <c:pt idx="1796">
                  <c:v>2.781720302308974E-3</c:v>
                </c:pt>
                <c:pt idx="1797">
                  <c:v>2.7548283133093723E-3</c:v>
                </c:pt>
                <c:pt idx="1798">
                  <c:v>2.7274806681838984E-3</c:v>
                </c:pt>
                <c:pt idx="1799">
                  <c:v>2.6996961661847913E-3</c:v>
                </c:pt>
                <c:pt idx="1800">
                  <c:v>2.6714937595483093E-3</c:v>
                </c:pt>
                <c:pt idx="1801">
                  <c:v>2.6428925321534515E-3</c:v>
                </c:pt>
                <c:pt idx="1802">
                  <c:v>2.6139116782294938E-3</c:v>
                </c:pt>
                <c:pt idx="1803">
                  <c:v>2.5845704811447616E-3</c:v>
                </c:pt>
                <c:pt idx="1804">
                  <c:v>2.5548882923084994E-3</c:v>
                </c:pt>
                <c:pt idx="1805">
                  <c:v>2.5248845102189715E-3</c:v>
                </c:pt>
                <c:pt idx="1806">
                  <c:v>2.4945785596871468E-3</c:v>
                </c:pt>
                <c:pt idx="1807">
                  <c:v>2.4639898712677894E-3</c:v>
                </c:pt>
                <c:pt idx="1808">
                  <c:v>2.4331378609272676E-3</c:v>
                </c:pt>
                <c:pt idx="1809">
                  <c:v>2.4020419099765539E-3</c:v>
                </c:pt>
                <c:pt idx="1810">
                  <c:v>2.3707213452989662E-3</c:v>
                </c:pt>
                <c:pt idx="1811">
                  <c:v>2.3391954198980049E-3</c:v>
                </c:pt>
                <c:pt idx="1812">
                  <c:v>2.3074832937930111E-3</c:v>
                </c:pt>
                <c:pt idx="1813">
                  <c:v>2.2756040152875088E-3</c:v>
                </c:pt>
                <c:pt idx="1814">
                  <c:v>2.2435765026340778E-3</c:v>
                </c:pt>
                <c:pt idx="1815">
                  <c:v>2.2114195261204788E-3</c:v>
                </c:pt>
                <c:pt idx="1816">
                  <c:v>2.1791516905972897E-3</c:v>
                </c:pt>
                <c:pt idx="1817">
                  <c:v>2.1467914184695662E-3</c:v>
                </c:pt>
                <c:pt idx="1818">
                  <c:v>2.1143569331719936E-3</c:v>
                </c:pt>
                <c:pt idx="1819">
                  <c:v>2.0818662431457725E-3</c:v>
                </c:pt>
                <c:pt idx="1820">
                  <c:v>2.049337126336306E-3</c:v>
                </c:pt>
                <c:pt idx="1821">
                  <c:v>2.0167871152260608E-3</c:v>
                </c:pt>
                <c:pt idx="1822">
                  <c:v>1.9842334824192237E-3</c:v>
                </c:pt>
                <c:pt idx="1823">
                  <c:v>1.9516932267915434E-3</c:v>
                </c:pt>
                <c:pt idx="1824">
                  <c:v>1.9191830602175248E-3</c:v>
                </c:pt>
                <c:pt idx="1825">
                  <c:v>1.8867193948878299E-3</c:v>
                </c:pt>
                <c:pt idx="1826">
                  <c:v>1.8543183312250563E-3</c:v>
                </c:pt>
                <c:pt idx="1827">
                  <c:v>1.8219956464082456E-3</c:v>
                </c:pt>
                <c:pt idx="1828">
                  <c:v>1.7897667835132401E-3</c:v>
                </c:pt>
                <c:pt idx="1829">
                  <c:v>1.7576468412747708E-3</c:v>
                </c:pt>
                <c:pt idx="1830">
                  <c:v>1.7256505644768706E-3</c:v>
                </c:pt>
                <c:pt idx="1831">
                  <c:v>1.6937923349735432E-3</c:v>
                </c:pt>
                <c:pt idx="1832">
                  <c:v>1.662086163343834E-3</c:v>
                </c:pt>
                <c:pt idx="1833">
                  <c:v>1.6305456811822885E-3</c:v>
                </c:pt>
                <c:pt idx="1834">
                  <c:v>1.5991841340246065E-3</c:v>
                </c:pt>
                <c:pt idx="1835">
                  <c:v>1.5680143749090614E-3</c:v>
                </c:pt>
                <c:pt idx="1836">
                  <c:v>1.5370488585697585E-3</c:v>
                </c:pt>
                <c:pt idx="1837">
                  <c:v>1.5062996362600529E-3</c:v>
                </c:pt>
                <c:pt idx="1838">
                  <c:v>1.4757783512014348E-3</c:v>
                </c:pt>
                <c:pt idx="1839">
                  <c:v>1.4454962346521652E-3</c:v>
                </c:pt>
                <c:pt idx="1840">
                  <c:v>1.4154641025907692E-3</c:v>
                </c:pt>
                <c:pt idx="1841">
                  <c:v>1.385692353005262E-3</c:v>
                </c:pt>
                <c:pt idx="1842">
                  <c:v>1.356190963781272E-3</c:v>
                </c:pt>
                <c:pt idx="1843">
                  <c:v>1.3269694911794516E-3</c:v>
                </c:pt>
                <c:pt idx="1844">
                  <c:v>1.2980370688917134E-3</c:v>
                </c:pt>
                <c:pt idx="1845">
                  <c:v>1.2694024076667621E-3</c:v>
                </c:pt>
                <c:pt idx="1846">
                  <c:v>1.2410737954914801E-3</c:v>
                </c:pt>
                <c:pt idx="1847">
                  <c:v>1.213059098317082E-3</c:v>
                </c:pt>
                <c:pt idx="1848">
                  <c:v>1.1853657613164557E-3</c:v>
                </c:pt>
                <c:pt idx="1849">
                  <c:v>1.1580008106584611E-3</c:v>
                </c:pt>
                <c:pt idx="1850">
                  <c:v>1.1309708557860091E-3</c:v>
                </c:pt>
                <c:pt idx="1851">
                  <c:v>1.1042820921812178E-3</c:v>
                </c:pt>
                <c:pt idx="1852">
                  <c:v>1.0779403046033461E-3</c:v>
                </c:pt>
                <c:pt idx="1853">
                  <c:v>1.0519508707830115E-3</c:v>
                </c:pt>
                <c:pt idx="1854">
                  <c:v>1.0263187655558037E-3</c:v>
                </c:pt>
                <c:pt idx="1855">
                  <c:v>1.0010485654195474E-3</c:v>
                </c:pt>
                <c:pt idx="1856">
                  <c:v>9.7614445349636944E-4</c:v>
                </c:pt>
                <c:pt idx="1857">
                  <c:v>9.5161022488315309E-4</c:v>
                </c:pt>
                <c:pt idx="1858">
                  <c:v>9.2744929237211404E-4</c:v>
                </c:pt>
                <c:pt idx="1859">
                  <c:v>9.0366469252304291E-4</c:v>
                </c:pt>
                <c:pt idx="1860">
                  <c:v>8.8025909207002434E-4</c:v>
                </c:pt>
                <c:pt idx="1861">
                  <c:v>8.5723479464275103E-4</c:v>
                </c:pt>
                <c:pt idx="1862">
                  <c:v>8.3459374778499897E-4</c:v>
                </c:pt>
                <c:pt idx="1863">
                  <c:v>8.1233755025130708E-4</c:v>
                </c:pt>
                <c:pt idx="1864">
                  <c:v>7.904674595629259E-4</c:v>
                </c:pt>
                <c:pt idx="1865">
                  <c:v>7.6898439980544928E-4</c:v>
                </c:pt>
                <c:pt idx="1866">
                  <c:v>7.4788896964825865E-4</c:v>
                </c:pt>
                <c:pt idx="1867">
                  <c:v>7.271814505683459E-4</c:v>
                </c:pt>
                <c:pt idx="1868">
                  <c:v>7.0686181525986692E-4</c:v>
                </c:pt>
                <c:pt idx="1869">
                  <c:v>6.8692973621097702E-4</c:v>
                </c:pt>
                <c:pt idx="1870">
                  <c:v>6.6738459443092249E-4</c:v>
                </c:pt>
                <c:pt idx="1871">
                  <c:v>6.4822548830843372E-4</c:v>
                </c:pt>
                <c:pt idx="1872">
                  <c:v>6.2945124258488843E-4</c:v>
                </c:pt>
                <c:pt idx="1873">
                  <c:v>6.1106041742474784E-4</c:v>
                </c:pt>
                <c:pt idx="1874">
                  <c:v>5.9305131756614161E-4</c:v>
                </c:pt>
                <c:pt idx="1875">
                  <c:v>5.7542200153591259E-4</c:v>
                </c:pt>
                <c:pt idx="1876">
                  <c:v>5.581702909118522E-4</c:v>
                </c:pt>
                <c:pt idx="1877">
                  <c:v>5.412937796171988E-4</c:v>
                </c:pt>
                <c:pt idx="1878">
                  <c:v>5.2478984323175569E-4</c:v>
                </c:pt>
                <c:pt idx="1879">
                  <c:v>5.0865564830445374E-4</c:v>
                </c:pt>
                <c:pt idx="1880">
                  <c:v>4.9288816165362595E-4</c:v>
                </c:pt>
                <c:pt idx="1881">
                  <c:v>4.7748415963997276E-4</c:v>
                </c:pt>
                <c:pt idx="1882">
                  <c:v>4.624402373994252E-4</c:v>
                </c:pt>
                <c:pt idx="1883">
                  <c:v>4.4775281802260066E-4</c:v>
                </c:pt>
                <c:pt idx="1884">
                  <c:v>4.3341816166808325E-4</c:v>
                </c:pt>
                <c:pt idx="1885">
                  <c:v>4.1943237459816202E-4</c:v>
                </c:pt>
                <c:pt idx="1886">
                  <c:v>4.0579141812461324E-4</c:v>
                </c:pt>
                <c:pt idx="1887">
                  <c:v>3.9249111745422535E-4</c:v>
                </c:pt>
                <c:pt idx="1888">
                  <c:v>3.7952717042337035E-4</c:v>
                </c:pt>
                <c:pt idx="1889">
                  <c:v>3.6689515611153044E-4</c:v>
                </c:pt>
                <c:pt idx="1890">
                  <c:v>3.5459054332498933E-4</c:v>
                </c:pt>
                <c:pt idx="1891">
                  <c:v>3.4260869894108269E-4</c:v>
                </c:pt>
                <c:pt idx="1892">
                  <c:v>3.309448961053065E-4</c:v>
                </c:pt>
                <c:pt idx="1893">
                  <c:v>3.195943222733478E-4</c:v>
                </c:pt>
                <c:pt idx="1894">
                  <c:v>3.0855208709066478E-4</c:v>
                </c:pt>
                <c:pt idx="1895">
                  <c:v>2.9781323010347221E-4</c:v>
                </c:pt>
                <c:pt idx="1896">
                  <c:v>2.873727282943107E-4</c:v>
                </c:pt>
                <c:pt idx="1897">
                  <c:v>2.7722550343711158E-4</c:v>
                </c:pt>
                <c:pt idx="1898">
                  <c:v>2.6736642926650011E-4</c:v>
                </c:pt>
                <c:pt idx="1899">
                  <c:v>2.5779033845661775E-4</c:v>
                </c:pt>
                <c:pt idx="1900">
                  <c:v>2.4849202940584398E-4</c:v>
                </c:pt>
                <c:pt idx="1901">
                  <c:v>2.3946627282325024E-4</c:v>
                </c:pt>
                <c:pt idx="1902">
                  <c:v>2.3070781811414116E-4</c:v>
                </c:pt>
                <c:pt idx="1903">
                  <c:v>2.2221139956192049E-4</c:v>
                </c:pt>
                <c:pt idx="1904">
                  <c:v>2.1397174230399998E-4</c:v>
                </c:pt>
                <c:pt idx="1905">
                  <c:v>2.0598356810043475E-4</c:v>
                </c:pt>
                <c:pt idx="1906">
                  <c:v>1.982416008935008E-4</c:v>
                </c:pt>
                <c:pt idx="1907">
                  <c:v>1.9074057215776193E-4</c:v>
                </c:pt>
                <c:pt idx="1908">
                  <c:v>1.8347522604005134E-4</c:v>
                </c:pt>
                <c:pt idx="1909">
                  <c:v>1.7644032428922843E-4</c:v>
                </c:pt>
                <c:pt idx="1910">
                  <c:v>1.6963065097637471E-4</c:v>
                </c:pt>
                <c:pt idx="1911">
                  <c:v>1.6304101700569308E-4</c:v>
                </c:pt>
                <c:pt idx="1912">
                  <c:v>1.5666626441749977E-4</c:v>
                </c:pt>
                <c:pt idx="1913">
                  <c:v>1.5050127048457694E-4</c:v>
                </c:pt>
                <c:pt idx="1914">
                  <c:v>1.4454095160350657E-4</c:v>
                </c:pt>
                <c:pt idx="1915">
                  <c:v>1.3878026698327113E-4</c:v>
                </c:pt>
                <c:pt idx="1916">
                  <c:v>1.3321422213304426E-4</c:v>
                </c:pt>
                <c:pt idx="1917">
                  <c:v>1.2783787215201394E-4</c:v>
                </c:pt>
                <c:pt idx="1918">
                  <c:v>1.2264632482396616E-4</c:v>
                </c:pt>
                <c:pt idx="1919">
                  <c:v>1.176347435196069E-4</c:v>
                </c:pt>
                <c:pt idx="1920">
                  <c:v>1.1279834991014123E-4</c:v>
                </c:pt>
                <c:pt idx="1921">
                  <c:v>1.0813242649528256E-4</c:v>
                </c:pt>
                <c:pt idx="1922">
                  <c:v>1.0363231894960562E-4</c:v>
                </c:pt>
                <c:pt idx="1923">
                  <c:v>9.9293438291019282E-5</c:v>
                </c:pt>
                <c:pt idx="1924">
                  <c:v>9.5111262875309944E-5</c:v>
                </c:pt>
                <c:pt idx="1925">
                  <c:v>9.1081340221114821E-5</c:v>
                </c:pt>
                <c:pt idx="1926">
                  <c:v>8.7199288669355594E-5</c:v>
                </c:pt>
                <c:pt idx="1927">
                  <c:v>8.3460798881738842E-5</c:v>
                </c:pt>
                <c:pt idx="1928">
                  <c:v>7.9861635182769622E-5</c:v>
                </c:pt>
                <c:pt idx="1929">
                  <c:v>7.6397636749826674E-5</c:v>
                </c:pt>
                <c:pt idx="1930">
                  <c:v>7.3064718656143401E-5</c:v>
                </c:pt>
                <c:pt idx="1931">
                  <c:v>6.9858872771214804E-5</c:v>
                </c:pt>
                <c:pt idx="1932">
                  <c:v>6.6776168523590603E-5</c:v>
                </c:pt>
                <c:pt idx="1933">
                  <c:v>6.3812753530825944E-5</c:v>
                </c:pt>
                <c:pt idx="1934">
                  <c:v>6.0964854101407845E-5</c:v>
                </c:pt>
                <c:pt idx="1935">
                  <c:v>5.8228775613664778E-5</c:v>
                </c:pt>
                <c:pt idx="1936">
                  <c:v>5.5600902776358805E-5</c:v>
                </c:pt>
                <c:pt idx="1937">
                  <c:v>5.3077699775972832E-5</c:v>
                </c:pt>
                <c:pt idx="1938">
                  <c:v>5.0655710315502342E-5</c:v>
                </c:pt>
                <c:pt idx="1939">
                  <c:v>4.8331557549556852E-5</c:v>
                </c:pt>
                <c:pt idx="1940">
                  <c:v>4.6101943920680738E-5</c:v>
                </c:pt>
                <c:pt idx="1941">
                  <c:v>4.3963650901509509E-5</c:v>
                </c:pt>
                <c:pt idx="1942">
                  <c:v>4.1913538647585808E-5</c:v>
                </c:pt>
                <c:pt idx="1943">
                  <c:v>3.994854556545197E-5</c:v>
                </c:pt>
                <c:pt idx="1944">
                  <c:v>3.80656878005836E-5</c:v>
                </c:pt>
                <c:pt idx="1945">
                  <c:v>3.6262058649777085E-5</c:v>
                </c:pt>
                <c:pt idx="1946">
                  <c:v>3.4534827902318294E-5</c:v>
                </c:pt>
                <c:pt idx="1947">
                  <c:v>3.2881241114387488E-5</c:v>
                </c:pt>
                <c:pt idx="1948">
                  <c:v>3.1298618820948962E-5</c:v>
                </c:pt>
                <c:pt idx="1949">
                  <c:v>2.9784355689289642E-5</c:v>
                </c:pt>
                <c:pt idx="1950">
                  <c:v>2.8335919618371134E-5</c:v>
                </c:pt>
                <c:pt idx="1951">
                  <c:v>2.6950850787892456E-5</c:v>
                </c:pt>
                <c:pt idx="1952">
                  <c:v>2.5626760661024889E-5</c:v>
                </c:pt>
                <c:pt idx="1953">
                  <c:v>2.4361330944580276E-5</c:v>
                </c:pt>
                <c:pt idx="1954">
                  <c:v>2.3152312510269047E-5</c:v>
                </c:pt>
                <c:pt idx="1955">
                  <c:v>2.199752428067325E-5</c:v>
                </c:pt>
                <c:pt idx="1956">
                  <c:v>2.0894852083309228E-5</c:v>
                </c:pt>
                <c:pt idx="1957">
                  <c:v>1.9842247476179327E-5</c:v>
                </c:pt>
                <c:pt idx="1958">
                  <c:v>1.8837726548015537E-5</c:v>
                </c:pt>
                <c:pt idx="1959">
                  <c:v>1.7879368696310474E-5</c:v>
                </c:pt>
                <c:pt idx="1960">
                  <c:v>1.6965315386172633E-5</c:v>
                </c:pt>
                <c:pt idx="1961">
                  <c:v>1.6093768892820547E-5</c:v>
                </c:pt>
                <c:pt idx="1962">
                  <c:v>1.5262991030520984E-5</c:v>
                </c:pt>
                <c:pt idx="1963">
                  <c:v>1.4471301870596846E-5</c:v>
                </c:pt>
                <c:pt idx="1964">
                  <c:v>1.3717078451020422E-5</c:v>
                </c:pt>
                <c:pt idx="1965">
                  <c:v>1.2998753480039238E-5</c:v>
                </c:pt>
                <c:pt idx="1966">
                  <c:v>1.23148140360835E-5</c:v>
                </c:pt>
                <c:pt idx="1967">
                  <c:v>1.1663800266176595E-5</c:v>
                </c:pt>
                <c:pt idx="1968">
                  <c:v>1.1044304084908295E-5</c:v>
                </c:pt>
                <c:pt idx="1969">
                  <c:v>1.0454967875925938E-5</c:v>
                </c:pt>
                <c:pt idx="1970">
                  <c:v>9.8944831978263897E-6</c:v>
                </c:pt>
                <c:pt idx="1971">
                  <c:v>9.3615894961607417E-6</c:v>
                </c:pt>
                <c:pt idx="1972">
                  <c:v>8.8550728232248596E-6</c:v>
                </c:pt>
                <c:pt idx="1973">
                  <c:v>8.3737645671693897E-6</c:v>
                </c:pt>
                <c:pt idx="1974">
                  <c:v>7.9165401918658059E-6</c:v>
                </c:pt>
                <c:pt idx="1975">
                  <c:v>7.4823179888970985E-6</c:v>
                </c:pt>
                <c:pt idx="1976">
                  <c:v>7.0700578428955887E-6</c:v>
                </c:pt>
                <c:pt idx="1977">
                  <c:v>6.6787600114098125E-6</c:v>
                </c:pt>
                <c:pt idx="1978">
                  <c:v>6.3074639203633023E-6</c:v>
                </c:pt>
                <c:pt idx="1979">
                  <c:v>5.9552469760836558E-6</c:v>
                </c:pt>
                <c:pt idx="1980">
                  <c:v>5.6212233948187628E-6</c:v>
                </c:pt>
                <c:pt idx="1981">
                  <c:v>5.3045430505363335E-6</c:v>
                </c:pt>
                <c:pt idx="1982">
                  <c:v>5.0043903417643866E-6</c:v>
                </c:pt>
                <c:pt idx="1983">
                  <c:v>4.7199830781317267E-6</c:v>
                </c:pt>
                <c:pt idx="1984">
                  <c:v>4.4505713871972052E-6</c:v>
                </c:pt>
                <c:pt idx="1985">
                  <c:v>4.1954366421035017E-6</c:v>
                </c:pt>
                <c:pt idx="1986">
                  <c:v>3.9538904104943616E-6</c:v>
                </c:pt>
                <c:pt idx="1987">
                  <c:v>3.7252734251007493E-6</c:v>
                </c:pt>
                <c:pt idx="1988">
                  <c:v>3.5089545763223648E-6</c:v>
                </c:pt>
                <c:pt idx="1989">
                  <c:v>3.3043299270746881E-6</c:v>
                </c:pt>
                <c:pt idx="1990">
                  <c:v>3.1108217501287768E-6</c:v>
                </c:pt>
                <c:pt idx="1991">
                  <c:v>2.9278775880956114E-6</c:v>
                </c:pt>
                <c:pt idx="1992">
                  <c:v>2.7549693361798624E-6</c:v>
                </c:pt>
                <c:pt idx="1993">
                  <c:v>2.5915923477671486E-6</c:v>
                </c:pt>
                <c:pt idx="1994">
                  <c:v>2.4372645628656583E-6</c:v>
                </c:pt>
                <c:pt idx="1995">
                  <c:v>2.2915256593902912E-6</c:v>
                </c:pt>
                <c:pt idx="1996">
                  <c:v>2.1539362272209592E-6</c:v>
                </c:pt>
                <c:pt idx="1997">
                  <c:v>2.0240769649467276E-6</c:v>
                </c:pt>
                <c:pt idx="1998">
                  <c:v>1.9015478991628814E-6</c:v>
                </c:pt>
                <c:pt idx="1999">
                  <c:v>1.7859676261564349E-6</c:v>
                </c:pt>
              </c:numCache>
            </c:numRef>
          </c:yVal>
          <c:smooth val="1"/>
          <c:extLst>
            <c:ext xmlns:c16="http://schemas.microsoft.com/office/drawing/2014/chart" uri="{C3380CC4-5D6E-409C-BE32-E72D297353CC}">
              <c16:uniqueId val="{00000005-7FDE-47CE-80B2-868491B71FB4}"/>
            </c:ext>
          </c:extLst>
        </c:ser>
        <c:dLbls>
          <c:showLegendKey val="0"/>
          <c:showVal val="0"/>
          <c:showCatName val="0"/>
          <c:showSerName val="0"/>
          <c:showPercent val="0"/>
          <c:showBubbleSize val="0"/>
        </c:dLbls>
        <c:axId val="3"/>
        <c:axId val="4"/>
      </c:scatterChart>
      <c:valAx>
        <c:axId val="800718488"/>
        <c:scaling>
          <c:orientation val="minMax"/>
          <c:max val="2140"/>
          <c:min val="1800"/>
        </c:scaling>
        <c:delete val="0"/>
        <c:axPos val="b"/>
        <c:title>
          <c:tx>
            <c:rich>
              <a:bodyPr/>
              <a:lstStyle/>
              <a:p>
                <a:pPr>
                  <a:defRPr sz="1000" b="0" i="0" u="none" strike="noStrike" baseline="0">
                    <a:solidFill>
                      <a:srgbClr val="000000"/>
                    </a:solidFill>
                    <a:latin typeface="Arial"/>
                    <a:ea typeface="Arial"/>
                    <a:cs typeface="Arial"/>
                  </a:defRPr>
                </a:pPr>
                <a:r>
                  <a:rPr lang="en-US"/>
                  <a:t>Age, Ma</a:t>
                </a:r>
              </a:p>
            </c:rich>
          </c:tx>
          <c:layout>
            <c:manualLayout>
              <c:xMode val="edge"/>
              <c:yMode val="edge"/>
              <c:x val="0.41970021413276232"/>
              <c:y val="0.89156976174134717"/>
            </c:manualLayout>
          </c:layout>
          <c:overlay val="0"/>
          <c:spPr>
            <a:noFill/>
            <a:ln w="25400">
              <a:noFill/>
            </a:ln>
          </c:spPr>
        </c:title>
        <c:numFmt formatCode="0" sourceLinked="0"/>
        <c:majorTickMark val="out"/>
        <c:minorTickMark val="in"/>
        <c:tickLblPos val="nextTo"/>
        <c:spPr>
          <a:ln w="12700">
            <a:solidFill>
              <a:srgbClr val="000000"/>
            </a:solidFill>
            <a:prstDash val="solid"/>
          </a:ln>
        </c:spPr>
        <c:txPr>
          <a:bodyPr rot="0" vert="horz"/>
          <a:lstStyle/>
          <a:p>
            <a:pPr>
              <a:defRPr sz="750" b="0" i="0" u="none" strike="noStrike" baseline="0">
                <a:solidFill>
                  <a:srgbClr val="000000"/>
                </a:solidFill>
                <a:latin typeface="Arial"/>
                <a:ea typeface="Arial"/>
                <a:cs typeface="Arial"/>
              </a:defRPr>
            </a:pPr>
            <a:endParaRPr lang="lt-LT"/>
          </a:p>
        </c:txPr>
        <c:crossAx val="1"/>
        <c:crosses val="autoZero"/>
        <c:crossBetween val="midCat"/>
        <c:majorUnit val="40"/>
      </c:valAx>
      <c:valAx>
        <c:axId val="1"/>
        <c:scaling>
          <c:orientation val="minMax"/>
          <c:max val="9"/>
          <c:min val="0"/>
        </c:scaling>
        <c:delete val="0"/>
        <c:axPos val="l"/>
        <c:title>
          <c:tx>
            <c:rich>
              <a:bodyPr/>
              <a:lstStyle/>
              <a:p>
                <a:pPr>
                  <a:defRPr sz="1000" b="0" i="0" u="none" strike="noStrike" baseline="0">
                    <a:solidFill>
                      <a:srgbClr val="000000"/>
                    </a:solidFill>
                    <a:latin typeface="Arial"/>
                    <a:ea typeface="Arial"/>
                    <a:cs typeface="Arial"/>
                  </a:defRPr>
                </a:pPr>
                <a:r>
                  <a:rPr lang="en-US"/>
                  <a:t>Probability density</a:t>
                </a:r>
              </a:p>
            </c:rich>
          </c:tx>
          <c:layout>
            <c:manualLayout>
              <c:xMode val="edge"/>
              <c:yMode val="edge"/>
              <c:x val="9.8501070663811557E-2"/>
              <c:y val="0.24498088047847827"/>
            </c:manualLayout>
          </c:layout>
          <c:overlay val="0"/>
          <c:spPr>
            <a:noFill/>
            <a:ln w="25400">
              <a:noFill/>
            </a:ln>
          </c:spPr>
        </c:title>
        <c:numFmt formatCode="0" sourceLinked="0"/>
        <c:majorTickMark val="cross"/>
        <c:minorTickMark val="none"/>
        <c:tickLblPos val="nextTo"/>
        <c:spPr>
          <a:ln w="3175">
            <a:solidFill>
              <a:srgbClr val="000000"/>
            </a:solidFill>
            <a:prstDash val="solid"/>
          </a:ln>
        </c:spPr>
        <c:txPr>
          <a:bodyPr rot="0" vert="horz"/>
          <a:lstStyle/>
          <a:p>
            <a:pPr>
              <a:defRPr sz="550" b="0" i="0" u="none" strike="noStrike" baseline="0">
                <a:solidFill>
                  <a:srgbClr val="000000"/>
                </a:solidFill>
                <a:latin typeface="Arial"/>
                <a:ea typeface="Arial"/>
                <a:cs typeface="Arial"/>
              </a:defRPr>
            </a:pPr>
            <a:endParaRPr lang="lt-LT"/>
          </a:p>
        </c:txPr>
        <c:crossAx val="800718488"/>
        <c:crossesAt val="1800"/>
        <c:crossBetween val="midCat"/>
        <c:majorUnit val="1"/>
      </c:valAx>
      <c:valAx>
        <c:axId val="3"/>
        <c:scaling>
          <c:orientation val="minMax"/>
        </c:scaling>
        <c:delete val="1"/>
        <c:axPos val="b"/>
        <c:numFmt formatCode="General" sourceLinked="1"/>
        <c:majorTickMark val="out"/>
        <c:minorTickMark val="none"/>
        <c:tickLblPos val="nextTo"/>
        <c:crossAx val="4"/>
        <c:crosses val="autoZero"/>
        <c:crossBetween val="midCat"/>
      </c:valAx>
      <c:valAx>
        <c:axId val="4"/>
        <c:scaling>
          <c:orientation val="minMax"/>
          <c:min val="0"/>
        </c:scaling>
        <c:delete val="0"/>
        <c:axPos val="r"/>
        <c:numFmt formatCode="General" sourceLinked="1"/>
        <c:majorTickMark val="none"/>
        <c:minorTickMark val="none"/>
        <c:tickLblPos val="none"/>
        <c:spPr>
          <a:ln w="3175">
            <a:solidFill>
              <a:srgbClr val="000000"/>
            </a:solidFill>
            <a:prstDash val="solid"/>
          </a:ln>
        </c:spPr>
        <c:crossAx val="3"/>
        <c:crosses val="max"/>
        <c:crossBetween val="midCat"/>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400"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666730967233238"/>
          <c:y val="0.16371716787620963"/>
          <c:w val="0.56296432041936828"/>
          <c:h val="0.65044388318385993"/>
        </c:manualLayout>
      </c:layout>
      <c:scatterChart>
        <c:scatterStyle val="lineMarker"/>
        <c:varyColors val="0"/>
        <c:ser>
          <c:idx val="0"/>
          <c:order val="0"/>
          <c:tx>
            <c:v>IsoDat1</c:v>
          </c:tx>
          <c:spPr>
            <a:ln w="38100">
              <a:noFill/>
            </a:ln>
          </c:spPr>
          <c:marker>
            <c:symbol val="none"/>
          </c:marker>
          <c:xVal>
            <c:numRef>
              <c:f>'D:\Estonia\[n1627 data1.xls]PlotDat13'!$E$1:$E$7</c:f>
              <c:numCache>
                <c:formatCode>General</c:formatCode>
                <c:ptCount val="7"/>
                <c:pt idx="0">
                  <c:v>1</c:v>
                </c:pt>
                <c:pt idx="1">
                  <c:v>2</c:v>
                </c:pt>
                <c:pt idx="2">
                  <c:v>3</c:v>
                </c:pt>
                <c:pt idx="3">
                  <c:v>4</c:v>
                </c:pt>
                <c:pt idx="4">
                  <c:v>5</c:v>
                </c:pt>
                <c:pt idx="5">
                  <c:v>6</c:v>
                </c:pt>
                <c:pt idx="6">
                  <c:v>7</c:v>
                </c:pt>
              </c:numCache>
            </c:numRef>
          </c:xVal>
          <c:yVal>
            <c:numRef>
              <c:f>'D:\Estonia\[n1627 data1.xls]PlotDat13'!$F$1:$F$7</c:f>
              <c:numCache>
                <c:formatCode>General</c:formatCode>
                <c:ptCount val="7"/>
                <c:pt idx="0">
                  <c:v>1877.1903107339594</c:v>
                </c:pt>
                <c:pt idx="1">
                  <c:v>1877.8371870731751</c:v>
                </c:pt>
                <c:pt idx="2">
                  <c:v>1876.2298326846173</c:v>
                </c:pt>
                <c:pt idx="3">
                  <c:v>1888.1454007979278</c:v>
                </c:pt>
                <c:pt idx="4">
                  <c:v>1899.7808834197024</c:v>
                </c:pt>
                <c:pt idx="5">
                  <c:v>1891.3183462441691</c:v>
                </c:pt>
                <c:pt idx="6">
                  <c:v>1898.5947616031444</c:v>
                </c:pt>
              </c:numCache>
            </c:numRef>
          </c:yVal>
          <c:smooth val="0"/>
          <c:extLst>
            <c:ext xmlns:c16="http://schemas.microsoft.com/office/drawing/2014/chart" uri="{C3380CC4-5D6E-409C-BE32-E72D297353CC}">
              <c16:uniqueId val="{00000000-4E6A-4A32-BB93-3B1B050D8906}"/>
            </c:ext>
          </c:extLst>
        </c:ser>
        <c:ser>
          <c:idx val="1"/>
          <c:order val="1"/>
          <c:spPr>
            <a:ln w="25400">
              <a:solidFill>
                <a:srgbClr val="000000"/>
              </a:solidFill>
              <a:prstDash val="solid"/>
            </a:ln>
          </c:spPr>
          <c:marker>
            <c:symbol val="none"/>
          </c:marker>
          <c:xVal>
            <c:numRef>
              <c:f>'D:\Estonia\[n1627 data1.xls]PlotDat13'!$C$1:$C$2</c:f>
              <c:numCache>
                <c:formatCode>General</c:formatCode>
                <c:ptCount val="2"/>
                <c:pt idx="0">
                  <c:v>0.2</c:v>
                </c:pt>
                <c:pt idx="1">
                  <c:v>7.8</c:v>
                </c:pt>
              </c:numCache>
            </c:numRef>
          </c:xVal>
          <c:yVal>
            <c:numRef>
              <c:f>'D:\Estonia\[n1627 data1.xls]PlotDat13'!$D$1:$D$2</c:f>
              <c:numCache>
                <c:formatCode>General</c:formatCode>
                <c:ptCount val="2"/>
                <c:pt idx="0">
                  <c:v>1890.923286528684</c:v>
                </c:pt>
                <c:pt idx="1">
                  <c:v>1890.923286528684</c:v>
                </c:pt>
              </c:numCache>
            </c:numRef>
          </c:yVal>
          <c:smooth val="0"/>
          <c:extLst>
            <c:ext xmlns:c16="http://schemas.microsoft.com/office/drawing/2014/chart" uri="{C3380CC4-5D6E-409C-BE32-E72D297353CC}">
              <c16:uniqueId val="{00000001-4E6A-4A32-BB93-3B1B050D8906}"/>
            </c:ext>
          </c:extLst>
        </c:ser>
        <c:dLbls>
          <c:showLegendKey val="0"/>
          <c:showVal val="0"/>
          <c:showCatName val="0"/>
          <c:showSerName val="0"/>
          <c:showPercent val="0"/>
          <c:showBubbleSize val="0"/>
        </c:dLbls>
        <c:axId val="800725688"/>
        <c:axId val="1"/>
      </c:scatterChart>
      <c:valAx>
        <c:axId val="800725688"/>
        <c:scaling>
          <c:orientation val="minMax"/>
          <c:max val="8"/>
          <c:min val="0"/>
        </c:scaling>
        <c:delete val="0"/>
        <c:axPos val="b"/>
        <c:numFmt formatCode="General" sourceLinked="1"/>
        <c:majorTickMark val="none"/>
        <c:minorTickMark val="none"/>
        <c:tickLblPos val="none"/>
        <c:spPr>
          <a:ln w="12700">
            <a:solidFill>
              <a:srgbClr val="000000"/>
            </a:solidFill>
            <a:prstDash val="solid"/>
          </a:ln>
        </c:spPr>
        <c:crossAx val="1"/>
        <c:crosses val="autoZero"/>
        <c:crossBetween val="midCat"/>
        <c:majorUnit val="1"/>
        <c:minorUnit val="0.2"/>
      </c:valAx>
      <c:valAx>
        <c:axId val="1"/>
        <c:scaling>
          <c:orientation val="minMax"/>
          <c:max val="1910"/>
          <c:min val="1860"/>
        </c:scaling>
        <c:delete val="0"/>
        <c:axPos val="l"/>
        <c:majorGridlines>
          <c:spPr>
            <a:ln w="12700">
              <a:solidFill>
                <a:srgbClr val="808080"/>
              </a:solidFill>
              <a:prstDash val="solid"/>
            </a:ln>
          </c:spPr>
        </c:majorGridlines>
        <c:title>
          <c:tx>
            <c:rich>
              <a:bodyPr/>
              <a:lstStyle/>
              <a:p>
                <a:pPr>
                  <a:defRPr sz="800" b="1" i="0" u="none" strike="noStrike" baseline="30000">
                    <a:solidFill>
                      <a:srgbClr val="000000"/>
                    </a:solidFill>
                    <a:latin typeface="Arial"/>
                    <a:ea typeface="Arial"/>
                    <a:cs typeface="Arial"/>
                  </a:defRPr>
                </a:pPr>
                <a:r>
                  <a:rPr lang="en-US" sz="800" b="1" i="0" u="none" strike="noStrike" baseline="30000">
                    <a:solidFill>
                      <a:srgbClr val="000000"/>
                    </a:solidFill>
                    <a:latin typeface="Arial"/>
                    <a:cs typeface="Arial"/>
                  </a:rPr>
                  <a:t>207</a:t>
                </a:r>
                <a:r>
                  <a:rPr lang="en-US" sz="800" b="1" i="0" u="none" strike="noStrike" baseline="0">
                    <a:solidFill>
                      <a:srgbClr val="000000"/>
                    </a:solidFill>
                    <a:latin typeface="Arial"/>
                    <a:cs typeface="Arial"/>
                  </a:rPr>
                  <a:t>Pb</a:t>
                </a:r>
              </a:p>
            </c:rich>
          </c:tx>
          <c:layout>
            <c:manualLayout>
              <c:xMode val="edge"/>
              <c:yMode val="edge"/>
              <c:x val="0.12345708781126498"/>
              <c:y val="0.42920446713492794"/>
            </c:manualLayout>
          </c:layout>
          <c:overlay val="0"/>
          <c:spPr>
            <a:noFill/>
            <a:ln w="25400">
              <a:noFill/>
            </a:ln>
          </c:spPr>
        </c:title>
        <c:numFmt formatCode="0" sourceLinked="0"/>
        <c:majorTickMark val="in"/>
        <c:minorTickMark val="in"/>
        <c:tickLblPos val="nextTo"/>
        <c:spPr>
          <a:ln w="12700">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lt-LT"/>
          </a:p>
        </c:txPr>
        <c:crossAx val="800725688"/>
        <c:crosses val="autoZero"/>
        <c:crossBetween val="midCat"/>
        <c:majorUnit val="10"/>
        <c:minorUnit val="5"/>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350"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1672597864768681"/>
          <c:y val="0.16895052507190475"/>
          <c:w val="0.50177935943060503"/>
          <c:h val="0.63927225702882884"/>
        </c:manualLayout>
      </c:layout>
      <c:scatterChart>
        <c:scatterStyle val="lineMarker"/>
        <c:varyColors val="0"/>
        <c:ser>
          <c:idx val="0"/>
          <c:order val="0"/>
          <c:tx>
            <c:v>IsoDat1</c:v>
          </c:tx>
          <c:spPr>
            <a:ln w="38100">
              <a:noFill/>
            </a:ln>
          </c:spPr>
          <c:marker>
            <c:symbol val="none"/>
          </c:marker>
          <c:xVal>
            <c:numRef>
              <c:f>'D:\Estonia\[n1627 data1.xls]PlotDat14'!$E$1:$E$4</c:f>
              <c:numCache>
                <c:formatCode>General</c:formatCode>
                <c:ptCount val="4"/>
                <c:pt idx="0">
                  <c:v>1</c:v>
                </c:pt>
                <c:pt idx="1">
                  <c:v>2</c:v>
                </c:pt>
                <c:pt idx="2">
                  <c:v>3</c:v>
                </c:pt>
                <c:pt idx="3">
                  <c:v>4</c:v>
                </c:pt>
              </c:numCache>
            </c:numRef>
          </c:xVal>
          <c:yVal>
            <c:numRef>
              <c:f>'D:\Estonia\[n1627 data1.xls]PlotDat14'!$F$1:$F$4</c:f>
              <c:numCache>
                <c:formatCode>General</c:formatCode>
                <c:ptCount val="4"/>
                <c:pt idx="0">
                  <c:v>1859.2066117172737</c:v>
                </c:pt>
                <c:pt idx="1">
                  <c:v>1844.6096024445237</c:v>
                </c:pt>
                <c:pt idx="2">
                  <c:v>1852.0195503825635</c:v>
                </c:pt>
                <c:pt idx="3">
                  <c:v>1861.0124536457429</c:v>
                </c:pt>
              </c:numCache>
            </c:numRef>
          </c:yVal>
          <c:smooth val="0"/>
          <c:extLst>
            <c:ext xmlns:c16="http://schemas.microsoft.com/office/drawing/2014/chart" uri="{C3380CC4-5D6E-409C-BE32-E72D297353CC}">
              <c16:uniqueId val="{00000000-6B39-4E90-BF45-923704A4DD51}"/>
            </c:ext>
          </c:extLst>
        </c:ser>
        <c:ser>
          <c:idx val="1"/>
          <c:order val="1"/>
          <c:spPr>
            <a:ln w="25400">
              <a:solidFill>
                <a:srgbClr val="000000"/>
              </a:solidFill>
              <a:prstDash val="solid"/>
            </a:ln>
          </c:spPr>
          <c:marker>
            <c:symbol val="none"/>
          </c:marker>
          <c:xVal>
            <c:numRef>
              <c:f>'D:\Estonia\[n1627 data1.xls]PlotDat14'!$C$1:$C$2</c:f>
              <c:numCache>
                <c:formatCode>General</c:formatCode>
                <c:ptCount val="2"/>
                <c:pt idx="0">
                  <c:v>0.2</c:v>
                </c:pt>
                <c:pt idx="1">
                  <c:v>4.8</c:v>
                </c:pt>
              </c:numCache>
            </c:numRef>
          </c:xVal>
          <c:yVal>
            <c:numRef>
              <c:f>'D:\Estonia\[n1627 data1.xls]PlotDat14'!$D$1:$D$2</c:f>
              <c:numCache>
                <c:formatCode>General</c:formatCode>
                <c:ptCount val="2"/>
                <c:pt idx="0">
                  <c:v>1857.4430480737558</c:v>
                </c:pt>
                <c:pt idx="1">
                  <c:v>1857.4430480737558</c:v>
                </c:pt>
              </c:numCache>
            </c:numRef>
          </c:yVal>
          <c:smooth val="0"/>
          <c:extLst>
            <c:ext xmlns:c16="http://schemas.microsoft.com/office/drawing/2014/chart" uri="{C3380CC4-5D6E-409C-BE32-E72D297353CC}">
              <c16:uniqueId val="{00000001-6B39-4E90-BF45-923704A4DD51}"/>
            </c:ext>
          </c:extLst>
        </c:ser>
        <c:dLbls>
          <c:showLegendKey val="0"/>
          <c:showVal val="0"/>
          <c:showCatName val="0"/>
          <c:showSerName val="0"/>
          <c:showPercent val="0"/>
          <c:showBubbleSize val="0"/>
        </c:dLbls>
        <c:axId val="800715608"/>
        <c:axId val="1"/>
      </c:scatterChart>
      <c:valAx>
        <c:axId val="800715608"/>
        <c:scaling>
          <c:orientation val="minMax"/>
          <c:max val="5"/>
          <c:min val="0"/>
        </c:scaling>
        <c:delete val="0"/>
        <c:axPos val="b"/>
        <c:numFmt formatCode="General" sourceLinked="1"/>
        <c:majorTickMark val="none"/>
        <c:minorTickMark val="none"/>
        <c:tickLblPos val="none"/>
        <c:spPr>
          <a:ln w="12700">
            <a:solidFill>
              <a:srgbClr val="000000"/>
            </a:solidFill>
            <a:prstDash val="solid"/>
          </a:ln>
        </c:spPr>
        <c:crossAx val="1"/>
        <c:crosses val="autoZero"/>
        <c:crossBetween val="midCat"/>
        <c:majorUnit val="0.5"/>
        <c:minorUnit val="0.1"/>
      </c:valAx>
      <c:valAx>
        <c:axId val="1"/>
        <c:scaling>
          <c:orientation val="minMax"/>
          <c:max val="1875"/>
          <c:min val="1825"/>
        </c:scaling>
        <c:delete val="0"/>
        <c:axPos val="l"/>
        <c:majorGridlines>
          <c:spPr>
            <a:ln w="12700">
              <a:solidFill>
                <a:srgbClr val="808080"/>
              </a:solidFill>
              <a:prstDash val="solid"/>
            </a:ln>
          </c:spPr>
        </c:majorGridlines>
        <c:title>
          <c:tx>
            <c:rich>
              <a:bodyPr/>
              <a:lstStyle/>
              <a:p>
                <a:pPr>
                  <a:defRPr sz="800" b="1" i="0" u="none" strike="noStrike" baseline="30000">
                    <a:solidFill>
                      <a:srgbClr val="000000"/>
                    </a:solidFill>
                    <a:latin typeface="Arial"/>
                    <a:ea typeface="Arial"/>
                    <a:cs typeface="Arial"/>
                  </a:defRPr>
                </a:pPr>
                <a:r>
                  <a:rPr lang="en-US" sz="800" b="1" i="0" u="none" strike="noStrike" baseline="30000">
                    <a:solidFill>
                      <a:srgbClr val="000000"/>
                    </a:solidFill>
                    <a:latin typeface="Arial"/>
                    <a:cs typeface="Arial"/>
                  </a:rPr>
                  <a:t>207</a:t>
                </a:r>
                <a:r>
                  <a:rPr lang="en-US" sz="800" b="1" i="0" u="none" strike="noStrike" baseline="0">
                    <a:solidFill>
                      <a:srgbClr val="000000"/>
                    </a:solidFill>
                    <a:latin typeface="Arial"/>
                    <a:cs typeface="Arial"/>
                  </a:rPr>
                  <a:t>Pb</a:t>
                </a:r>
              </a:p>
            </c:rich>
          </c:tx>
          <c:layout>
            <c:manualLayout>
              <c:xMode val="edge"/>
              <c:yMode val="edge"/>
              <c:x val="0.12099644128113879"/>
              <c:y val="0.42465942788343625"/>
            </c:manualLayout>
          </c:layout>
          <c:overlay val="0"/>
          <c:spPr>
            <a:noFill/>
            <a:ln w="25400">
              <a:noFill/>
            </a:ln>
          </c:spPr>
        </c:title>
        <c:numFmt formatCode="0" sourceLinked="0"/>
        <c:majorTickMark val="in"/>
        <c:minorTickMark val="in"/>
        <c:tickLblPos val="nextTo"/>
        <c:spPr>
          <a:ln w="12700">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lt-LT"/>
          </a:p>
        </c:txPr>
        <c:crossAx val="800715608"/>
        <c:crosses val="autoZero"/>
        <c:crossBetween val="midCat"/>
        <c:majorUnit val="10"/>
        <c:minorUnit val="5"/>
      </c:valAx>
      <c:spPr>
        <a:solidFill>
          <a:srgbClr val="FFFFFF"/>
        </a:solidFill>
        <a:ln w="12700">
          <a:solidFill>
            <a:srgbClr val="000000"/>
          </a:solidFill>
          <a:prstDash val="solid"/>
        </a:ln>
      </c:spPr>
    </c:plotArea>
    <c:plotVisOnly val="1"/>
    <c:dispBlanksAs val="gap"/>
    <c:showDLblsOverMax val="0"/>
  </c:chart>
  <c:spPr>
    <a:solidFill>
      <a:srgbClr val="FFFFFF"/>
    </a:solidFill>
    <a:ln w="12700">
      <a:noFill/>
    </a:ln>
  </c:spPr>
  <c:txPr>
    <a:bodyPr/>
    <a:lstStyle/>
    <a:p>
      <a:pPr>
        <a:defRPr sz="300" b="0" i="0" u="none" strike="noStrike" baseline="0">
          <a:solidFill>
            <a:srgbClr val="000000"/>
          </a:solidFill>
          <a:latin typeface="Arial"/>
          <a:ea typeface="Arial"/>
          <a:cs typeface="Arial"/>
        </a:defRPr>
      </a:pPr>
      <a:endParaRPr lang="lt-LT"/>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0.43122</cdr:x>
      <cdr:y>0.85732</cdr:y>
    </cdr:from>
    <cdr:to>
      <cdr:x>0.535</cdr:x>
      <cdr:y>0.90474</cdr:y>
    </cdr:to>
    <cdr:sp macro="" textlink="">
      <cdr:nvSpPr>
        <cdr:cNvPr id="2" name="XaxisName"/>
        <cdr:cNvSpPr txBox="1"/>
      </cdr:nvSpPr>
      <cdr:spPr>
        <a:xfrm xmlns:a="http://schemas.openxmlformats.org/drawingml/2006/main">
          <a:off x="4004720" y="5193559"/>
          <a:ext cx="963725" cy="287258"/>
        </a:xfrm>
        <a:prstGeom xmlns:a="http://schemas.openxmlformats.org/drawingml/2006/main" prst="rect">
          <a:avLst/>
        </a:prstGeom>
      </cdr:spPr>
      <cdr:txBody>
        <a:bodyPr xmlns:a="http://schemas.openxmlformats.org/drawingml/2006/main" vertOverflow="clip" vert="horz" wrap="none" lIns="25400" tIns="25400" rIns="25400" bIns="25400" rtlCol="0">
          <a:spAutoFit/>
        </a:bodyPr>
        <a:lstStyle xmlns:a="http://schemas.openxmlformats.org/drawingml/2006/main"/>
        <a:p xmlns:a="http://schemas.openxmlformats.org/drawingml/2006/main">
          <a:pPr algn="ctr"/>
          <a:r>
            <a:rPr lang="sv-SE" sz="1600" baseline="30000">
              <a:latin typeface="Arial"/>
            </a:rPr>
            <a:t>238</a:t>
          </a:r>
          <a:r>
            <a:rPr lang="sv-SE" sz="1600">
              <a:latin typeface="Arial"/>
            </a:rPr>
            <a:t>U/</a:t>
          </a:r>
          <a:r>
            <a:rPr lang="sv-SE" sz="1600" baseline="30000">
              <a:latin typeface="Arial"/>
            </a:rPr>
            <a:t>206</a:t>
          </a:r>
          <a:r>
            <a:rPr lang="sv-SE" sz="1600">
              <a:latin typeface="Arial"/>
            </a:rPr>
            <a:t>Pb</a:t>
          </a:r>
        </a:p>
      </cdr:txBody>
    </cdr:sp>
  </cdr:relSizeAnchor>
  <cdr:relSizeAnchor xmlns:cdr="http://schemas.openxmlformats.org/drawingml/2006/chartDrawing">
    <cdr:from>
      <cdr:x>0.11083</cdr:x>
      <cdr:y>0.36316</cdr:y>
    </cdr:from>
    <cdr:to>
      <cdr:x>0.15612</cdr:x>
      <cdr:y>0.54599</cdr:y>
    </cdr:to>
    <cdr:sp macro="" textlink="">
      <cdr:nvSpPr>
        <cdr:cNvPr id="3" name="YaxisName"/>
        <cdr:cNvSpPr txBox="1"/>
      </cdr:nvSpPr>
      <cdr:spPr>
        <a:xfrm xmlns:a="http://schemas.openxmlformats.org/drawingml/2006/main">
          <a:off x="1029264" y="2199996"/>
          <a:ext cx="420628" cy="1107547"/>
        </a:xfrm>
        <a:prstGeom xmlns:a="http://schemas.openxmlformats.org/drawingml/2006/main" prst="rect">
          <a:avLst/>
        </a:prstGeom>
      </cdr:spPr>
      <cdr:txBody>
        <a:bodyPr xmlns:a="http://schemas.openxmlformats.org/drawingml/2006/main" vertOverflow="clip" vert="vert270" wrap="none" rtlCol="0">
          <a:spAutoFit/>
        </a:bodyPr>
        <a:lstStyle xmlns:a="http://schemas.openxmlformats.org/drawingml/2006/main"/>
        <a:p xmlns:a="http://schemas.openxmlformats.org/drawingml/2006/main">
          <a:pPr algn="ctr"/>
          <a:r>
            <a:rPr lang="sv-SE" sz="1600" baseline="30000">
              <a:latin typeface="Arial"/>
            </a:rPr>
            <a:t>207</a:t>
          </a:r>
          <a:r>
            <a:rPr lang="sv-SE" sz="1600">
              <a:latin typeface="Arial"/>
            </a:rPr>
            <a:t>Pb/</a:t>
          </a:r>
          <a:r>
            <a:rPr lang="sv-SE" sz="1600" baseline="30000">
              <a:latin typeface="Arial"/>
            </a:rPr>
            <a:t>206</a:t>
          </a:r>
          <a:r>
            <a:rPr lang="sv-SE" sz="1600">
              <a:latin typeface="Arial"/>
            </a:rPr>
            <a:t>Pb</a:t>
          </a:r>
        </a:p>
      </cdr:txBody>
    </cdr:sp>
  </cdr:relSizeAnchor>
  <cdr:relSizeAnchor xmlns:cdr="http://schemas.openxmlformats.org/drawingml/2006/chartDrawing">
    <cdr:from>
      <cdr:x>0.69703</cdr:x>
      <cdr:y>0.70363</cdr:y>
    </cdr:from>
    <cdr:to>
      <cdr:x>0.73666</cdr:x>
      <cdr:y>0.73709</cdr:y>
    </cdr:to>
    <cdr:sp macro="" textlink="">
      <cdr:nvSpPr>
        <cdr:cNvPr id="4" name="PlotDat10_57|1~1_2T"/>
        <cdr:cNvSpPr txBox="1"/>
      </cdr:nvSpPr>
      <cdr:spPr>
        <a:xfrm xmlns:a="http://schemas.openxmlformats.org/drawingml/2006/main" rot="19036608">
          <a:off x="6473225" y="4262527"/>
          <a:ext cx="368049" cy="202684"/>
        </a:xfrm>
        <a:prstGeom xmlns:a="http://schemas.openxmlformats.org/drawingml/2006/main" prst="rect">
          <a:avLst/>
        </a:prstGeom>
        <a:solidFill xmlns:a="http://schemas.openxmlformats.org/drawingml/2006/main">
          <a:srgbClr val="FFFFFF"/>
        </a:solidFill>
      </cdr:spPr>
      <cdr:txBody>
        <a:bodyPr xmlns:a="http://schemas.openxmlformats.org/drawingml/2006/main" vertOverflow="clip" vert="horz" wrap="none" lIns="12700" tIns="12700" rIns="12700" bIns="12700" rtlCol="0">
          <a:spAutoFit/>
        </a:bodyPr>
        <a:lstStyle xmlns:a="http://schemas.openxmlformats.org/drawingml/2006/main"/>
        <a:p xmlns:a="http://schemas.openxmlformats.org/drawingml/2006/main">
          <a:pPr algn="ctr"/>
          <a:r>
            <a:rPr lang="sv-SE" sz="1200">
              <a:latin typeface="Arial"/>
            </a:rPr>
            <a:t>1780</a:t>
          </a:r>
        </a:p>
      </cdr:txBody>
    </cdr:sp>
  </cdr:relSizeAnchor>
  <cdr:relSizeAnchor xmlns:cdr="http://schemas.openxmlformats.org/drawingml/2006/chartDrawing">
    <cdr:from>
      <cdr:x>0.59999</cdr:x>
      <cdr:y>0.52572</cdr:y>
    </cdr:from>
    <cdr:to>
      <cdr:x>0.63962</cdr:x>
      <cdr:y>0.55917</cdr:y>
    </cdr:to>
    <cdr:sp macro="" textlink="">
      <cdr:nvSpPr>
        <cdr:cNvPr id="5" name="PlotDat10_57|2~2_2T"/>
        <cdr:cNvSpPr txBox="1"/>
      </cdr:nvSpPr>
      <cdr:spPr>
        <a:xfrm xmlns:a="http://schemas.openxmlformats.org/drawingml/2006/main" rot="19158904">
          <a:off x="5572027" y="3184735"/>
          <a:ext cx="368049" cy="202684"/>
        </a:xfrm>
        <a:prstGeom xmlns:a="http://schemas.openxmlformats.org/drawingml/2006/main" prst="rect">
          <a:avLst/>
        </a:prstGeom>
        <a:solidFill xmlns:a="http://schemas.openxmlformats.org/drawingml/2006/main">
          <a:srgbClr val="FFFFFF"/>
        </a:solidFill>
      </cdr:spPr>
      <cdr:txBody>
        <a:bodyPr xmlns:a="http://schemas.openxmlformats.org/drawingml/2006/main" vertOverflow="clip" vert="horz" wrap="none" lIns="12700" tIns="12700" rIns="12700" bIns="12700" rtlCol="0">
          <a:spAutoFit/>
        </a:bodyPr>
        <a:lstStyle xmlns:a="http://schemas.openxmlformats.org/drawingml/2006/main"/>
        <a:p xmlns:a="http://schemas.openxmlformats.org/drawingml/2006/main">
          <a:pPr algn="ctr"/>
          <a:r>
            <a:rPr lang="sv-SE" sz="1200">
              <a:latin typeface="Arial"/>
            </a:rPr>
            <a:t>1820</a:t>
          </a:r>
        </a:p>
      </cdr:txBody>
    </cdr:sp>
  </cdr:relSizeAnchor>
  <cdr:relSizeAnchor xmlns:cdr="http://schemas.openxmlformats.org/drawingml/2006/chartDrawing">
    <cdr:from>
      <cdr:x>0.50716</cdr:x>
      <cdr:y>0.345</cdr:y>
    </cdr:from>
    <cdr:to>
      <cdr:x>0.54679</cdr:x>
      <cdr:y>0.37846</cdr:y>
    </cdr:to>
    <cdr:sp macro="" textlink="">
      <cdr:nvSpPr>
        <cdr:cNvPr id="6" name="PlotDat10_57|3~3_2T"/>
        <cdr:cNvSpPr txBox="1"/>
      </cdr:nvSpPr>
      <cdr:spPr>
        <a:xfrm xmlns:a="http://schemas.openxmlformats.org/drawingml/2006/main" rot="19278369">
          <a:off x="4709926" y="2089982"/>
          <a:ext cx="368049" cy="202684"/>
        </a:xfrm>
        <a:prstGeom xmlns:a="http://schemas.openxmlformats.org/drawingml/2006/main" prst="rect">
          <a:avLst/>
        </a:prstGeom>
        <a:solidFill xmlns:a="http://schemas.openxmlformats.org/drawingml/2006/main">
          <a:srgbClr val="FFFFFF"/>
        </a:solidFill>
      </cdr:spPr>
      <cdr:txBody>
        <a:bodyPr xmlns:a="http://schemas.openxmlformats.org/drawingml/2006/main" vertOverflow="clip" vert="horz" wrap="none" lIns="12700" tIns="12700" rIns="12700" bIns="12700" rtlCol="0">
          <a:spAutoFit/>
        </a:bodyPr>
        <a:lstStyle xmlns:a="http://schemas.openxmlformats.org/drawingml/2006/main"/>
        <a:p xmlns:a="http://schemas.openxmlformats.org/drawingml/2006/main">
          <a:pPr algn="ctr"/>
          <a:r>
            <a:rPr lang="sv-SE" sz="1200">
              <a:latin typeface="Arial"/>
            </a:rPr>
            <a:t>1860</a:t>
          </a:r>
        </a:p>
      </cdr:txBody>
    </cdr:sp>
  </cdr:relSizeAnchor>
  <cdr:relSizeAnchor xmlns:cdr="http://schemas.openxmlformats.org/drawingml/2006/chartDrawing">
    <cdr:from>
      <cdr:x>0.41926</cdr:x>
      <cdr:y>0.15997</cdr:y>
    </cdr:from>
    <cdr:to>
      <cdr:x>0.45889</cdr:x>
      <cdr:y>0.19343</cdr:y>
    </cdr:to>
    <cdr:sp macro="" textlink="">
      <cdr:nvSpPr>
        <cdr:cNvPr id="7" name="PlotDat10_57|4~4_2T"/>
        <cdr:cNvSpPr txBox="1"/>
      </cdr:nvSpPr>
      <cdr:spPr>
        <a:xfrm xmlns:a="http://schemas.openxmlformats.org/drawingml/2006/main" rot="19394575">
          <a:off x="3893610" y="969089"/>
          <a:ext cx="368049" cy="202684"/>
        </a:xfrm>
        <a:prstGeom xmlns:a="http://schemas.openxmlformats.org/drawingml/2006/main" prst="rect">
          <a:avLst/>
        </a:prstGeom>
        <a:solidFill xmlns:a="http://schemas.openxmlformats.org/drawingml/2006/main">
          <a:srgbClr val="FFFFFF"/>
        </a:solidFill>
      </cdr:spPr>
      <cdr:txBody>
        <a:bodyPr xmlns:a="http://schemas.openxmlformats.org/drawingml/2006/main" vertOverflow="clip" vert="horz" wrap="none" lIns="12700" tIns="12700" rIns="12700" bIns="12700" rtlCol="0">
          <a:spAutoFit/>
        </a:bodyPr>
        <a:lstStyle xmlns:a="http://schemas.openxmlformats.org/drawingml/2006/main"/>
        <a:p xmlns:a="http://schemas.openxmlformats.org/drawingml/2006/main">
          <a:pPr algn="ctr"/>
          <a:r>
            <a:rPr lang="sv-SE" sz="1200">
              <a:latin typeface="Arial"/>
            </a:rPr>
            <a:t>1900</a:t>
          </a:r>
        </a:p>
      </cdr:txBody>
    </cdr:sp>
  </cdr:relSizeAnchor>
  <cdr:relSizeAnchor xmlns:cdr="http://schemas.openxmlformats.org/drawingml/2006/chartDrawing">
    <cdr:from>
      <cdr:x>0.4789</cdr:x>
      <cdr:y>0.09157</cdr:y>
    </cdr:from>
    <cdr:to>
      <cdr:x>0.83135</cdr:x>
      <cdr:y>0.26419</cdr:y>
    </cdr:to>
    <cdr:sp macro="" textlink="">
      <cdr:nvSpPr>
        <cdr:cNvPr id="8" name="ChartResBox"/>
        <cdr:cNvSpPr txBox="1"/>
      </cdr:nvSpPr>
      <cdr:spPr>
        <a:xfrm xmlns:a="http://schemas.openxmlformats.org/drawingml/2006/main">
          <a:off x="3488320" y="481680"/>
          <a:ext cx="2567283" cy="908050"/>
        </a:xfrm>
        <a:prstGeom xmlns:a="http://schemas.openxmlformats.org/drawingml/2006/main" prst="roundRect">
          <a:avLst/>
        </a:prstGeom>
        <a:solidFill xmlns:a="http://schemas.openxmlformats.org/drawingml/2006/main">
          <a:srgbClr val="FFFFFF"/>
        </a:solidFill>
        <a:ln xmlns:a="http://schemas.openxmlformats.org/drawingml/2006/main" w="1">
          <a:solidFill>
            <a:srgbClr val="000000"/>
          </a:solidFill>
          <a:prstDash val="solid"/>
        </a:ln>
        <a:effectLst xmlns:a="http://schemas.openxmlformats.org/drawingml/2006/main">
          <a:prstShdw prst="shdw6" dist="107763" dir="2700000">
            <a:srgbClr val="787878">
              <a:alpha val="50000"/>
            </a:srgbClr>
          </a:prstShdw>
        </a:effectLst>
      </cdr:spPr>
      <cdr:txBody>
        <a:bodyPr xmlns:a="http://schemas.openxmlformats.org/drawingml/2006/main" vertOverflow="clip" vert="horz" wrap="square" lIns="25400" tIns="25400" rIns="25400" bIns="25400" rtlCol="0">
          <a:spAutoFit/>
        </a:bodyPr>
        <a:lstStyle xmlns:a="http://schemas.openxmlformats.org/drawingml/2006/main"/>
        <a:p xmlns:a="http://schemas.openxmlformats.org/drawingml/2006/main">
          <a:pPr algn="ctr"/>
          <a:r>
            <a:rPr lang="sv-SE" sz="1100" dirty="0">
              <a:latin typeface="Arial"/>
            </a:rPr>
            <a:t>Concordia</a:t>
          </a:r>
          <a:r>
            <a:rPr lang="sv-SE" sz="1300" dirty="0">
              <a:latin typeface="Arial"/>
            </a:rPr>
            <a:t> </a:t>
          </a:r>
          <a:r>
            <a:rPr lang="sv-SE" sz="1100" dirty="0">
              <a:latin typeface="Arial"/>
            </a:rPr>
            <a:t>Age = 1843.3 ±8.9 Ma
(95%</a:t>
          </a:r>
          <a:r>
            <a:rPr lang="sv-SE" sz="1300" dirty="0">
              <a:latin typeface="Arial"/>
            </a:rPr>
            <a:t> </a:t>
          </a:r>
          <a:r>
            <a:rPr lang="sv-SE" sz="1100" dirty="0">
              <a:latin typeface="Arial"/>
            </a:rPr>
            <a:t>confidence, decay-const. errs included)
MSWD</a:t>
          </a:r>
          <a:r>
            <a:rPr lang="sv-SE" sz="1300" dirty="0">
              <a:latin typeface="Arial"/>
            </a:rPr>
            <a:t> </a:t>
          </a:r>
          <a:r>
            <a:rPr lang="sv-SE" sz="1100" dirty="0">
              <a:latin typeface="Arial"/>
            </a:rPr>
            <a:t>(of conc&amp;equiv) = 1.9</a:t>
          </a:r>
        </a:p>
      </cdr:txBody>
    </cdr:sp>
  </cdr:relSizeAnchor>
  <cdr:relSizeAnchor xmlns:cdr="http://schemas.openxmlformats.org/drawingml/2006/chartDrawing">
    <cdr:from>
      <cdr:x>0.57901</cdr:x>
      <cdr:y>0.04893</cdr:y>
    </cdr:from>
    <cdr:to>
      <cdr:x>0.7868</cdr:x>
      <cdr:y>0.0901</cdr:y>
    </cdr:to>
    <cdr:sp macro="" textlink="">
      <cdr:nvSpPr>
        <cdr:cNvPr id="9" name="ErrorSize"/>
        <cdr:cNvSpPr txBox="1"/>
      </cdr:nvSpPr>
      <cdr:spPr>
        <a:xfrm xmlns:a="http://schemas.openxmlformats.org/drawingml/2006/main">
          <a:off x="5377153" y="296390"/>
          <a:ext cx="1929760" cy="249427"/>
        </a:xfrm>
        <a:prstGeom xmlns:a="http://schemas.openxmlformats.org/drawingml/2006/main" prst="rect">
          <a:avLst/>
        </a:prstGeom>
      </cdr:spPr>
      <cdr:txBody>
        <a:bodyPr xmlns:a="http://schemas.openxmlformats.org/drawingml/2006/main" vertOverflow="clip" vert="horz" wrap="none" rtlCol="0" anchor="b">
          <a:spAutoFit/>
        </a:bodyPr>
        <a:lstStyle xmlns:a="http://schemas.openxmlformats.org/drawingml/2006/main"/>
        <a:p xmlns:a="http://schemas.openxmlformats.org/drawingml/2006/main">
          <a:pPr algn="r"/>
          <a:r>
            <a:rPr lang="sv-SE" sz="1000">
              <a:latin typeface="Arial"/>
            </a:rPr>
            <a:t>data-point error ellipses are 2</a:t>
          </a:r>
          <a:r>
            <a:rPr lang="sv-SE" sz="1000">
              <a:latin typeface="Symbol"/>
            </a:rPr>
            <a:t>s</a:t>
          </a:r>
        </a:p>
      </cdr:txBody>
    </cdr:sp>
  </cdr:relSizeAnchor>
</c:userShapes>
</file>

<file path=ppt/drawings/drawing10.xml><?xml version="1.0" encoding="utf-8"?>
<c:userShapes xmlns:c="http://schemas.openxmlformats.org/drawingml/2006/chart">
  <cdr:relSizeAnchor xmlns:cdr="http://schemas.openxmlformats.org/drawingml/2006/chartDrawing">
    <cdr:from>
      <cdr:x>0.2568</cdr:x>
      <cdr:y>0.63347</cdr:y>
    </cdr:from>
    <cdr:to>
      <cdr:x>0.57654</cdr:x>
      <cdr:y>0.81532</cdr:y>
    </cdr:to>
    <cdr:sp macro="" textlink="">
      <cdr:nvSpPr>
        <cdr:cNvPr id="15361" name="Text 1">
          <a:extLst xmlns:a="http://schemas.openxmlformats.org/drawingml/2006/main">
            <a:ext uri="{FF2B5EF4-FFF2-40B4-BE49-F238E27FC236}">
              <a16:creationId xmlns:a16="http://schemas.microsoft.com/office/drawing/2014/main" id="{52414229-3755-D987-D871-5D0101F72014}"/>
            </a:ext>
          </a:extLst>
        </cdr:cNvPr>
        <cdr:cNvSpPr txBox="1">
          <a:spLocks xmlns:a="http://schemas.openxmlformats.org/drawingml/2006/main" noChangeArrowheads="1"/>
        </cdr:cNvSpPr>
      </cdr:nvSpPr>
      <cdr:spPr bwMode="auto">
        <a:xfrm xmlns:a="http://schemas.openxmlformats.org/drawingml/2006/main">
          <a:off x="1977124" y="2193442"/>
          <a:ext cx="2457724" cy="628754"/>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9525">
              <a:solidFill>
                <a:srgbClr xmlns:mc="http://schemas.openxmlformats.org/markup-compatibility/2006" val="000000" mc:Ignorable="a14" a14:legacySpreadsheetColorIndex="8"/>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800" b="0" i="0" u="none" strike="noStrike" baseline="0">
              <a:solidFill>
                <a:srgbClr val="000000"/>
              </a:solidFill>
              <a:latin typeface="Arial"/>
              <a:cs typeface="Arial"/>
            </a:rPr>
            <a:t>Concordia Age = 1886.7 ±8.7 Ma</a:t>
          </a:r>
        </a:p>
        <a:p xmlns:a="http://schemas.openxmlformats.org/drawingml/2006/main">
          <a:pPr algn="ctr" rtl="0">
            <a:defRPr sz="1000"/>
          </a:pPr>
          <a:r>
            <a:rPr lang="en-US" sz="800" b="0" i="0" u="none" strike="noStrike" baseline="0">
              <a:solidFill>
                <a:srgbClr val="000000"/>
              </a:solidFill>
              <a:latin typeface="Arial"/>
              <a:cs typeface="Arial"/>
            </a:rPr>
            <a:t>(95% confidence, decay-const. errs included)</a:t>
          </a:r>
        </a:p>
        <a:p xmlns:a="http://schemas.openxmlformats.org/drawingml/2006/main">
          <a:pPr algn="ctr" rtl="0">
            <a:defRPr sz="1000"/>
          </a:pPr>
          <a:r>
            <a:rPr lang="en-US" sz="800" b="0" i="0" u="none" strike="noStrike" baseline="0">
              <a:solidFill>
                <a:srgbClr val="000000"/>
              </a:solidFill>
              <a:latin typeface="Arial"/>
              <a:cs typeface="Arial"/>
            </a:rPr>
            <a:t>MSWD (of concordance) = 1.3,</a:t>
          </a:r>
        </a:p>
        <a:p xmlns:a="http://schemas.openxmlformats.org/drawingml/2006/main">
          <a:pPr algn="ctr" rtl="0">
            <a:defRPr sz="1000"/>
          </a:pPr>
          <a:r>
            <a:rPr lang="en-US" sz="800" b="0" i="0" u="none" strike="noStrike" baseline="0">
              <a:solidFill>
                <a:srgbClr val="000000"/>
              </a:solidFill>
              <a:latin typeface="Arial"/>
              <a:cs typeface="Arial"/>
            </a:rPr>
            <a:t>Probability (of concordance) = 0.26</a:t>
          </a:r>
        </a:p>
      </cdr:txBody>
    </cdr:sp>
  </cdr:relSizeAnchor>
  <cdr:relSizeAnchor xmlns:cdr="http://schemas.openxmlformats.org/drawingml/2006/chartDrawing">
    <cdr:from>
      <cdr:x>0.34445</cdr:x>
      <cdr:y>0.06337</cdr:y>
    </cdr:from>
    <cdr:to>
      <cdr:x>0.53778</cdr:x>
      <cdr:y>0.11564</cdr:y>
    </cdr:to>
    <cdr:sp macro="" textlink="">
      <cdr:nvSpPr>
        <cdr:cNvPr id="15362" name="ErrorSize">
          <a:extLst xmlns:a="http://schemas.openxmlformats.org/drawingml/2006/main">
            <a:ext uri="{FF2B5EF4-FFF2-40B4-BE49-F238E27FC236}">
              <a16:creationId xmlns:a16="http://schemas.microsoft.com/office/drawing/2014/main" id="{3FA06DEA-6C98-ED64-0256-9AC5212857BE}"/>
            </a:ext>
          </a:extLst>
        </cdr:cNvPr>
        <cdr:cNvSpPr txBox="1">
          <a:spLocks xmlns:a="http://schemas.openxmlformats.org/drawingml/2006/main" noChangeArrowheads="1"/>
        </cdr:cNvSpPr>
      </cdr:nvSpPr>
      <cdr:spPr bwMode="auto">
        <a:xfrm xmlns:a="http://schemas.openxmlformats.org/drawingml/2006/main">
          <a:off x="2650863" y="222279"/>
          <a:ext cx="1486022" cy="18072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0" tIns="0" rIns="18288" bIns="22860" anchor="b" upright="1">
          <a:spAutoFit/>
        </a:bodyPr>
        <a:lstStyle xmlns:a="http://schemas.openxmlformats.org/drawingml/2006/main"/>
        <a:p xmlns:a="http://schemas.openxmlformats.org/drawingml/2006/main">
          <a:pPr algn="r" rtl="0">
            <a:defRPr sz="1000"/>
          </a:pPr>
          <a:r>
            <a:rPr lang="en-US" sz="800" b="0" i="0" u="none" strike="noStrike" baseline="0">
              <a:solidFill>
                <a:srgbClr val="000000"/>
              </a:solidFill>
              <a:latin typeface="Arial"/>
              <a:cs typeface="Arial"/>
            </a:rPr>
            <a:t>data-point error ellipses are 2</a:t>
          </a:r>
          <a:r>
            <a:rPr lang="en-US" sz="800" b="0" i="0" u="none" strike="noStrike" baseline="0">
              <a:solidFill>
                <a:srgbClr val="000000"/>
              </a:solidFill>
              <a:latin typeface="Symbol"/>
              <a:cs typeface="Arial"/>
            </a:rPr>
            <a:t>s</a:t>
          </a:r>
          <a:endParaRPr lang="en-US" sz="800" b="0" i="0" u="none" strike="noStrike" baseline="0">
            <a:solidFill>
              <a:srgbClr val="000000"/>
            </a:solidFill>
            <a:latin typeface="Symbol"/>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0.24836</cdr:x>
      <cdr:y>0.37459</cdr:y>
    </cdr:from>
    <cdr:to>
      <cdr:x>0.26111</cdr:x>
      <cdr:y>0.51609</cdr:y>
    </cdr:to>
    <cdr:sp macro="" textlink="">
      <cdr:nvSpPr>
        <cdr:cNvPr id="29697" name="PlotDat8_8|1~5_0X">
          <a:extLst xmlns:a="http://schemas.openxmlformats.org/drawingml/2006/main">
            <a:ext uri="{FF2B5EF4-FFF2-40B4-BE49-F238E27FC236}">
              <a16:creationId xmlns:a16="http://schemas.microsoft.com/office/drawing/2014/main" id="{BAA7EB0D-AA7F-13CB-6F59-D86E8566CBBB}"/>
            </a:ext>
          </a:extLst>
        </cdr:cNvPr>
        <cdr:cNvSpPr>
          <a:spLocks xmlns:a="http://schemas.openxmlformats.org/drawingml/2006/main"/>
        </cdr:cNvSpPr>
      </cdr:nvSpPr>
      <cdr:spPr bwMode="auto">
        <a:xfrm xmlns:a="http://schemas.openxmlformats.org/drawingml/2006/main">
          <a:off x="1252217" y="670377"/>
          <a:ext cx="64141" cy="252046"/>
        </a:xfrm>
        <a:custGeom xmlns:a="http://schemas.openxmlformats.org/drawingml/2006/main">
          <a:avLst/>
          <a:gdLst>
            <a:gd name="T0" fmla="*/ 0 w 123679"/>
            <a:gd name="T1" fmla="*/ 1010704 h 1010704"/>
            <a:gd name="T2" fmla="*/ 123679 w 123679"/>
            <a:gd name="T3" fmla="*/ 1010704 h 1010704"/>
            <a:gd name="T4" fmla="*/ 123679 w 123679"/>
            <a:gd name="T5" fmla="*/ 0 h 1010704"/>
            <a:gd name="T6" fmla="*/ 0 w 123679"/>
            <a:gd name="T7" fmla="*/ 0 h 1010704"/>
            <a:gd name="T8" fmla="*/ 0 w 123679"/>
            <a:gd name="T9" fmla="*/ 1010704 h 1010704"/>
          </a:gdLst>
          <a:ahLst/>
          <a:cxnLst>
            <a:cxn ang="0">
              <a:pos x="T0" y="T1"/>
            </a:cxn>
            <a:cxn ang="0">
              <a:pos x="T2" y="T3"/>
            </a:cxn>
            <a:cxn ang="0">
              <a:pos x="T4" y="T5"/>
            </a:cxn>
            <a:cxn ang="0">
              <a:pos x="T6" y="T7"/>
            </a:cxn>
            <a:cxn ang="0">
              <a:pos x="T8" y="T9"/>
            </a:cxn>
          </a:cxnLst>
          <a:rect l="0" t="0" r="r" b="b"/>
          <a:pathLst>
            <a:path w="123679" h="1010704">
              <a:moveTo>
                <a:pt x="0" y="1010704"/>
              </a:moveTo>
              <a:lnTo>
                <a:pt x="123679" y="1010704"/>
              </a:lnTo>
              <a:lnTo>
                <a:pt x="123679" y="0"/>
              </a:lnTo>
              <a:lnTo>
                <a:pt x="0" y="0"/>
              </a:lnTo>
              <a:lnTo>
                <a:pt x="0" y="1010704"/>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0.29103</cdr:x>
      <cdr:y>0.36962</cdr:y>
    </cdr:from>
    <cdr:to>
      <cdr:x>0.30403</cdr:x>
      <cdr:y>0.56152</cdr:y>
    </cdr:to>
    <cdr:sp macro="" textlink="">
      <cdr:nvSpPr>
        <cdr:cNvPr id="29698" name="PlotDat8_8|7~11_0X">
          <a:extLst xmlns:a="http://schemas.openxmlformats.org/drawingml/2006/main">
            <a:ext uri="{FF2B5EF4-FFF2-40B4-BE49-F238E27FC236}">
              <a16:creationId xmlns:a16="http://schemas.microsoft.com/office/drawing/2014/main" id="{59C4D743-D5B0-7735-D268-BEF4B1ED3F51}"/>
            </a:ext>
          </a:extLst>
        </cdr:cNvPr>
        <cdr:cNvSpPr>
          <a:spLocks xmlns:a="http://schemas.openxmlformats.org/drawingml/2006/main"/>
        </cdr:cNvSpPr>
      </cdr:nvSpPr>
      <cdr:spPr bwMode="auto">
        <a:xfrm xmlns:a="http://schemas.openxmlformats.org/drawingml/2006/main">
          <a:off x="1466844" y="661526"/>
          <a:ext cx="65374" cy="341822"/>
        </a:xfrm>
        <a:custGeom xmlns:a="http://schemas.openxmlformats.org/drawingml/2006/main">
          <a:avLst/>
          <a:gdLst>
            <a:gd name="T0" fmla="*/ 0 w 123678"/>
            <a:gd name="T1" fmla="*/ 1368731 h 1368731"/>
            <a:gd name="T2" fmla="*/ 123678 w 123678"/>
            <a:gd name="T3" fmla="*/ 1368731 h 1368731"/>
            <a:gd name="T4" fmla="*/ 123678 w 123678"/>
            <a:gd name="T5" fmla="*/ 0 h 1368731"/>
            <a:gd name="T6" fmla="*/ 0 w 123678"/>
            <a:gd name="T7" fmla="*/ 0 h 1368731"/>
            <a:gd name="T8" fmla="*/ 0 w 123678"/>
            <a:gd name="T9" fmla="*/ 1368731 h 1368731"/>
          </a:gdLst>
          <a:ahLst/>
          <a:cxnLst>
            <a:cxn ang="0">
              <a:pos x="T0" y="T1"/>
            </a:cxn>
            <a:cxn ang="0">
              <a:pos x="T2" y="T3"/>
            </a:cxn>
            <a:cxn ang="0">
              <a:pos x="T4" y="T5"/>
            </a:cxn>
            <a:cxn ang="0">
              <a:pos x="T6" y="T7"/>
            </a:cxn>
            <a:cxn ang="0">
              <a:pos x="T8" y="T9"/>
            </a:cxn>
          </a:cxnLst>
          <a:rect l="0" t="0" r="r" b="b"/>
          <a:pathLst>
            <a:path w="123678" h="1368731">
              <a:moveTo>
                <a:pt x="0" y="1368731"/>
              </a:moveTo>
              <a:lnTo>
                <a:pt x="123678" y="1368731"/>
              </a:lnTo>
              <a:lnTo>
                <a:pt x="123678" y="0"/>
              </a:lnTo>
              <a:lnTo>
                <a:pt x="0" y="0"/>
              </a:lnTo>
              <a:lnTo>
                <a:pt x="0" y="1368731"/>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0.33396</cdr:x>
      <cdr:y>0.3682</cdr:y>
    </cdr:from>
    <cdr:to>
      <cdr:x>0.34671</cdr:x>
      <cdr:y>0.60696</cdr:y>
    </cdr:to>
    <cdr:sp macro="" textlink="">
      <cdr:nvSpPr>
        <cdr:cNvPr id="29699" name="PlotDat8_8|13~17_0X">
          <a:extLst xmlns:a="http://schemas.openxmlformats.org/drawingml/2006/main">
            <a:ext uri="{FF2B5EF4-FFF2-40B4-BE49-F238E27FC236}">
              <a16:creationId xmlns:a16="http://schemas.microsoft.com/office/drawing/2014/main" id="{CB333980-C0AD-81D7-8463-46A418E6A834}"/>
            </a:ext>
          </a:extLst>
        </cdr:cNvPr>
        <cdr:cNvSpPr>
          <a:spLocks xmlns:a="http://schemas.openxmlformats.org/drawingml/2006/main"/>
        </cdr:cNvSpPr>
      </cdr:nvSpPr>
      <cdr:spPr bwMode="auto">
        <a:xfrm xmlns:a="http://schemas.openxmlformats.org/drawingml/2006/main">
          <a:off x="1682704" y="658997"/>
          <a:ext cx="64141" cy="425275"/>
        </a:xfrm>
        <a:custGeom xmlns:a="http://schemas.openxmlformats.org/drawingml/2006/main">
          <a:avLst/>
          <a:gdLst>
            <a:gd name="T0" fmla="*/ 0 w 123679"/>
            <a:gd name="T1" fmla="*/ 1704611 h 1704611"/>
            <a:gd name="T2" fmla="*/ 123679 w 123679"/>
            <a:gd name="T3" fmla="*/ 1704611 h 1704611"/>
            <a:gd name="T4" fmla="*/ 123679 w 123679"/>
            <a:gd name="T5" fmla="*/ 0 h 1704611"/>
            <a:gd name="T6" fmla="*/ 0 w 123679"/>
            <a:gd name="T7" fmla="*/ 0 h 1704611"/>
            <a:gd name="T8" fmla="*/ 0 w 123679"/>
            <a:gd name="T9" fmla="*/ 1704611 h 1704611"/>
          </a:gdLst>
          <a:ahLst/>
          <a:cxnLst>
            <a:cxn ang="0">
              <a:pos x="T0" y="T1"/>
            </a:cxn>
            <a:cxn ang="0">
              <a:pos x="T2" y="T3"/>
            </a:cxn>
            <a:cxn ang="0">
              <a:pos x="T4" y="T5"/>
            </a:cxn>
            <a:cxn ang="0">
              <a:pos x="T6" y="T7"/>
            </a:cxn>
            <a:cxn ang="0">
              <a:pos x="T8" y="T9"/>
            </a:cxn>
          </a:cxnLst>
          <a:rect l="0" t="0" r="r" b="b"/>
          <a:pathLst>
            <a:path w="123679" h="1704611">
              <a:moveTo>
                <a:pt x="0" y="1704611"/>
              </a:moveTo>
              <a:lnTo>
                <a:pt x="123679" y="1704611"/>
              </a:lnTo>
              <a:lnTo>
                <a:pt x="123679" y="0"/>
              </a:lnTo>
              <a:lnTo>
                <a:pt x="0" y="0"/>
              </a:lnTo>
              <a:lnTo>
                <a:pt x="0" y="1704611"/>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0.37688</cdr:x>
      <cdr:y>0.30715</cdr:y>
    </cdr:from>
    <cdr:to>
      <cdr:x>0.38963</cdr:x>
      <cdr:y>0.48699</cdr:y>
    </cdr:to>
    <cdr:sp macro="" textlink="">
      <cdr:nvSpPr>
        <cdr:cNvPr id="29700" name="PlotDat8_8|19~23_0X">
          <a:extLst xmlns:a="http://schemas.openxmlformats.org/drawingml/2006/main">
            <a:ext uri="{FF2B5EF4-FFF2-40B4-BE49-F238E27FC236}">
              <a16:creationId xmlns:a16="http://schemas.microsoft.com/office/drawing/2014/main" id="{37838F57-5017-5865-BDCF-7526B2869765}"/>
            </a:ext>
          </a:extLst>
        </cdr:cNvPr>
        <cdr:cNvSpPr>
          <a:spLocks xmlns:a="http://schemas.openxmlformats.org/drawingml/2006/main"/>
        </cdr:cNvSpPr>
      </cdr:nvSpPr>
      <cdr:spPr bwMode="auto">
        <a:xfrm xmlns:a="http://schemas.openxmlformats.org/drawingml/2006/main">
          <a:off x="1898564" y="550255"/>
          <a:ext cx="64142" cy="320326"/>
        </a:xfrm>
        <a:custGeom xmlns:a="http://schemas.openxmlformats.org/drawingml/2006/main">
          <a:avLst/>
          <a:gdLst>
            <a:gd name="T0" fmla="*/ 0 w 123679"/>
            <a:gd name="T1" fmla="*/ 1284240 h 1284240"/>
            <a:gd name="T2" fmla="*/ 123679 w 123679"/>
            <a:gd name="T3" fmla="*/ 1284240 h 1284240"/>
            <a:gd name="T4" fmla="*/ 123679 w 123679"/>
            <a:gd name="T5" fmla="*/ 0 h 1284240"/>
            <a:gd name="T6" fmla="*/ 0 w 123679"/>
            <a:gd name="T7" fmla="*/ 0 h 1284240"/>
            <a:gd name="T8" fmla="*/ 0 w 123679"/>
            <a:gd name="T9" fmla="*/ 1284240 h 1284240"/>
          </a:gdLst>
          <a:ahLst/>
          <a:cxnLst>
            <a:cxn ang="0">
              <a:pos x="T0" y="T1"/>
            </a:cxn>
            <a:cxn ang="0">
              <a:pos x="T2" y="T3"/>
            </a:cxn>
            <a:cxn ang="0">
              <a:pos x="T4" y="T5"/>
            </a:cxn>
            <a:cxn ang="0">
              <a:pos x="T6" y="T7"/>
            </a:cxn>
            <a:cxn ang="0">
              <a:pos x="T8" y="T9"/>
            </a:cxn>
          </a:cxnLst>
          <a:rect l="0" t="0" r="r" b="b"/>
          <a:pathLst>
            <a:path w="123679" h="1284240">
              <a:moveTo>
                <a:pt x="0" y="1284240"/>
              </a:moveTo>
              <a:lnTo>
                <a:pt x="123679" y="1284240"/>
              </a:lnTo>
              <a:lnTo>
                <a:pt x="123679" y="0"/>
              </a:lnTo>
              <a:lnTo>
                <a:pt x="0" y="0"/>
              </a:lnTo>
              <a:lnTo>
                <a:pt x="0" y="1284240"/>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0.4198</cdr:x>
      <cdr:y>0.28254</cdr:y>
    </cdr:from>
    <cdr:to>
      <cdr:x>0.43255</cdr:x>
      <cdr:y>0.68268</cdr:y>
    </cdr:to>
    <cdr:sp macro="" textlink="">
      <cdr:nvSpPr>
        <cdr:cNvPr id="29701" name="PlotDat8_8|25~29_0X">
          <a:extLst xmlns:a="http://schemas.openxmlformats.org/drawingml/2006/main">
            <a:ext uri="{FF2B5EF4-FFF2-40B4-BE49-F238E27FC236}">
              <a16:creationId xmlns:a16="http://schemas.microsoft.com/office/drawing/2014/main" id="{5BE4F8C6-19E9-3CA8-30E3-432FE3ED78B2}"/>
            </a:ext>
          </a:extLst>
        </cdr:cNvPr>
        <cdr:cNvSpPr>
          <a:spLocks xmlns:a="http://schemas.openxmlformats.org/drawingml/2006/main"/>
        </cdr:cNvSpPr>
      </cdr:nvSpPr>
      <cdr:spPr bwMode="auto">
        <a:xfrm xmlns:a="http://schemas.openxmlformats.org/drawingml/2006/main">
          <a:off x="2114425" y="506421"/>
          <a:ext cx="64141" cy="712725"/>
        </a:xfrm>
        <a:custGeom xmlns:a="http://schemas.openxmlformats.org/drawingml/2006/main">
          <a:avLst/>
          <a:gdLst>
            <a:gd name="T0" fmla="*/ 0 w 123679"/>
            <a:gd name="T1" fmla="*/ 2855853 h 2855853"/>
            <a:gd name="T2" fmla="*/ 123679 w 123679"/>
            <a:gd name="T3" fmla="*/ 2855853 h 2855853"/>
            <a:gd name="T4" fmla="*/ 123679 w 123679"/>
            <a:gd name="T5" fmla="*/ 0 h 2855853"/>
            <a:gd name="T6" fmla="*/ 0 w 123679"/>
            <a:gd name="T7" fmla="*/ 0 h 2855853"/>
            <a:gd name="T8" fmla="*/ 0 w 123679"/>
            <a:gd name="T9" fmla="*/ 2855853 h 2855853"/>
          </a:gdLst>
          <a:ahLst/>
          <a:cxnLst>
            <a:cxn ang="0">
              <a:pos x="T0" y="T1"/>
            </a:cxn>
            <a:cxn ang="0">
              <a:pos x="T2" y="T3"/>
            </a:cxn>
            <a:cxn ang="0">
              <a:pos x="T4" y="T5"/>
            </a:cxn>
            <a:cxn ang="0">
              <a:pos x="T6" y="T7"/>
            </a:cxn>
            <a:cxn ang="0">
              <a:pos x="T8" y="T9"/>
            </a:cxn>
          </a:cxnLst>
          <a:rect l="0" t="0" r="r" b="b"/>
          <a:pathLst>
            <a:path w="123679" h="2855853">
              <a:moveTo>
                <a:pt x="0" y="2855853"/>
              </a:moveTo>
              <a:lnTo>
                <a:pt x="123679" y="2855853"/>
              </a:lnTo>
              <a:lnTo>
                <a:pt x="123679" y="0"/>
              </a:lnTo>
              <a:lnTo>
                <a:pt x="0" y="0"/>
              </a:lnTo>
              <a:lnTo>
                <a:pt x="0" y="2855853"/>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0.46272</cdr:x>
      <cdr:y>0.39352</cdr:y>
    </cdr:from>
    <cdr:to>
      <cdr:x>0.47547</cdr:x>
      <cdr:y>0.60435</cdr:y>
    </cdr:to>
    <cdr:sp macro="" textlink="">
      <cdr:nvSpPr>
        <cdr:cNvPr id="29702" name="PlotDat8_8|31~35_0X">
          <a:extLst xmlns:a="http://schemas.openxmlformats.org/drawingml/2006/main">
            <a:ext uri="{FF2B5EF4-FFF2-40B4-BE49-F238E27FC236}">
              <a16:creationId xmlns:a16="http://schemas.microsoft.com/office/drawing/2014/main" id="{D1E3B55D-84E7-1ADB-2AAC-FCEB72F5A919}"/>
            </a:ext>
          </a:extLst>
        </cdr:cNvPr>
        <cdr:cNvSpPr>
          <a:spLocks xmlns:a="http://schemas.openxmlformats.org/drawingml/2006/main"/>
        </cdr:cNvSpPr>
      </cdr:nvSpPr>
      <cdr:spPr bwMode="auto">
        <a:xfrm xmlns:a="http://schemas.openxmlformats.org/drawingml/2006/main">
          <a:off x="2330285" y="704096"/>
          <a:ext cx="64141" cy="375540"/>
        </a:xfrm>
        <a:custGeom xmlns:a="http://schemas.openxmlformats.org/drawingml/2006/main">
          <a:avLst/>
          <a:gdLst>
            <a:gd name="T0" fmla="*/ 0 w 123678"/>
            <a:gd name="T1" fmla="*/ 1504151 h 1504151"/>
            <a:gd name="T2" fmla="*/ 123678 w 123678"/>
            <a:gd name="T3" fmla="*/ 1504151 h 1504151"/>
            <a:gd name="T4" fmla="*/ 123678 w 123678"/>
            <a:gd name="T5" fmla="*/ 0 h 1504151"/>
            <a:gd name="T6" fmla="*/ 0 w 123678"/>
            <a:gd name="T7" fmla="*/ 0 h 1504151"/>
            <a:gd name="T8" fmla="*/ 0 w 123678"/>
            <a:gd name="T9" fmla="*/ 1504151 h 1504151"/>
          </a:gdLst>
          <a:ahLst/>
          <a:cxnLst>
            <a:cxn ang="0">
              <a:pos x="T0" y="T1"/>
            </a:cxn>
            <a:cxn ang="0">
              <a:pos x="T2" y="T3"/>
            </a:cxn>
            <a:cxn ang="0">
              <a:pos x="T4" y="T5"/>
            </a:cxn>
            <a:cxn ang="0">
              <a:pos x="T6" y="T7"/>
            </a:cxn>
            <a:cxn ang="0">
              <a:pos x="T8" y="T9"/>
            </a:cxn>
          </a:cxnLst>
          <a:rect l="0" t="0" r="r" b="b"/>
          <a:pathLst>
            <a:path w="123678" h="1504151">
              <a:moveTo>
                <a:pt x="0" y="1504151"/>
              </a:moveTo>
              <a:lnTo>
                <a:pt x="123678" y="1504151"/>
              </a:lnTo>
              <a:lnTo>
                <a:pt x="123678" y="0"/>
              </a:lnTo>
              <a:lnTo>
                <a:pt x="0" y="0"/>
              </a:lnTo>
              <a:lnTo>
                <a:pt x="0" y="1504151"/>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0.5054</cdr:x>
      <cdr:y>0.40416</cdr:y>
    </cdr:from>
    <cdr:to>
      <cdr:x>0.51839</cdr:x>
      <cdr:y>0.72551</cdr:y>
    </cdr:to>
    <cdr:sp macro="" textlink="">
      <cdr:nvSpPr>
        <cdr:cNvPr id="29703" name="PlotDat8_8|37~41_0X">
          <a:extLst xmlns:a="http://schemas.openxmlformats.org/drawingml/2006/main">
            <a:ext uri="{FF2B5EF4-FFF2-40B4-BE49-F238E27FC236}">
              <a16:creationId xmlns:a16="http://schemas.microsoft.com/office/drawing/2014/main" id="{21432572-4F12-95E1-9477-211CC266E236}"/>
            </a:ext>
          </a:extLst>
        </cdr:cNvPr>
        <cdr:cNvSpPr>
          <a:spLocks xmlns:a="http://schemas.openxmlformats.org/drawingml/2006/main"/>
        </cdr:cNvSpPr>
      </cdr:nvSpPr>
      <cdr:spPr bwMode="auto">
        <a:xfrm xmlns:a="http://schemas.openxmlformats.org/drawingml/2006/main">
          <a:off x="2544912" y="723063"/>
          <a:ext cx="65375" cy="572371"/>
        </a:xfrm>
        <a:custGeom xmlns:a="http://schemas.openxmlformats.org/drawingml/2006/main">
          <a:avLst/>
          <a:gdLst>
            <a:gd name="T0" fmla="*/ 0 w 123678"/>
            <a:gd name="T1" fmla="*/ 2292588 h 2292588"/>
            <a:gd name="T2" fmla="*/ 123678 w 123678"/>
            <a:gd name="T3" fmla="*/ 2292588 h 2292588"/>
            <a:gd name="T4" fmla="*/ 123678 w 123678"/>
            <a:gd name="T5" fmla="*/ 0 h 2292588"/>
            <a:gd name="T6" fmla="*/ 0 w 123678"/>
            <a:gd name="T7" fmla="*/ 0 h 2292588"/>
            <a:gd name="T8" fmla="*/ 0 w 123678"/>
            <a:gd name="T9" fmla="*/ 2292588 h 2292588"/>
          </a:gdLst>
          <a:ahLst/>
          <a:cxnLst>
            <a:cxn ang="0">
              <a:pos x="T0" y="T1"/>
            </a:cxn>
            <a:cxn ang="0">
              <a:pos x="T2" y="T3"/>
            </a:cxn>
            <a:cxn ang="0">
              <a:pos x="T4" y="T5"/>
            </a:cxn>
            <a:cxn ang="0">
              <a:pos x="T6" y="T7"/>
            </a:cxn>
            <a:cxn ang="0">
              <a:pos x="T8" y="T9"/>
            </a:cxn>
          </a:cxnLst>
          <a:rect l="0" t="0" r="r" b="b"/>
          <a:pathLst>
            <a:path w="123678" h="2292588">
              <a:moveTo>
                <a:pt x="0" y="2292588"/>
              </a:moveTo>
              <a:lnTo>
                <a:pt x="123678" y="2292588"/>
              </a:lnTo>
              <a:lnTo>
                <a:pt x="123678" y="0"/>
              </a:lnTo>
              <a:lnTo>
                <a:pt x="0" y="0"/>
              </a:lnTo>
              <a:lnTo>
                <a:pt x="0" y="2292588"/>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0.54832</cdr:x>
      <cdr:y>0.43138</cdr:y>
    </cdr:from>
    <cdr:to>
      <cdr:x>0.56107</cdr:x>
      <cdr:y>0.68268</cdr:y>
    </cdr:to>
    <cdr:sp macro="" textlink="">
      <cdr:nvSpPr>
        <cdr:cNvPr id="29704" name="PlotDat8_8|43~47_0X">
          <a:extLst xmlns:a="http://schemas.openxmlformats.org/drawingml/2006/main">
            <a:ext uri="{FF2B5EF4-FFF2-40B4-BE49-F238E27FC236}">
              <a16:creationId xmlns:a16="http://schemas.microsoft.com/office/drawing/2014/main" id="{D92372A5-613D-46F0-C2B4-87F5A924E377}"/>
            </a:ext>
          </a:extLst>
        </cdr:cNvPr>
        <cdr:cNvSpPr>
          <a:spLocks xmlns:a="http://schemas.openxmlformats.org/drawingml/2006/main"/>
        </cdr:cNvSpPr>
      </cdr:nvSpPr>
      <cdr:spPr bwMode="auto">
        <a:xfrm xmlns:a="http://schemas.openxmlformats.org/drawingml/2006/main">
          <a:off x="2760772" y="771533"/>
          <a:ext cx="64141" cy="447613"/>
        </a:xfrm>
        <a:custGeom xmlns:a="http://schemas.openxmlformats.org/drawingml/2006/main">
          <a:avLst/>
          <a:gdLst>
            <a:gd name="T0" fmla="*/ 0 w 123678"/>
            <a:gd name="T1" fmla="*/ 1794683 h 1794683"/>
            <a:gd name="T2" fmla="*/ 123678 w 123678"/>
            <a:gd name="T3" fmla="*/ 1794683 h 1794683"/>
            <a:gd name="T4" fmla="*/ 123678 w 123678"/>
            <a:gd name="T5" fmla="*/ 0 h 1794683"/>
            <a:gd name="T6" fmla="*/ 0 w 123678"/>
            <a:gd name="T7" fmla="*/ 0 h 1794683"/>
            <a:gd name="T8" fmla="*/ 0 w 123678"/>
            <a:gd name="T9" fmla="*/ 1794683 h 1794683"/>
          </a:gdLst>
          <a:ahLst/>
          <a:cxnLst>
            <a:cxn ang="0">
              <a:pos x="T0" y="T1"/>
            </a:cxn>
            <a:cxn ang="0">
              <a:pos x="T2" y="T3"/>
            </a:cxn>
            <a:cxn ang="0">
              <a:pos x="T4" y="T5"/>
            </a:cxn>
            <a:cxn ang="0">
              <a:pos x="T6" y="T7"/>
            </a:cxn>
            <a:cxn ang="0">
              <a:pos x="T8" y="T9"/>
            </a:cxn>
          </a:cxnLst>
          <a:rect l="0" t="0" r="r" b="b"/>
          <a:pathLst>
            <a:path w="123678" h="1794683">
              <a:moveTo>
                <a:pt x="0" y="1794683"/>
              </a:moveTo>
              <a:lnTo>
                <a:pt x="123678" y="1794683"/>
              </a:lnTo>
              <a:lnTo>
                <a:pt x="123678" y="0"/>
              </a:lnTo>
              <a:lnTo>
                <a:pt x="0" y="0"/>
              </a:lnTo>
              <a:lnTo>
                <a:pt x="0" y="1794683"/>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0.59124</cdr:x>
      <cdr:y>0.39849</cdr:y>
    </cdr:from>
    <cdr:to>
      <cdr:x>0.60399</cdr:x>
      <cdr:y>0.63204</cdr:y>
    </cdr:to>
    <cdr:sp macro="" textlink="">
      <cdr:nvSpPr>
        <cdr:cNvPr id="29705" name="PlotDat8_8|49~53_0X">
          <a:extLst xmlns:a="http://schemas.openxmlformats.org/drawingml/2006/main">
            <a:ext uri="{FF2B5EF4-FFF2-40B4-BE49-F238E27FC236}">
              <a16:creationId xmlns:a16="http://schemas.microsoft.com/office/drawing/2014/main" id="{CECC1067-4D20-C75E-21CE-FCC34B730E76}"/>
            </a:ext>
          </a:extLst>
        </cdr:cNvPr>
        <cdr:cNvSpPr>
          <a:spLocks xmlns:a="http://schemas.openxmlformats.org/drawingml/2006/main"/>
        </cdr:cNvSpPr>
      </cdr:nvSpPr>
      <cdr:spPr bwMode="auto">
        <a:xfrm xmlns:a="http://schemas.openxmlformats.org/drawingml/2006/main">
          <a:off x="2976632" y="712947"/>
          <a:ext cx="64142" cy="416002"/>
        </a:xfrm>
        <a:custGeom xmlns:a="http://schemas.openxmlformats.org/drawingml/2006/main">
          <a:avLst/>
          <a:gdLst>
            <a:gd name="T0" fmla="*/ 0 w 123678"/>
            <a:gd name="T1" fmla="*/ 1666395 h 1666395"/>
            <a:gd name="T2" fmla="*/ 123678 w 123678"/>
            <a:gd name="T3" fmla="*/ 1666395 h 1666395"/>
            <a:gd name="T4" fmla="*/ 123678 w 123678"/>
            <a:gd name="T5" fmla="*/ 0 h 1666395"/>
            <a:gd name="T6" fmla="*/ 0 w 123678"/>
            <a:gd name="T7" fmla="*/ 0 h 1666395"/>
            <a:gd name="T8" fmla="*/ 0 w 123678"/>
            <a:gd name="T9" fmla="*/ 1666395 h 1666395"/>
          </a:gdLst>
          <a:ahLst/>
          <a:cxnLst>
            <a:cxn ang="0">
              <a:pos x="T0" y="T1"/>
            </a:cxn>
            <a:cxn ang="0">
              <a:pos x="T2" y="T3"/>
            </a:cxn>
            <a:cxn ang="0">
              <a:pos x="T4" y="T5"/>
            </a:cxn>
            <a:cxn ang="0">
              <a:pos x="T6" y="T7"/>
            </a:cxn>
            <a:cxn ang="0">
              <a:pos x="T8" y="T9"/>
            </a:cxn>
          </a:cxnLst>
          <a:rect l="0" t="0" r="r" b="b"/>
          <a:pathLst>
            <a:path w="123678" h="1666395">
              <a:moveTo>
                <a:pt x="0" y="1666395"/>
              </a:moveTo>
              <a:lnTo>
                <a:pt x="123678" y="1666395"/>
              </a:lnTo>
              <a:lnTo>
                <a:pt x="123678" y="0"/>
              </a:lnTo>
              <a:lnTo>
                <a:pt x="0" y="0"/>
              </a:lnTo>
              <a:lnTo>
                <a:pt x="0" y="1666395"/>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0.63416</cdr:x>
      <cdr:y>0.4567</cdr:y>
    </cdr:from>
    <cdr:to>
      <cdr:x>0.64691</cdr:x>
      <cdr:y>0.59229</cdr:y>
    </cdr:to>
    <cdr:sp macro="" textlink="">
      <cdr:nvSpPr>
        <cdr:cNvPr id="29706" name="PlotDat8_8|55~59_0X">
          <a:extLst xmlns:a="http://schemas.openxmlformats.org/drawingml/2006/main">
            <a:ext uri="{FF2B5EF4-FFF2-40B4-BE49-F238E27FC236}">
              <a16:creationId xmlns:a16="http://schemas.microsoft.com/office/drawing/2014/main" id="{B1620F84-D097-0915-7649-A2CB29E157D9}"/>
            </a:ext>
          </a:extLst>
        </cdr:cNvPr>
        <cdr:cNvSpPr>
          <a:spLocks xmlns:a="http://schemas.openxmlformats.org/drawingml/2006/main"/>
        </cdr:cNvSpPr>
      </cdr:nvSpPr>
      <cdr:spPr bwMode="auto">
        <a:xfrm xmlns:a="http://schemas.openxmlformats.org/drawingml/2006/main">
          <a:off x="3192493" y="816631"/>
          <a:ext cx="64141" cy="241509"/>
        </a:xfrm>
        <a:custGeom xmlns:a="http://schemas.openxmlformats.org/drawingml/2006/main">
          <a:avLst/>
          <a:gdLst>
            <a:gd name="T0" fmla="*/ 0 w 123678"/>
            <a:gd name="T1" fmla="*/ 972850 h 972850"/>
            <a:gd name="T2" fmla="*/ 123678 w 123678"/>
            <a:gd name="T3" fmla="*/ 972850 h 972850"/>
            <a:gd name="T4" fmla="*/ 123678 w 123678"/>
            <a:gd name="T5" fmla="*/ 0 h 972850"/>
            <a:gd name="T6" fmla="*/ 0 w 123678"/>
            <a:gd name="T7" fmla="*/ 0 h 972850"/>
            <a:gd name="T8" fmla="*/ 0 w 123678"/>
            <a:gd name="T9" fmla="*/ 972850 h 972850"/>
          </a:gdLst>
          <a:ahLst/>
          <a:cxnLst>
            <a:cxn ang="0">
              <a:pos x="T0" y="T1"/>
            </a:cxn>
            <a:cxn ang="0">
              <a:pos x="T2" y="T3"/>
            </a:cxn>
            <a:cxn ang="0">
              <a:pos x="T4" y="T5"/>
            </a:cxn>
            <a:cxn ang="0">
              <a:pos x="T6" y="T7"/>
            </a:cxn>
            <a:cxn ang="0">
              <a:pos x="T8" y="T9"/>
            </a:cxn>
          </a:cxnLst>
          <a:rect l="0" t="0" r="r" b="b"/>
          <a:pathLst>
            <a:path w="123678" h="972850">
              <a:moveTo>
                <a:pt x="0" y="972850"/>
              </a:moveTo>
              <a:lnTo>
                <a:pt x="123678" y="972850"/>
              </a:lnTo>
              <a:lnTo>
                <a:pt x="123678" y="0"/>
              </a:lnTo>
              <a:lnTo>
                <a:pt x="0" y="0"/>
              </a:lnTo>
              <a:lnTo>
                <a:pt x="0" y="972850"/>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0.67684</cdr:x>
      <cdr:y>0.37577</cdr:y>
    </cdr:from>
    <cdr:to>
      <cdr:x>0.68984</cdr:x>
      <cdr:y>0.57903</cdr:y>
    </cdr:to>
    <cdr:sp macro="" textlink="">
      <cdr:nvSpPr>
        <cdr:cNvPr id="29707" name="PlotDat8_8|61~65_0X">
          <a:extLst xmlns:a="http://schemas.openxmlformats.org/drawingml/2006/main">
            <a:ext uri="{FF2B5EF4-FFF2-40B4-BE49-F238E27FC236}">
              <a16:creationId xmlns:a16="http://schemas.microsoft.com/office/drawing/2014/main" id="{B819E532-817F-34DD-784E-43BB3AFE7809}"/>
            </a:ext>
          </a:extLst>
        </cdr:cNvPr>
        <cdr:cNvSpPr>
          <a:spLocks xmlns:a="http://schemas.openxmlformats.org/drawingml/2006/main"/>
        </cdr:cNvSpPr>
      </cdr:nvSpPr>
      <cdr:spPr bwMode="auto">
        <a:xfrm xmlns:a="http://schemas.openxmlformats.org/drawingml/2006/main">
          <a:off x="3407119" y="672485"/>
          <a:ext cx="65375" cy="362052"/>
        </a:xfrm>
        <a:custGeom xmlns:a="http://schemas.openxmlformats.org/drawingml/2006/main">
          <a:avLst/>
          <a:gdLst>
            <a:gd name="T0" fmla="*/ 0 w 123678"/>
            <a:gd name="T1" fmla="*/ 1448895 h 1448895"/>
            <a:gd name="T2" fmla="*/ 123678 w 123678"/>
            <a:gd name="T3" fmla="*/ 1448895 h 1448895"/>
            <a:gd name="T4" fmla="*/ 123678 w 123678"/>
            <a:gd name="T5" fmla="*/ 0 h 1448895"/>
            <a:gd name="T6" fmla="*/ 0 w 123678"/>
            <a:gd name="T7" fmla="*/ 0 h 1448895"/>
            <a:gd name="T8" fmla="*/ 0 w 123678"/>
            <a:gd name="T9" fmla="*/ 1448895 h 1448895"/>
          </a:gdLst>
          <a:ahLst/>
          <a:cxnLst>
            <a:cxn ang="0">
              <a:pos x="T0" y="T1"/>
            </a:cxn>
            <a:cxn ang="0">
              <a:pos x="T2" y="T3"/>
            </a:cxn>
            <a:cxn ang="0">
              <a:pos x="T4" y="T5"/>
            </a:cxn>
            <a:cxn ang="0">
              <a:pos x="T6" y="T7"/>
            </a:cxn>
            <a:cxn ang="0">
              <a:pos x="T8" y="T9"/>
            </a:cxn>
          </a:cxnLst>
          <a:rect l="0" t="0" r="r" b="b"/>
          <a:pathLst>
            <a:path w="123678" h="1448895">
              <a:moveTo>
                <a:pt x="0" y="1448895"/>
              </a:moveTo>
              <a:lnTo>
                <a:pt x="123678" y="1448895"/>
              </a:lnTo>
              <a:lnTo>
                <a:pt x="123678" y="0"/>
              </a:lnTo>
              <a:lnTo>
                <a:pt x="0" y="0"/>
              </a:lnTo>
              <a:lnTo>
                <a:pt x="0" y="1448895"/>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0.71976</cdr:x>
      <cdr:y>0.3204</cdr:y>
    </cdr:from>
    <cdr:to>
      <cdr:x>0.73251</cdr:x>
      <cdr:y>0.57146</cdr:y>
    </cdr:to>
    <cdr:sp macro="" textlink="">
      <cdr:nvSpPr>
        <cdr:cNvPr id="29708" name="PlotDat8_8|67~71_0X">
          <a:extLst xmlns:a="http://schemas.openxmlformats.org/drawingml/2006/main">
            <a:ext uri="{FF2B5EF4-FFF2-40B4-BE49-F238E27FC236}">
              <a16:creationId xmlns:a16="http://schemas.microsoft.com/office/drawing/2014/main" id="{C31905C8-AAEB-B9BA-FD86-E5C028732CEF}"/>
            </a:ext>
          </a:extLst>
        </cdr:cNvPr>
        <cdr:cNvSpPr>
          <a:spLocks xmlns:a="http://schemas.openxmlformats.org/drawingml/2006/main"/>
        </cdr:cNvSpPr>
      </cdr:nvSpPr>
      <cdr:spPr bwMode="auto">
        <a:xfrm xmlns:a="http://schemas.openxmlformats.org/drawingml/2006/main">
          <a:off x="3622980" y="573858"/>
          <a:ext cx="64141" cy="447192"/>
        </a:xfrm>
        <a:custGeom xmlns:a="http://schemas.openxmlformats.org/drawingml/2006/main">
          <a:avLst/>
          <a:gdLst>
            <a:gd name="T0" fmla="*/ 0 w 123677"/>
            <a:gd name="T1" fmla="*/ 1792492 h 1792492"/>
            <a:gd name="T2" fmla="*/ 123677 w 123677"/>
            <a:gd name="T3" fmla="*/ 1792492 h 1792492"/>
            <a:gd name="T4" fmla="*/ 123677 w 123677"/>
            <a:gd name="T5" fmla="*/ 0 h 1792492"/>
            <a:gd name="T6" fmla="*/ 0 w 123677"/>
            <a:gd name="T7" fmla="*/ 0 h 1792492"/>
            <a:gd name="T8" fmla="*/ 0 w 123677"/>
            <a:gd name="T9" fmla="*/ 1792492 h 1792492"/>
          </a:gdLst>
          <a:ahLst/>
          <a:cxnLst>
            <a:cxn ang="0">
              <a:pos x="T0" y="T1"/>
            </a:cxn>
            <a:cxn ang="0">
              <a:pos x="T2" y="T3"/>
            </a:cxn>
            <a:cxn ang="0">
              <a:pos x="T4" y="T5"/>
            </a:cxn>
            <a:cxn ang="0">
              <a:pos x="T6" y="T7"/>
            </a:cxn>
            <a:cxn ang="0">
              <a:pos x="T8" y="T9"/>
            </a:cxn>
          </a:cxnLst>
          <a:rect l="0" t="0" r="r" b="b"/>
          <a:pathLst>
            <a:path w="123677" h="1792492">
              <a:moveTo>
                <a:pt x="0" y="1792492"/>
              </a:moveTo>
              <a:lnTo>
                <a:pt x="123677" y="1792492"/>
              </a:lnTo>
              <a:lnTo>
                <a:pt x="123677" y="0"/>
              </a:lnTo>
              <a:lnTo>
                <a:pt x="0" y="0"/>
              </a:lnTo>
              <a:lnTo>
                <a:pt x="0" y="1792492"/>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0.56279</cdr:x>
      <cdr:y>0.63654</cdr:y>
    </cdr:from>
    <cdr:to>
      <cdr:x>0.94736</cdr:x>
      <cdr:y>0.92002</cdr:y>
    </cdr:to>
    <cdr:sp macro="" textlink="">
      <cdr:nvSpPr>
        <cdr:cNvPr id="29709" name="Text 25">
          <a:extLst xmlns:a="http://schemas.openxmlformats.org/drawingml/2006/main">
            <a:ext uri="{FF2B5EF4-FFF2-40B4-BE49-F238E27FC236}">
              <a16:creationId xmlns:a16="http://schemas.microsoft.com/office/drawing/2014/main" id="{FD162CCA-FD21-0A59-04FB-2C5B33100524}"/>
            </a:ext>
          </a:extLst>
        </cdr:cNvPr>
        <cdr:cNvSpPr>
          <a:spLocks xmlns:a="http://schemas.openxmlformats.org/drawingml/2006/main" noChangeArrowheads="1"/>
        </cdr:cNvSpPr>
      </cdr:nvSpPr>
      <cdr:spPr bwMode="auto">
        <a:xfrm xmlns:a="http://schemas.openxmlformats.org/drawingml/2006/main">
          <a:off x="2833548" y="1136957"/>
          <a:ext cx="1934108" cy="504935"/>
        </a:xfrm>
        <a:prstGeom xmlns:a="http://schemas.openxmlformats.org/drawingml/2006/main" prst="roundRect">
          <a:avLst>
            <a:gd name="adj" fmla="val 16667"/>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w="9525">
          <a:solidFill>
            <a:srgbClr xmlns:mc="http://schemas.openxmlformats.org/markup-compatibility/2006" xmlns:a14="http://schemas.microsoft.com/office/drawing/2010/main" val="000000" mc:Ignorable="a14" a14:legacySpreadsheetColorIndex="8"/>
          </a:solidFill>
          <a:round/>
          <a:headEnd/>
          <a:tailEnd/>
        </a:ln>
        <a:effectLst xmlns:a="http://schemas.openxmlformats.org/drawingml/2006/main">
          <a:outerShdw dist="107763" dir="2700000" algn="ctr" rotWithShape="0">
            <a:srgbClr val="000000">
              <a:alpha val="50000"/>
            </a:srgbClr>
          </a:outerShdw>
        </a:effectLst>
        <a:extLst xmlns:a="http://schemas.openxmlformats.org/drawingml/2006/main">
          <a:ext uri="{53640926-AAD7-44D8-BBD7-CCE9431645EC}">
            <a14:shadowObscured xmlns:a14="http://schemas.microsoft.com/office/drawing/2010/main" val="1"/>
          </a:ext>
        </a:extLst>
      </cdr:spPr>
      <cdr:txBody>
        <a:bodyPr xmlns:a="http://schemas.openxmlformats.org/drawingml/2006/main" wrap="none" lIns="18288" tIns="22860" rIns="18288" bIns="0" anchor="t" upright="1">
          <a:spAutoFit/>
        </a:bodyPr>
        <a:lstStyle xmlns:a="http://schemas.openxmlformats.org/drawingml/2006/main"/>
        <a:p xmlns:a="http://schemas.openxmlformats.org/drawingml/2006/main">
          <a:pPr algn="ctr" rtl="0">
            <a:defRPr sz="1000"/>
          </a:pPr>
          <a:r>
            <a:rPr lang="en-US" sz="800" b="0" i="0" u="none" strike="noStrike" baseline="0">
              <a:solidFill>
                <a:srgbClr val="000000"/>
              </a:solidFill>
              <a:latin typeface="Arial"/>
              <a:cs typeface="Arial"/>
            </a:rPr>
            <a:t>Mean = 1886.7±2.3  [0.12%]  95% conf.</a:t>
          </a:r>
        </a:p>
        <a:p xmlns:a="http://schemas.openxmlformats.org/drawingml/2006/main">
          <a:pPr algn="ctr" rtl="0">
            <a:defRPr sz="1000"/>
          </a:pPr>
          <a:r>
            <a:rPr lang="en-US" sz="800" b="0" i="0" u="none" strike="noStrike" baseline="0">
              <a:solidFill>
                <a:srgbClr val="000000"/>
              </a:solidFill>
              <a:latin typeface="Arial"/>
              <a:cs typeface="Arial"/>
            </a:rPr>
            <a:t>Wtd by data-pt errs only, 0 of 12 rej.</a:t>
          </a:r>
        </a:p>
        <a:p xmlns:a="http://schemas.openxmlformats.org/drawingml/2006/main">
          <a:pPr algn="ctr" rtl="0">
            <a:defRPr sz="1000"/>
          </a:pPr>
          <a:r>
            <a:rPr lang="en-US" sz="800" b="0" i="0" u="none" strike="noStrike" baseline="0">
              <a:solidFill>
                <a:srgbClr val="000000"/>
              </a:solidFill>
              <a:latin typeface="Arial"/>
              <a:cs typeface="Arial"/>
            </a:rPr>
            <a:t>MSWD = 0.87, probability = 0.57</a:t>
          </a:r>
        </a:p>
      </cdr:txBody>
    </cdr:sp>
  </cdr:relSizeAnchor>
  <cdr:relSizeAnchor xmlns:cdr="http://schemas.openxmlformats.org/drawingml/2006/chartDrawing">
    <cdr:from>
      <cdr:x>0.28</cdr:x>
      <cdr:y>0.07099</cdr:y>
    </cdr:from>
    <cdr:to>
      <cdr:x>0.46566</cdr:x>
      <cdr:y>0.1725</cdr:y>
    </cdr:to>
    <cdr:sp macro="" textlink="">
      <cdr:nvSpPr>
        <cdr:cNvPr id="29710" name="ErrorSize">
          <a:extLst xmlns:a="http://schemas.openxmlformats.org/drawingml/2006/main">
            <a:ext uri="{FF2B5EF4-FFF2-40B4-BE49-F238E27FC236}">
              <a16:creationId xmlns:a16="http://schemas.microsoft.com/office/drawing/2014/main" id="{EBDC8AB3-1EBD-2900-611C-5A4C2B121336}"/>
            </a:ext>
          </a:extLst>
        </cdr:cNvPr>
        <cdr:cNvSpPr txBox="1">
          <a:spLocks xmlns:a="http://schemas.openxmlformats.org/drawingml/2006/main" noChangeArrowheads="1"/>
        </cdr:cNvSpPr>
      </cdr:nvSpPr>
      <cdr:spPr bwMode="auto">
        <a:xfrm xmlns:a="http://schemas.openxmlformats.org/drawingml/2006/main">
          <a:off x="1411337" y="129617"/>
          <a:ext cx="933750" cy="18081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0" tIns="0" rIns="18288" bIns="22860" anchor="b" upright="1">
          <a:spAutoFit/>
        </a:bodyPr>
        <a:lstStyle xmlns:a="http://schemas.openxmlformats.org/drawingml/2006/main"/>
        <a:p xmlns:a="http://schemas.openxmlformats.org/drawingml/2006/main">
          <a:pPr algn="r" rtl="0">
            <a:defRPr sz="1000"/>
          </a:pPr>
          <a:r>
            <a:rPr lang="en-US" sz="800" b="0" i="0" u="none" strike="noStrike" baseline="0">
              <a:solidFill>
                <a:srgbClr val="000000"/>
              </a:solidFill>
              <a:latin typeface="Arial"/>
              <a:cs typeface="Arial"/>
            </a:rPr>
            <a:t>box heights are 2s</a:t>
          </a:r>
        </a:p>
      </cdr:txBody>
    </cdr:sp>
  </cdr:relSizeAnchor>
</c:userShapes>
</file>

<file path=ppt/drawings/drawing2.xml><?xml version="1.0" encoding="utf-8"?>
<c:userShapes xmlns:c="http://schemas.openxmlformats.org/drawingml/2006/chart">
  <cdr:relSizeAnchor xmlns:cdr="http://schemas.openxmlformats.org/drawingml/2006/chartDrawing">
    <cdr:from>
      <cdr:x>0.48148</cdr:x>
      <cdr:y>0.85757</cdr:y>
    </cdr:from>
    <cdr:to>
      <cdr:x>0.48702</cdr:x>
      <cdr:y>0.90499</cdr:y>
    </cdr:to>
    <cdr:sp macro="" textlink="">
      <cdr:nvSpPr>
        <cdr:cNvPr id="2" name="XaxisName"/>
        <cdr:cNvSpPr txBox="1"/>
      </cdr:nvSpPr>
      <cdr:spPr>
        <a:xfrm xmlns:a="http://schemas.openxmlformats.org/drawingml/2006/main">
          <a:off x="4471489" y="5195073"/>
          <a:ext cx="51361" cy="287258"/>
        </a:xfrm>
        <a:prstGeom xmlns:a="http://schemas.openxmlformats.org/drawingml/2006/main" prst="rect">
          <a:avLst/>
        </a:prstGeom>
      </cdr:spPr>
      <cdr:txBody>
        <a:bodyPr xmlns:a="http://schemas.openxmlformats.org/drawingml/2006/main" vertOverflow="clip" vert="horz" wrap="none" lIns="25400" tIns="25400" rIns="25400" bIns="25400" rtlCol="0">
          <a:spAutoFit/>
        </a:bodyPr>
        <a:lstStyle xmlns:a="http://schemas.openxmlformats.org/drawingml/2006/main"/>
        <a:p xmlns:a="http://schemas.openxmlformats.org/drawingml/2006/main">
          <a:pPr algn="ctr"/>
          <a:endParaRPr lang="sv-SE" sz="1600">
            <a:latin typeface="Arial"/>
          </a:endParaRPr>
        </a:p>
      </cdr:txBody>
    </cdr:sp>
  </cdr:relSizeAnchor>
  <cdr:relSizeAnchor xmlns:cdr="http://schemas.openxmlformats.org/drawingml/2006/chartDrawing">
    <cdr:from>
      <cdr:x>0.11108</cdr:x>
      <cdr:y>0.40959</cdr:y>
    </cdr:from>
    <cdr:to>
      <cdr:x>0.15637</cdr:x>
      <cdr:y>0.50391</cdr:y>
    </cdr:to>
    <cdr:sp macro="" textlink="">
      <cdr:nvSpPr>
        <cdr:cNvPr id="3" name="YaxisName"/>
        <cdr:cNvSpPr txBox="1"/>
      </cdr:nvSpPr>
      <cdr:spPr>
        <a:xfrm xmlns:a="http://schemas.openxmlformats.org/drawingml/2006/main">
          <a:off x="1031586" y="2481227"/>
          <a:ext cx="420628" cy="571439"/>
        </a:xfrm>
        <a:prstGeom xmlns:a="http://schemas.openxmlformats.org/drawingml/2006/main" prst="rect">
          <a:avLst/>
        </a:prstGeom>
      </cdr:spPr>
      <cdr:txBody>
        <a:bodyPr xmlns:a="http://schemas.openxmlformats.org/drawingml/2006/main" vertOverflow="clip" vert="vert270" wrap="none" rtlCol="0">
          <a:spAutoFit/>
        </a:bodyPr>
        <a:lstStyle xmlns:a="http://schemas.openxmlformats.org/drawingml/2006/main"/>
        <a:p xmlns:a="http://schemas.openxmlformats.org/drawingml/2006/main">
          <a:pPr algn="ctr"/>
          <a:r>
            <a:rPr lang="sv-SE" sz="1600" baseline="30000">
              <a:latin typeface="Arial"/>
            </a:rPr>
            <a:t>207</a:t>
          </a:r>
          <a:r>
            <a:rPr lang="sv-SE" sz="1600">
              <a:latin typeface="Arial"/>
            </a:rPr>
            <a:t>Pb</a:t>
          </a:r>
        </a:p>
      </cdr:txBody>
    </cdr:sp>
  </cdr:relSizeAnchor>
  <cdr:relSizeAnchor xmlns:cdr="http://schemas.openxmlformats.org/drawingml/2006/chartDrawing">
    <cdr:from>
      <cdr:x>0.07657</cdr:x>
      <cdr:y>0.65001</cdr:y>
    </cdr:from>
    <cdr:to>
      <cdr:x>0.65786</cdr:x>
      <cdr:y>0.939</cdr:y>
    </cdr:to>
    <cdr:sp macro="" textlink="">
      <cdr:nvSpPr>
        <cdr:cNvPr id="4" name="TextBox 3"/>
        <cdr:cNvSpPr txBox="1"/>
      </cdr:nvSpPr>
      <cdr:spPr>
        <a:xfrm xmlns:a="http://schemas.openxmlformats.org/drawingml/2006/main">
          <a:off x="393289" y="3076453"/>
          <a:ext cx="2985615" cy="1367750"/>
        </a:xfrm>
        <a:prstGeom xmlns:a="http://schemas.openxmlformats.org/drawingml/2006/main" prst="roundRect">
          <a:avLst/>
        </a:prstGeom>
        <a:solidFill xmlns:a="http://schemas.openxmlformats.org/drawingml/2006/main">
          <a:srgbClr val="FFFFFF"/>
        </a:solidFill>
        <a:ln xmlns:a="http://schemas.openxmlformats.org/drawingml/2006/main" w="9525">
          <a:solidFill>
            <a:srgbClr val="000000"/>
          </a:solidFill>
          <a:prstDash val="solid"/>
        </a:ln>
        <a:effectLst xmlns:a="http://schemas.openxmlformats.org/drawingml/2006/main">
          <a:prstShdw prst="shdw6" dist="107763" dir="2700000">
            <a:scrgbClr r="0" g="0" b="0">
              <a:alpha val="50000"/>
            </a:scrgbClr>
          </a:prstShdw>
        </a:effectLst>
      </cdr:spPr>
      <cdr:txBody>
        <a:bodyPr xmlns:a="http://schemas.openxmlformats.org/drawingml/2006/main" vertOverflow="clip" vert="horz" wrap="square" lIns="25400" tIns="25400" rIns="25400" bIns="25400" rtlCol="0" anchor="t">
          <a:spAutoFit/>
        </a:bodyPr>
        <a:lstStyle xmlns:a="http://schemas.openxmlformats.org/drawingml/2006/main"/>
        <a:p xmlns:a="http://schemas.openxmlformats.org/drawingml/2006/main">
          <a:pPr algn="ctr"/>
          <a:r>
            <a:rPr lang="sv-SE" sz="1300">
              <a:latin typeface="Arial"/>
            </a:rPr>
            <a:t>Mean</a:t>
          </a:r>
          <a:r>
            <a:rPr lang="sv-SE" sz="1600">
              <a:latin typeface="Arial"/>
            </a:rPr>
            <a:t> </a:t>
          </a:r>
          <a:r>
            <a:rPr lang="sv-SE" sz="1300">
              <a:latin typeface="Arial"/>
            </a:rPr>
            <a:t>= 1832.6±7.7  [0.42%]  95% conf.
Wtd</a:t>
          </a:r>
          <a:r>
            <a:rPr lang="sv-SE" sz="1600">
              <a:latin typeface="Arial"/>
            </a:rPr>
            <a:t> </a:t>
          </a:r>
          <a:r>
            <a:rPr lang="sv-SE" sz="1300">
              <a:latin typeface="Arial"/>
            </a:rPr>
            <a:t>by data-pt errs only, 0 of 14 rej.
MSWD</a:t>
          </a:r>
          <a:r>
            <a:rPr lang="sv-SE" sz="1600">
              <a:latin typeface="Arial"/>
            </a:rPr>
            <a:t> </a:t>
          </a:r>
          <a:r>
            <a:rPr lang="sv-SE" sz="1300">
              <a:latin typeface="Arial"/>
            </a:rPr>
            <a:t>= 1.8, probability = 0.033
(error</a:t>
          </a:r>
          <a:r>
            <a:rPr lang="sv-SE" sz="1600">
              <a:latin typeface="Arial"/>
            </a:rPr>
            <a:t> </a:t>
          </a:r>
          <a:r>
            <a:rPr lang="sv-SE" sz="1300">
              <a:latin typeface="Arial"/>
            </a:rPr>
            <a:t>bars are 2</a:t>
          </a:r>
          <a:r>
            <a:rPr lang="sv-SE" sz="1300">
              <a:latin typeface="Symbol"/>
            </a:rPr>
            <a:t>s</a:t>
          </a:r>
          <a:r>
            <a:rPr lang="sv-SE" sz="1300">
              <a:latin typeface="Arial"/>
            </a:rPr>
            <a:t>)</a:t>
          </a:r>
        </a:p>
      </cdr:txBody>
    </cdr:sp>
  </cdr:relSizeAnchor>
  <cdr:relSizeAnchor xmlns:cdr="http://schemas.openxmlformats.org/drawingml/2006/chartDrawing">
    <cdr:from>
      <cdr:x>0.5524</cdr:x>
      <cdr:y>0.04868</cdr:y>
    </cdr:from>
    <cdr:to>
      <cdr:x>0.76479</cdr:x>
      <cdr:y>0.08985</cdr:y>
    </cdr:to>
    <cdr:sp macro="" textlink="">
      <cdr:nvSpPr>
        <cdr:cNvPr id="5" name="ErrorSize"/>
        <cdr:cNvSpPr txBox="1"/>
      </cdr:nvSpPr>
      <cdr:spPr>
        <a:xfrm xmlns:a="http://schemas.openxmlformats.org/drawingml/2006/main">
          <a:off x="5130045" y="294875"/>
          <a:ext cx="1972464" cy="249427"/>
        </a:xfrm>
        <a:prstGeom xmlns:a="http://schemas.openxmlformats.org/drawingml/2006/main" prst="rect">
          <a:avLst/>
        </a:prstGeom>
      </cdr:spPr>
      <cdr:txBody>
        <a:bodyPr xmlns:a="http://schemas.openxmlformats.org/drawingml/2006/main" vertOverflow="clip" vert="horz" wrap="none" rtlCol="0" anchor="b">
          <a:spAutoFit/>
        </a:bodyPr>
        <a:lstStyle xmlns:a="http://schemas.openxmlformats.org/drawingml/2006/main"/>
        <a:p xmlns:a="http://schemas.openxmlformats.org/drawingml/2006/main">
          <a:pPr algn="r"/>
          <a:r>
            <a:rPr lang="sv-SE" sz="1000">
              <a:latin typeface="Arial"/>
            </a:rPr>
            <a:t>data-point error symbols are 2</a:t>
          </a:r>
          <a:r>
            <a:rPr lang="sv-SE" sz="1000">
              <a:latin typeface="Symbol"/>
            </a:rPr>
            <a:t>s</a:t>
          </a:r>
        </a:p>
      </cdr:txBody>
    </cdr:sp>
  </cdr:relSizeAnchor>
</c:userShapes>
</file>

<file path=ppt/drawings/drawing3.xml><?xml version="1.0" encoding="utf-8"?>
<c:userShapes xmlns:c="http://schemas.openxmlformats.org/drawingml/2006/chart">
  <cdr:relSizeAnchor xmlns:cdr="http://schemas.openxmlformats.org/drawingml/2006/chartDrawing">
    <cdr:from>
      <cdr:x>0.33028</cdr:x>
      <cdr:y>0.07033</cdr:y>
    </cdr:from>
    <cdr:to>
      <cdr:x>0.58191</cdr:x>
      <cdr:y>0.115</cdr:y>
    </cdr:to>
    <cdr:sp macro="" textlink="">
      <cdr:nvSpPr>
        <cdr:cNvPr id="33793" name="ErrorSize">
          <a:extLst xmlns:a="http://schemas.openxmlformats.org/drawingml/2006/main">
            <a:ext uri="{FF2B5EF4-FFF2-40B4-BE49-F238E27FC236}">
              <a16:creationId xmlns:a16="http://schemas.microsoft.com/office/drawing/2014/main" id="{D996FDE4-0D58-CB9C-1A6A-00AA4E7152E1}"/>
            </a:ext>
          </a:extLst>
        </cdr:cNvPr>
        <cdr:cNvSpPr txBox="1">
          <a:spLocks xmlns:a="http://schemas.openxmlformats.org/drawingml/2006/main" noChangeArrowheads="1"/>
        </cdr:cNvSpPr>
      </cdr:nvSpPr>
      <cdr:spPr bwMode="auto">
        <a:xfrm xmlns:a="http://schemas.openxmlformats.org/drawingml/2006/main">
          <a:off x="1953657" y="288544"/>
          <a:ext cx="1485971" cy="18128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0" tIns="0" rIns="18288" bIns="22860" anchor="b" upright="1">
          <a:spAutoFit/>
        </a:bodyPr>
        <a:lstStyle xmlns:a="http://schemas.openxmlformats.org/drawingml/2006/main"/>
        <a:p xmlns:a="http://schemas.openxmlformats.org/drawingml/2006/main">
          <a:pPr algn="r" rtl="0">
            <a:defRPr sz="1000"/>
          </a:pPr>
          <a:r>
            <a:rPr lang="en-US" sz="800" b="0" i="0" u="none" strike="noStrike" baseline="0">
              <a:solidFill>
                <a:srgbClr val="000000"/>
              </a:solidFill>
              <a:latin typeface="Arial"/>
              <a:cs typeface="Arial"/>
            </a:rPr>
            <a:t>data-point error ellipses are 2</a:t>
          </a:r>
          <a:r>
            <a:rPr lang="en-US" sz="800" b="0" i="0" u="none" strike="noStrike" baseline="0">
              <a:solidFill>
                <a:srgbClr val="000000"/>
              </a:solidFill>
              <a:latin typeface="Symbol"/>
              <a:cs typeface="Arial"/>
            </a:rPr>
            <a:t>s</a:t>
          </a:r>
          <a:endParaRPr lang="en-US" sz="800" b="0" i="0" u="none" strike="noStrike" baseline="0">
            <a:solidFill>
              <a:srgbClr val="000000"/>
            </a:solidFill>
            <a:latin typeface="Symbo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0.35039</cdr:x>
      <cdr:y>0.63399</cdr:y>
    </cdr:from>
    <cdr:to>
      <cdr:x>0.37934</cdr:x>
      <cdr:y>0.75578</cdr:y>
    </cdr:to>
    <cdr:sp macro="" textlink="">
      <cdr:nvSpPr>
        <cdr:cNvPr id="36865" name="PlotDat10_5|1~5_0X">
          <a:extLst xmlns:a="http://schemas.openxmlformats.org/drawingml/2006/main">
            <a:ext uri="{FF2B5EF4-FFF2-40B4-BE49-F238E27FC236}">
              <a16:creationId xmlns:a16="http://schemas.microsoft.com/office/drawing/2014/main" id="{D802AB51-17C8-E510-5119-336E089C0BF2}"/>
            </a:ext>
          </a:extLst>
        </cdr:cNvPr>
        <cdr:cNvSpPr>
          <a:spLocks xmlns:a="http://schemas.openxmlformats.org/drawingml/2006/main"/>
        </cdr:cNvSpPr>
      </cdr:nvSpPr>
      <cdr:spPr bwMode="auto">
        <a:xfrm xmlns:a="http://schemas.openxmlformats.org/drawingml/2006/main">
          <a:off x="1241389" y="1410208"/>
          <a:ext cx="102296" cy="270289"/>
        </a:xfrm>
        <a:custGeom xmlns:a="http://schemas.openxmlformats.org/drawingml/2006/main">
          <a:avLst/>
          <a:gdLst>
            <a:gd name="T0" fmla="*/ 0 w 298089"/>
            <a:gd name="T1" fmla="*/ 833120 h 833120"/>
            <a:gd name="T2" fmla="*/ 298089 w 298089"/>
            <a:gd name="T3" fmla="*/ 833120 h 833120"/>
            <a:gd name="T4" fmla="*/ 298089 w 298089"/>
            <a:gd name="T5" fmla="*/ 0 h 833120"/>
            <a:gd name="T6" fmla="*/ 0 w 298089"/>
            <a:gd name="T7" fmla="*/ 0 h 833120"/>
            <a:gd name="T8" fmla="*/ 0 w 298089"/>
            <a:gd name="T9" fmla="*/ 833120 h 833120"/>
          </a:gdLst>
          <a:ahLst/>
          <a:cxnLst>
            <a:cxn ang="0">
              <a:pos x="T0" y="T1"/>
            </a:cxn>
            <a:cxn ang="0">
              <a:pos x="T2" y="T3"/>
            </a:cxn>
            <a:cxn ang="0">
              <a:pos x="T4" y="T5"/>
            </a:cxn>
            <a:cxn ang="0">
              <a:pos x="T6" y="T7"/>
            </a:cxn>
            <a:cxn ang="0">
              <a:pos x="T8" y="T9"/>
            </a:cxn>
          </a:cxnLst>
          <a:rect l="0" t="0" r="r" b="b"/>
          <a:pathLst>
            <a:path w="298089" h="833120">
              <a:moveTo>
                <a:pt x="0" y="833120"/>
              </a:moveTo>
              <a:lnTo>
                <a:pt x="298089" y="833120"/>
              </a:lnTo>
              <a:lnTo>
                <a:pt x="298089" y="0"/>
              </a:lnTo>
              <a:lnTo>
                <a:pt x="0" y="0"/>
              </a:lnTo>
              <a:lnTo>
                <a:pt x="0" y="83312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0.37934</cdr:x>
      <cdr:y>0.26767</cdr:y>
    </cdr:from>
    <cdr:to>
      <cdr:x>0.40805</cdr:x>
      <cdr:y>0.75578</cdr:y>
    </cdr:to>
    <cdr:sp macro="" textlink="">
      <cdr:nvSpPr>
        <cdr:cNvPr id="36866" name="PlotDat10_5|7~11_0X">
          <a:extLst xmlns:a="http://schemas.openxmlformats.org/drawingml/2006/main">
            <a:ext uri="{FF2B5EF4-FFF2-40B4-BE49-F238E27FC236}">
              <a16:creationId xmlns:a16="http://schemas.microsoft.com/office/drawing/2014/main" id="{9337D1FA-8336-7BB6-FC9B-C0669D252764}"/>
            </a:ext>
          </a:extLst>
        </cdr:cNvPr>
        <cdr:cNvSpPr>
          <a:spLocks xmlns:a="http://schemas.openxmlformats.org/drawingml/2006/main"/>
        </cdr:cNvSpPr>
      </cdr:nvSpPr>
      <cdr:spPr bwMode="auto">
        <a:xfrm xmlns:a="http://schemas.openxmlformats.org/drawingml/2006/main">
          <a:off x="1343685" y="597218"/>
          <a:ext cx="101437" cy="1083279"/>
        </a:xfrm>
        <a:custGeom xmlns:a="http://schemas.openxmlformats.org/drawingml/2006/main">
          <a:avLst/>
          <a:gdLst>
            <a:gd name="T0" fmla="*/ 0 w 298090"/>
            <a:gd name="T1" fmla="*/ 3332480 h 3332480"/>
            <a:gd name="T2" fmla="*/ 298090 w 298090"/>
            <a:gd name="T3" fmla="*/ 3332480 h 3332480"/>
            <a:gd name="T4" fmla="*/ 298090 w 298090"/>
            <a:gd name="T5" fmla="*/ 0 h 3332480"/>
            <a:gd name="T6" fmla="*/ 0 w 298090"/>
            <a:gd name="T7" fmla="*/ 0 h 3332480"/>
            <a:gd name="T8" fmla="*/ 0 w 298090"/>
            <a:gd name="T9" fmla="*/ 3332480 h 3332480"/>
          </a:gdLst>
          <a:ahLst/>
          <a:cxnLst>
            <a:cxn ang="0">
              <a:pos x="T0" y="T1"/>
            </a:cxn>
            <a:cxn ang="0">
              <a:pos x="T2" y="T3"/>
            </a:cxn>
            <a:cxn ang="0">
              <a:pos x="T4" y="T5"/>
            </a:cxn>
            <a:cxn ang="0">
              <a:pos x="T6" y="T7"/>
            </a:cxn>
            <a:cxn ang="0">
              <a:pos x="T8" y="T9"/>
            </a:cxn>
          </a:cxnLst>
          <a:rect l="0" t="0" r="r" b="b"/>
          <a:pathLst>
            <a:path w="298090" h="3332480">
              <a:moveTo>
                <a:pt x="0" y="3332480"/>
              </a:moveTo>
              <a:lnTo>
                <a:pt x="298090" y="3332480"/>
              </a:lnTo>
              <a:lnTo>
                <a:pt x="298090" y="0"/>
              </a:lnTo>
              <a:lnTo>
                <a:pt x="0" y="0"/>
              </a:lnTo>
              <a:lnTo>
                <a:pt x="0" y="333248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0.40805</cdr:x>
      <cdr:y>0.26767</cdr:y>
    </cdr:from>
    <cdr:to>
      <cdr:x>0.437</cdr:x>
      <cdr:y>0.75578</cdr:y>
    </cdr:to>
    <cdr:sp macro="" textlink="">
      <cdr:nvSpPr>
        <cdr:cNvPr id="36867" name="PlotDat10_5|13~17_0X">
          <a:extLst xmlns:a="http://schemas.openxmlformats.org/drawingml/2006/main">
            <a:ext uri="{FF2B5EF4-FFF2-40B4-BE49-F238E27FC236}">
              <a16:creationId xmlns:a16="http://schemas.microsoft.com/office/drawing/2014/main" id="{E802E7E1-D9D1-83C4-E6CC-DF04DCB3E28B}"/>
            </a:ext>
          </a:extLst>
        </cdr:cNvPr>
        <cdr:cNvSpPr>
          <a:spLocks xmlns:a="http://schemas.openxmlformats.org/drawingml/2006/main"/>
        </cdr:cNvSpPr>
      </cdr:nvSpPr>
      <cdr:spPr bwMode="auto">
        <a:xfrm xmlns:a="http://schemas.openxmlformats.org/drawingml/2006/main">
          <a:off x="1445122" y="597218"/>
          <a:ext cx="102296" cy="1083279"/>
        </a:xfrm>
        <a:custGeom xmlns:a="http://schemas.openxmlformats.org/drawingml/2006/main">
          <a:avLst/>
          <a:gdLst>
            <a:gd name="T0" fmla="*/ 0 w 298089"/>
            <a:gd name="T1" fmla="*/ 3332480 h 3332480"/>
            <a:gd name="T2" fmla="*/ 298089 w 298089"/>
            <a:gd name="T3" fmla="*/ 3332480 h 3332480"/>
            <a:gd name="T4" fmla="*/ 298089 w 298089"/>
            <a:gd name="T5" fmla="*/ 0 h 3332480"/>
            <a:gd name="T6" fmla="*/ 0 w 298089"/>
            <a:gd name="T7" fmla="*/ 0 h 3332480"/>
            <a:gd name="T8" fmla="*/ 0 w 298089"/>
            <a:gd name="T9" fmla="*/ 3332480 h 3332480"/>
          </a:gdLst>
          <a:ahLst/>
          <a:cxnLst>
            <a:cxn ang="0">
              <a:pos x="T0" y="T1"/>
            </a:cxn>
            <a:cxn ang="0">
              <a:pos x="T2" y="T3"/>
            </a:cxn>
            <a:cxn ang="0">
              <a:pos x="T4" y="T5"/>
            </a:cxn>
            <a:cxn ang="0">
              <a:pos x="T6" y="T7"/>
            </a:cxn>
            <a:cxn ang="0">
              <a:pos x="T8" y="T9"/>
            </a:cxn>
          </a:cxnLst>
          <a:rect l="0" t="0" r="r" b="b"/>
          <a:pathLst>
            <a:path w="298089" h="3332480">
              <a:moveTo>
                <a:pt x="0" y="3332480"/>
              </a:moveTo>
              <a:lnTo>
                <a:pt x="298089" y="3332480"/>
              </a:lnTo>
              <a:lnTo>
                <a:pt x="298089" y="0"/>
              </a:lnTo>
              <a:lnTo>
                <a:pt x="0" y="0"/>
              </a:lnTo>
              <a:lnTo>
                <a:pt x="0" y="333248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0.46594</cdr:x>
      <cdr:y>0.51148</cdr:y>
    </cdr:from>
    <cdr:to>
      <cdr:x>0.49465</cdr:x>
      <cdr:y>0.75578</cdr:y>
    </cdr:to>
    <cdr:sp macro="" textlink="">
      <cdr:nvSpPr>
        <cdr:cNvPr id="36868" name="PlotDat10_5|19~23_0X">
          <a:extLst xmlns:a="http://schemas.openxmlformats.org/drawingml/2006/main">
            <a:ext uri="{FF2B5EF4-FFF2-40B4-BE49-F238E27FC236}">
              <a16:creationId xmlns:a16="http://schemas.microsoft.com/office/drawing/2014/main" id="{6988ADD8-64A5-FAEE-58BE-923B5386BCB5}"/>
            </a:ext>
          </a:extLst>
        </cdr:cNvPr>
        <cdr:cNvSpPr>
          <a:spLocks xmlns:a="http://schemas.openxmlformats.org/drawingml/2006/main"/>
        </cdr:cNvSpPr>
      </cdr:nvSpPr>
      <cdr:spPr bwMode="auto">
        <a:xfrm xmlns:a="http://schemas.openxmlformats.org/drawingml/2006/main">
          <a:off x="1649714" y="1138326"/>
          <a:ext cx="101437" cy="542171"/>
        </a:xfrm>
        <a:custGeom xmlns:a="http://schemas.openxmlformats.org/drawingml/2006/main">
          <a:avLst/>
          <a:gdLst>
            <a:gd name="T0" fmla="*/ 0 w 298089"/>
            <a:gd name="T1" fmla="*/ 1666240 h 1666240"/>
            <a:gd name="T2" fmla="*/ 298089 w 298089"/>
            <a:gd name="T3" fmla="*/ 1666240 h 1666240"/>
            <a:gd name="T4" fmla="*/ 298089 w 298089"/>
            <a:gd name="T5" fmla="*/ 0 h 1666240"/>
            <a:gd name="T6" fmla="*/ 0 w 298089"/>
            <a:gd name="T7" fmla="*/ 0 h 1666240"/>
            <a:gd name="T8" fmla="*/ 0 w 298089"/>
            <a:gd name="T9" fmla="*/ 1666240 h 1666240"/>
          </a:gdLst>
          <a:ahLst/>
          <a:cxnLst>
            <a:cxn ang="0">
              <a:pos x="T0" y="T1"/>
            </a:cxn>
            <a:cxn ang="0">
              <a:pos x="T2" y="T3"/>
            </a:cxn>
            <a:cxn ang="0">
              <a:pos x="T4" y="T5"/>
            </a:cxn>
            <a:cxn ang="0">
              <a:pos x="T6" y="T7"/>
            </a:cxn>
            <a:cxn ang="0">
              <a:pos x="T8" y="T9"/>
            </a:cxn>
          </a:cxnLst>
          <a:rect l="0" t="0" r="r" b="b"/>
          <a:pathLst>
            <a:path w="298089" h="1666240">
              <a:moveTo>
                <a:pt x="0" y="1666240"/>
              </a:moveTo>
              <a:lnTo>
                <a:pt x="298089" y="1666240"/>
              </a:lnTo>
              <a:lnTo>
                <a:pt x="298089" y="0"/>
              </a:lnTo>
              <a:lnTo>
                <a:pt x="0" y="0"/>
              </a:lnTo>
              <a:lnTo>
                <a:pt x="0" y="166624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0.49465</cdr:x>
      <cdr:y>0.63399</cdr:y>
    </cdr:from>
    <cdr:to>
      <cdr:x>0.52408</cdr:x>
      <cdr:y>0.75578</cdr:y>
    </cdr:to>
    <cdr:sp macro="" textlink="">
      <cdr:nvSpPr>
        <cdr:cNvPr id="36869" name="PlotDat10_5|25~29_0X">
          <a:extLst xmlns:a="http://schemas.openxmlformats.org/drawingml/2006/main">
            <a:ext uri="{FF2B5EF4-FFF2-40B4-BE49-F238E27FC236}">
              <a16:creationId xmlns:a16="http://schemas.microsoft.com/office/drawing/2014/main" id="{4F52788B-CFC1-111D-1E10-1185A8A209F6}"/>
            </a:ext>
          </a:extLst>
        </cdr:cNvPr>
        <cdr:cNvSpPr>
          <a:spLocks xmlns:a="http://schemas.openxmlformats.org/drawingml/2006/main"/>
        </cdr:cNvSpPr>
      </cdr:nvSpPr>
      <cdr:spPr bwMode="auto">
        <a:xfrm xmlns:a="http://schemas.openxmlformats.org/drawingml/2006/main">
          <a:off x="1751151" y="1410208"/>
          <a:ext cx="104015" cy="270289"/>
        </a:xfrm>
        <a:custGeom xmlns:a="http://schemas.openxmlformats.org/drawingml/2006/main">
          <a:avLst/>
          <a:gdLst>
            <a:gd name="T0" fmla="*/ 0 w 298089"/>
            <a:gd name="T1" fmla="*/ 833120 h 833120"/>
            <a:gd name="T2" fmla="*/ 298089 w 298089"/>
            <a:gd name="T3" fmla="*/ 833120 h 833120"/>
            <a:gd name="T4" fmla="*/ 298089 w 298089"/>
            <a:gd name="T5" fmla="*/ 0 h 833120"/>
            <a:gd name="T6" fmla="*/ 0 w 298089"/>
            <a:gd name="T7" fmla="*/ 0 h 833120"/>
            <a:gd name="T8" fmla="*/ 0 w 298089"/>
            <a:gd name="T9" fmla="*/ 833120 h 833120"/>
          </a:gdLst>
          <a:ahLst/>
          <a:cxnLst>
            <a:cxn ang="0">
              <a:pos x="T0" y="T1"/>
            </a:cxn>
            <a:cxn ang="0">
              <a:pos x="T2" y="T3"/>
            </a:cxn>
            <a:cxn ang="0">
              <a:pos x="T4" y="T5"/>
            </a:cxn>
            <a:cxn ang="0">
              <a:pos x="T6" y="T7"/>
            </a:cxn>
            <a:cxn ang="0">
              <a:pos x="T8" y="T9"/>
            </a:cxn>
          </a:cxnLst>
          <a:rect l="0" t="0" r="r" b="b"/>
          <a:pathLst>
            <a:path w="298089" h="833120">
              <a:moveTo>
                <a:pt x="0" y="833120"/>
              </a:moveTo>
              <a:lnTo>
                <a:pt x="298089" y="833120"/>
              </a:lnTo>
              <a:lnTo>
                <a:pt x="298089" y="0"/>
              </a:lnTo>
              <a:lnTo>
                <a:pt x="0" y="0"/>
              </a:lnTo>
              <a:lnTo>
                <a:pt x="0" y="83312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0.52408</cdr:x>
      <cdr:y>0.26767</cdr:y>
    </cdr:from>
    <cdr:to>
      <cdr:x>0.55303</cdr:x>
      <cdr:y>0.75578</cdr:y>
    </cdr:to>
    <cdr:sp macro="" textlink="">
      <cdr:nvSpPr>
        <cdr:cNvPr id="36870" name="PlotDat10_5|31~35_0X">
          <a:extLst xmlns:a="http://schemas.openxmlformats.org/drawingml/2006/main">
            <a:ext uri="{FF2B5EF4-FFF2-40B4-BE49-F238E27FC236}">
              <a16:creationId xmlns:a16="http://schemas.microsoft.com/office/drawing/2014/main" id="{78B1DE09-C434-A836-2ED7-4F9074DBE0E2}"/>
            </a:ext>
          </a:extLst>
        </cdr:cNvPr>
        <cdr:cNvSpPr>
          <a:spLocks xmlns:a="http://schemas.openxmlformats.org/drawingml/2006/main"/>
        </cdr:cNvSpPr>
      </cdr:nvSpPr>
      <cdr:spPr bwMode="auto">
        <a:xfrm xmlns:a="http://schemas.openxmlformats.org/drawingml/2006/main">
          <a:off x="1855166" y="597218"/>
          <a:ext cx="102296" cy="1083279"/>
        </a:xfrm>
        <a:custGeom xmlns:a="http://schemas.openxmlformats.org/drawingml/2006/main">
          <a:avLst/>
          <a:gdLst>
            <a:gd name="T0" fmla="*/ 0 w 298089"/>
            <a:gd name="T1" fmla="*/ 3332480 h 3332480"/>
            <a:gd name="T2" fmla="*/ 298089 w 298089"/>
            <a:gd name="T3" fmla="*/ 3332480 h 3332480"/>
            <a:gd name="T4" fmla="*/ 298089 w 298089"/>
            <a:gd name="T5" fmla="*/ 0 h 3332480"/>
            <a:gd name="T6" fmla="*/ 0 w 298089"/>
            <a:gd name="T7" fmla="*/ 0 h 3332480"/>
            <a:gd name="T8" fmla="*/ 0 w 298089"/>
            <a:gd name="T9" fmla="*/ 3332480 h 3332480"/>
          </a:gdLst>
          <a:ahLst/>
          <a:cxnLst>
            <a:cxn ang="0">
              <a:pos x="T0" y="T1"/>
            </a:cxn>
            <a:cxn ang="0">
              <a:pos x="T2" y="T3"/>
            </a:cxn>
            <a:cxn ang="0">
              <a:pos x="T4" y="T5"/>
            </a:cxn>
            <a:cxn ang="0">
              <a:pos x="T6" y="T7"/>
            </a:cxn>
            <a:cxn ang="0">
              <a:pos x="T8" y="T9"/>
            </a:cxn>
          </a:cxnLst>
          <a:rect l="0" t="0" r="r" b="b"/>
          <a:pathLst>
            <a:path w="298089" h="3332480">
              <a:moveTo>
                <a:pt x="0" y="3332480"/>
              </a:moveTo>
              <a:lnTo>
                <a:pt x="298089" y="3332480"/>
              </a:lnTo>
              <a:lnTo>
                <a:pt x="298089" y="0"/>
              </a:lnTo>
              <a:lnTo>
                <a:pt x="0" y="0"/>
              </a:lnTo>
              <a:lnTo>
                <a:pt x="0" y="333248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0.55303</cdr:x>
      <cdr:y>0.63399</cdr:y>
    </cdr:from>
    <cdr:to>
      <cdr:x>0.58198</cdr:x>
      <cdr:y>0.75578</cdr:y>
    </cdr:to>
    <cdr:sp macro="" textlink="">
      <cdr:nvSpPr>
        <cdr:cNvPr id="36871" name="PlotDat10_5|37~41_0X">
          <a:extLst xmlns:a="http://schemas.openxmlformats.org/drawingml/2006/main">
            <a:ext uri="{FF2B5EF4-FFF2-40B4-BE49-F238E27FC236}">
              <a16:creationId xmlns:a16="http://schemas.microsoft.com/office/drawing/2014/main" id="{D5EAC15C-B8D9-F8DC-B57F-BC8D5F7DE4A7}"/>
            </a:ext>
          </a:extLst>
        </cdr:cNvPr>
        <cdr:cNvSpPr>
          <a:spLocks xmlns:a="http://schemas.openxmlformats.org/drawingml/2006/main"/>
        </cdr:cNvSpPr>
      </cdr:nvSpPr>
      <cdr:spPr bwMode="auto">
        <a:xfrm xmlns:a="http://schemas.openxmlformats.org/drawingml/2006/main">
          <a:off x="1957462" y="1410208"/>
          <a:ext cx="102296" cy="270289"/>
        </a:xfrm>
        <a:custGeom xmlns:a="http://schemas.openxmlformats.org/drawingml/2006/main">
          <a:avLst/>
          <a:gdLst>
            <a:gd name="T0" fmla="*/ 0 w 298090"/>
            <a:gd name="T1" fmla="*/ 833120 h 833120"/>
            <a:gd name="T2" fmla="*/ 298090 w 298090"/>
            <a:gd name="T3" fmla="*/ 833120 h 833120"/>
            <a:gd name="T4" fmla="*/ 298090 w 298090"/>
            <a:gd name="T5" fmla="*/ 0 h 833120"/>
            <a:gd name="T6" fmla="*/ 0 w 298090"/>
            <a:gd name="T7" fmla="*/ 0 h 833120"/>
            <a:gd name="T8" fmla="*/ 0 w 298090"/>
            <a:gd name="T9" fmla="*/ 833120 h 833120"/>
          </a:gdLst>
          <a:ahLst/>
          <a:cxnLst>
            <a:cxn ang="0">
              <a:pos x="T0" y="T1"/>
            </a:cxn>
            <a:cxn ang="0">
              <a:pos x="T2" y="T3"/>
            </a:cxn>
            <a:cxn ang="0">
              <a:pos x="T4" y="T5"/>
            </a:cxn>
            <a:cxn ang="0">
              <a:pos x="T6" y="T7"/>
            </a:cxn>
            <a:cxn ang="0">
              <a:pos x="T8" y="T9"/>
            </a:cxn>
          </a:cxnLst>
          <a:rect l="0" t="0" r="r" b="b"/>
          <a:pathLst>
            <a:path w="298090" h="833120">
              <a:moveTo>
                <a:pt x="0" y="833120"/>
              </a:moveTo>
              <a:lnTo>
                <a:pt x="298090" y="833120"/>
              </a:lnTo>
              <a:lnTo>
                <a:pt x="298090" y="0"/>
              </a:lnTo>
              <a:lnTo>
                <a:pt x="0" y="0"/>
              </a:lnTo>
              <a:lnTo>
                <a:pt x="0" y="83312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0.61068</cdr:x>
      <cdr:y>0.63399</cdr:y>
    </cdr:from>
    <cdr:to>
      <cdr:x>0.63963</cdr:x>
      <cdr:y>0.75578</cdr:y>
    </cdr:to>
    <cdr:sp macro="" textlink="">
      <cdr:nvSpPr>
        <cdr:cNvPr id="36872" name="PlotDat10_5|43~47_0X">
          <a:extLst xmlns:a="http://schemas.openxmlformats.org/drawingml/2006/main">
            <a:ext uri="{FF2B5EF4-FFF2-40B4-BE49-F238E27FC236}">
              <a16:creationId xmlns:a16="http://schemas.microsoft.com/office/drawing/2014/main" id="{FD4B44EF-E058-98C4-7B89-94B40F9E8E81}"/>
            </a:ext>
          </a:extLst>
        </cdr:cNvPr>
        <cdr:cNvSpPr>
          <a:spLocks xmlns:a="http://schemas.openxmlformats.org/drawingml/2006/main"/>
        </cdr:cNvSpPr>
      </cdr:nvSpPr>
      <cdr:spPr bwMode="auto">
        <a:xfrm xmlns:a="http://schemas.openxmlformats.org/drawingml/2006/main">
          <a:off x="2161195" y="1410208"/>
          <a:ext cx="102296" cy="270289"/>
        </a:xfrm>
        <a:custGeom xmlns:a="http://schemas.openxmlformats.org/drawingml/2006/main">
          <a:avLst/>
          <a:gdLst>
            <a:gd name="T0" fmla="*/ 0 w 298089"/>
            <a:gd name="T1" fmla="*/ 833120 h 833120"/>
            <a:gd name="T2" fmla="*/ 298089 w 298089"/>
            <a:gd name="T3" fmla="*/ 833120 h 833120"/>
            <a:gd name="T4" fmla="*/ 298089 w 298089"/>
            <a:gd name="T5" fmla="*/ 0 h 833120"/>
            <a:gd name="T6" fmla="*/ 0 w 298089"/>
            <a:gd name="T7" fmla="*/ 0 h 833120"/>
            <a:gd name="T8" fmla="*/ 0 w 298089"/>
            <a:gd name="T9" fmla="*/ 833120 h 833120"/>
          </a:gdLst>
          <a:ahLst/>
          <a:cxnLst>
            <a:cxn ang="0">
              <a:pos x="T0" y="T1"/>
            </a:cxn>
            <a:cxn ang="0">
              <a:pos x="T2" y="T3"/>
            </a:cxn>
            <a:cxn ang="0">
              <a:pos x="T4" y="T5"/>
            </a:cxn>
            <a:cxn ang="0">
              <a:pos x="T6" y="T7"/>
            </a:cxn>
            <a:cxn ang="0">
              <a:pos x="T8" y="T9"/>
            </a:cxn>
          </a:cxnLst>
          <a:rect l="0" t="0" r="r" b="b"/>
          <a:pathLst>
            <a:path w="298089" h="833120">
              <a:moveTo>
                <a:pt x="0" y="833120"/>
              </a:moveTo>
              <a:lnTo>
                <a:pt x="298089" y="833120"/>
              </a:lnTo>
              <a:lnTo>
                <a:pt x="298089" y="0"/>
              </a:lnTo>
              <a:lnTo>
                <a:pt x="0" y="0"/>
              </a:lnTo>
              <a:lnTo>
                <a:pt x="0" y="83312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userShapes>
</file>

<file path=ppt/drawings/drawing5.xml><?xml version="1.0" encoding="utf-8"?>
<c:userShapes xmlns:c="http://schemas.openxmlformats.org/drawingml/2006/chart">
  <cdr:relSizeAnchor xmlns:cdr="http://schemas.openxmlformats.org/drawingml/2006/chartDrawing">
    <cdr:from>
      <cdr:x>0.31188</cdr:x>
      <cdr:y>0.30783</cdr:y>
    </cdr:from>
    <cdr:to>
      <cdr:x>0.37296</cdr:x>
      <cdr:y>0.78287</cdr:y>
    </cdr:to>
    <cdr:sp macro="" textlink="">
      <cdr:nvSpPr>
        <cdr:cNvPr id="54273" name="PlotDat5_5|1~5_0X">
          <a:extLst xmlns:a="http://schemas.openxmlformats.org/drawingml/2006/main">
            <a:ext uri="{FF2B5EF4-FFF2-40B4-BE49-F238E27FC236}">
              <a16:creationId xmlns:a16="http://schemas.microsoft.com/office/drawing/2014/main" id="{910036B1-3CDB-DBC6-DCC4-9A2EFBC7C771}"/>
            </a:ext>
          </a:extLst>
        </cdr:cNvPr>
        <cdr:cNvSpPr>
          <a:spLocks xmlns:a="http://schemas.openxmlformats.org/drawingml/2006/main"/>
        </cdr:cNvSpPr>
      </cdr:nvSpPr>
      <cdr:spPr bwMode="auto">
        <a:xfrm xmlns:a="http://schemas.openxmlformats.org/drawingml/2006/main">
          <a:off x="1123098" y="689280"/>
          <a:ext cx="219354" cy="1058799"/>
        </a:xfrm>
        <a:custGeom xmlns:a="http://schemas.openxmlformats.org/drawingml/2006/main">
          <a:avLst/>
          <a:gdLst>
            <a:gd name="T0" fmla="*/ 0 w 616561"/>
            <a:gd name="T1" fmla="*/ 3124200 h 3124200"/>
            <a:gd name="T2" fmla="*/ 616561 w 616561"/>
            <a:gd name="T3" fmla="*/ 3124200 h 3124200"/>
            <a:gd name="T4" fmla="*/ 616561 w 616561"/>
            <a:gd name="T5" fmla="*/ 0 h 3124200"/>
            <a:gd name="T6" fmla="*/ 0 w 616561"/>
            <a:gd name="T7" fmla="*/ 0 h 3124200"/>
            <a:gd name="T8" fmla="*/ 0 w 616561"/>
            <a:gd name="T9" fmla="*/ 3124200 h 3124200"/>
          </a:gdLst>
          <a:ahLst/>
          <a:cxnLst>
            <a:cxn ang="0">
              <a:pos x="T0" y="T1"/>
            </a:cxn>
            <a:cxn ang="0">
              <a:pos x="T2" y="T3"/>
            </a:cxn>
            <a:cxn ang="0">
              <a:pos x="T4" y="T5"/>
            </a:cxn>
            <a:cxn ang="0">
              <a:pos x="T6" y="T7"/>
            </a:cxn>
            <a:cxn ang="0">
              <a:pos x="T8" y="T9"/>
            </a:cxn>
          </a:cxnLst>
          <a:rect l="0" t="0" r="r" b="b"/>
          <a:pathLst>
            <a:path w="616561" h="3124200">
              <a:moveTo>
                <a:pt x="0" y="3124200"/>
              </a:moveTo>
              <a:lnTo>
                <a:pt x="616561" y="3124200"/>
              </a:lnTo>
              <a:lnTo>
                <a:pt x="616561" y="0"/>
              </a:lnTo>
              <a:lnTo>
                <a:pt x="0" y="0"/>
              </a:lnTo>
              <a:lnTo>
                <a:pt x="0" y="312420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0.37296</cdr:x>
      <cdr:y>0.4665</cdr:y>
    </cdr:from>
    <cdr:to>
      <cdr:x>0.43453</cdr:x>
      <cdr:y>0.78287</cdr:y>
    </cdr:to>
    <cdr:sp macro="" textlink="">
      <cdr:nvSpPr>
        <cdr:cNvPr id="54274" name="PlotDat5_5|7~11_0X">
          <a:extLst xmlns:a="http://schemas.openxmlformats.org/drawingml/2006/main">
            <a:ext uri="{FF2B5EF4-FFF2-40B4-BE49-F238E27FC236}">
              <a16:creationId xmlns:a16="http://schemas.microsoft.com/office/drawing/2014/main" id="{DFA64EF7-36F5-0171-7582-36736BEB19E5}"/>
            </a:ext>
          </a:extLst>
        </cdr:cNvPr>
        <cdr:cNvSpPr>
          <a:spLocks xmlns:a="http://schemas.openxmlformats.org/drawingml/2006/main"/>
        </cdr:cNvSpPr>
      </cdr:nvSpPr>
      <cdr:spPr bwMode="auto">
        <a:xfrm xmlns:a="http://schemas.openxmlformats.org/drawingml/2006/main">
          <a:off x="1342452" y="1042924"/>
          <a:ext cx="221101" cy="705155"/>
        </a:xfrm>
        <a:custGeom xmlns:a="http://schemas.openxmlformats.org/drawingml/2006/main">
          <a:avLst/>
          <a:gdLst>
            <a:gd name="T0" fmla="*/ 0 w 616561"/>
            <a:gd name="T1" fmla="*/ 2082800 h 2082800"/>
            <a:gd name="T2" fmla="*/ 616561 w 616561"/>
            <a:gd name="T3" fmla="*/ 2082800 h 2082800"/>
            <a:gd name="T4" fmla="*/ 616561 w 616561"/>
            <a:gd name="T5" fmla="*/ 0 h 2082800"/>
            <a:gd name="T6" fmla="*/ 0 w 616561"/>
            <a:gd name="T7" fmla="*/ 0 h 2082800"/>
            <a:gd name="T8" fmla="*/ 0 w 616561"/>
            <a:gd name="T9" fmla="*/ 2082800 h 2082800"/>
          </a:gdLst>
          <a:ahLst/>
          <a:cxnLst>
            <a:cxn ang="0">
              <a:pos x="T0" y="T1"/>
            </a:cxn>
            <a:cxn ang="0">
              <a:pos x="T2" y="T3"/>
            </a:cxn>
            <a:cxn ang="0">
              <a:pos x="T4" y="T5"/>
            </a:cxn>
            <a:cxn ang="0">
              <a:pos x="T6" y="T7"/>
            </a:cxn>
            <a:cxn ang="0">
              <a:pos x="T8" y="T9"/>
            </a:cxn>
          </a:cxnLst>
          <a:rect l="0" t="0" r="r" b="b"/>
          <a:pathLst>
            <a:path w="616561" h="2082800">
              <a:moveTo>
                <a:pt x="0" y="2082800"/>
              </a:moveTo>
              <a:lnTo>
                <a:pt x="616561" y="2082800"/>
              </a:lnTo>
              <a:lnTo>
                <a:pt x="616561" y="0"/>
              </a:lnTo>
              <a:lnTo>
                <a:pt x="0" y="0"/>
              </a:lnTo>
              <a:lnTo>
                <a:pt x="0" y="208280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0.49611</cdr:x>
      <cdr:y>0.4665</cdr:y>
    </cdr:from>
    <cdr:to>
      <cdr:x>0.55768</cdr:x>
      <cdr:y>0.78287</cdr:y>
    </cdr:to>
    <cdr:sp macro="" textlink="">
      <cdr:nvSpPr>
        <cdr:cNvPr id="54275" name="PlotDat5_5|13~17_0X">
          <a:extLst xmlns:a="http://schemas.openxmlformats.org/drawingml/2006/main">
            <a:ext uri="{FF2B5EF4-FFF2-40B4-BE49-F238E27FC236}">
              <a16:creationId xmlns:a16="http://schemas.microsoft.com/office/drawing/2014/main" id="{742BC6A7-31CF-66F3-4692-347FC6CC10EC}"/>
            </a:ext>
          </a:extLst>
        </cdr:cNvPr>
        <cdr:cNvSpPr>
          <a:spLocks xmlns:a="http://schemas.openxmlformats.org/drawingml/2006/main"/>
        </cdr:cNvSpPr>
      </cdr:nvSpPr>
      <cdr:spPr bwMode="auto">
        <a:xfrm xmlns:a="http://schemas.openxmlformats.org/drawingml/2006/main">
          <a:off x="1784655" y="1042924"/>
          <a:ext cx="221101" cy="705155"/>
        </a:xfrm>
        <a:custGeom xmlns:a="http://schemas.openxmlformats.org/drawingml/2006/main">
          <a:avLst/>
          <a:gdLst>
            <a:gd name="T0" fmla="*/ 0 w 616560"/>
            <a:gd name="T1" fmla="*/ 2082800 h 2082800"/>
            <a:gd name="T2" fmla="*/ 616560 w 616560"/>
            <a:gd name="T3" fmla="*/ 2082800 h 2082800"/>
            <a:gd name="T4" fmla="*/ 616560 w 616560"/>
            <a:gd name="T5" fmla="*/ 0 h 2082800"/>
            <a:gd name="T6" fmla="*/ 0 w 616560"/>
            <a:gd name="T7" fmla="*/ 0 h 2082800"/>
            <a:gd name="T8" fmla="*/ 0 w 616560"/>
            <a:gd name="T9" fmla="*/ 2082800 h 2082800"/>
          </a:gdLst>
          <a:ahLst/>
          <a:cxnLst>
            <a:cxn ang="0">
              <a:pos x="T0" y="T1"/>
            </a:cxn>
            <a:cxn ang="0">
              <a:pos x="T2" y="T3"/>
            </a:cxn>
            <a:cxn ang="0">
              <a:pos x="T4" y="T5"/>
            </a:cxn>
            <a:cxn ang="0">
              <a:pos x="T6" y="T7"/>
            </a:cxn>
            <a:cxn ang="0">
              <a:pos x="T8" y="T9"/>
            </a:cxn>
          </a:cxnLst>
          <a:rect l="0" t="0" r="r" b="b"/>
          <a:pathLst>
            <a:path w="616560" h="2082800">
              <a:moveTo>
                <a:pt x="0" y="2082800"/>
              </a:moveTo>
              <a:lnTo>
                <a:pt x="616560" y="2082800"/>
              </a:lnTo>
              <a:lnTo>
                <a:pt x="616560" y="0"/>
              </a:lnTo>
              <a:lnTo>
                <a:pt x="0" y="0"/>
              </a:lnTo>
              <a:lnTo>
                <a:pt x="0" y="208280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0.55768</cdr:x>
      <cdr:y>0.4665</cdr:y>
    </cdr:from>
    <cdr:to>
      <cdr:x>0.61876</cdr:x>
      <cdr:y>0.78287</cdr:y>
    </cdr:to>
    <cdr:sp macro="" textlink="">
      <cdr:nvSpPr>
        <cdr:cNvPr id="54276" name="PlotDat5_5|19~23_0X">
          <a:extLst xmlns:a="http://schemas.openxmlformats.org/drawingml/2006/main">
            <a:ext uri="{FF2B5EF4-FFF2-40B4-BE49-F238E27FC236}">
              <a16:creationId xmlns:a16="http://schemas.microsoft.com/office/drawing/2014/main" id="{FF5236DC-9845-FC0C-8ECD-9E8C2CAF500B}"/>
            </a:ext>
          </a:extLst>
        </cdr:cNvPr>
        <cdr:cNvSpPr>
          <a:spLocks xmlns:a="http://schemas.openxmlformats.org/drawingml/2006/main"/>
        </cdr:cNvSpPr>
      </cdr:nvSpPr>
      <cdr:spPr bwMode="auto">
        <a:xfrm xmlns:a="http://schemas.openxmlformats.org/drawingml/2006/main">
          <a:off x="2005756" y="1042924"/>
          <a:ext cx="219354" cy="705155"/>
        </a:xfrm>
        <a:custGeom xmlns:a="http://schemas.openxmlformats.org/drawingml/2006/main">
          <a:avLst/>
          <a:gdLst>
            <a:gd name="T0" fmla="*/ 0 w 616561"/>
            <a:gd name="T1" fmla="*/ 2082800 h 2082800"/>
            <a:gd name="T2" fmla="*/ 616561 w 616561"/>
            <a:gd name="T3" fmla="*/ 2082800 h 2082800"/>
            <a:gd name="T4" fmla="*/ 616561 w 616561"/>
            <a:gd name="T5" fmla="*/ 0 h 2082800"/>
            <a:gd name="T6" fmla="*/ 0 w 616561"/>
            <a:gd name="T7" fmla="*/ 0 h 2082800"/>
            <a:gd name="T8" fmla="*/ 0 w 616561"/>
            <a:gd name="T9" fmla="*/ 2082800 h 2082800"/>
          </a:gdLst>
          <a:ahLst/>
          <a:cxnLst>
            <a:cxn ang="0">
              <a:pos x="T0" y="T1"/>
            </a:cxn>
            <a:cxn ang="0">
              <a:pos x="T2" y="T3"/>
            </a:cxn>
            <a:cxn ang="0">
              <a:pos x="T4" y="T5"/>
            </a:cxn>
            <a:cxn ang="0">
              <a:pos x="T6" y="T7"/>
            </a:cxn>
            <a:cxn ang="0">
              <a:pos x="T8" y="T9"/>
            </a:cxn>
          </a:cxnLst>
          <a:rect l="0" t="0" r="r" b="b"/>
          <a:pathLst>
            <a:path w="616561" h="2082800">
              <a:moveTo>
                <a:pt x="0" y="2082800"/>
              </a:moveTo>
              <a:lnTo>
                <a:pt x="616561" y="2082800"/>
              </a:lnTo>
              <a:lnTo>
                <a:pt x="616561" y="0"/>
              </a:lnTo>
              <a:lnTo>
                <a:pt x="0" y="0"/>
              </a:lnTo>
              <a:lnTo>
                <a:pt x="0" y="2082800"/>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userShapes>
</file>

<file path=ppt/drawings/drawing6.xml><?xml version="1.0" encoding="utf-8"?>
<c:userShapes xmlns:c="http://schemas.openxmlformats.org/drawingml/2006/chart">
  <cdr:relSizeAnchor xmlns:cdr="http://schemas.openxmlformats.org/drawingml/2006/chartDrawing">
    <cdr:from>
      <cdr:x>0.36139</cdr:x>
      <cdr:y>0.05705</cdr:y>
    </cdr:from>
    <cdr:to>
      <cdr:x>0.57103</cdr:x>
      <cdr:y>0.1022</cdr:y>
    </cdr:to>
    <cdr:sp macro="" textlink="">
      <cdr:nvSpPr>
        <cdr:cNvPr id="2049" name="ErrorSize">
          <a:extLst xmlns:a="http://schemas.openxmlformats.org/drawingml/2006/main">
            <a:ext uri="{FF2B5EF4-FFF2-40B4-BE49-F238E27FC236}">
              <a16:creationId xmlns:a16="http://schemas.microsoft.com/office/drawing/2014/main" id="{525DD83A-0B2E-135B-AC6A-EE5ABCF17296}"/>
            </a:ext>
          </a:extLst>
        </cdr:cNvPr>
        <cdr:cNvSpPr txBox="1">
          <a:spLocks xmlns:a="http://schemas.openxmlformats.org/drawingml/2006/main" noChangeArrowheads="1"/>
        </cdr:cNvSpPr>
      </cdr:nvSpPr>
      <cdr:spPr bwMode="auto">
        <a:xfrm xmlns:a="http://schemas.openxmlformats.org/drawingml/2006/main">
          <a:off x="2564190" y="231418"/>
          <a:ext cx="1485662" cy="18061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0" tIns="0" rIns="18288" bIns="22860" anchor="b" upright="1">
          <a:spAutoFit/>
        </a:bodyPr>
        <a:lstStyle xmlns:a="http://schemas.openxmlformats.org/drawingml/2006/main"/>
        <a:p xmlns:a="http://schemas.openxmlformats.org/drawingml/2006/main">
          <a:pPr algn="r" rtl="0">
            <a:defRPr sz="1000"/>
          </a:pPr>
          <a:r>
            <a:rPr lang="en-US" sz="800" b="0" i="0" u="none" strike="noStrike" baseline="0">
              <a:solidFill>
                <a:srgbClr val="000000"/>
              </a:solidFill>
              <a:latin typeface="Arial"/>
              <a:cs typeface="Arial"/>
            </a:rPr>
            <a:t>data-point error ellipses are 2</a:t>
          </a:r>
          <a:r>
            <a:rPr lang="en-US" sz="800" b="0" i="0" u="none" strike="noStrike" baseline="0">
              <a:solidFill>
                <a:srgbClr val="000000"/>
              </a:solidFill>
              <a:latin typeface="Symbol"/>
              <a:cs typeface="Arial"/>
            </a:rPr>
            <a:t>s</a:t>
          </a:r>
          <a:endParaRPr lang="en-US" sz="800" b="0" i="0" u="none" strike="noStrike" baseline="0">
            <a:solidFill>
              <a:srgbClr val="000000"/>
            </a:solidFill>
            <a:latin typeface="Symbo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0.2436</cdr:x>
      <cdr:y>0.49976</cdr:y>
    </cdr:from>
    <cdr:to>
      <cdr:x>0.30966</cdr:x>
      <cdr:y>0.78464</cdr:y>
    </cdr:to>
    <cdr:sp macro="" textlink="">
      <cdr:nvSpPr>
        <cdr:cNvPr id="3073" name="PlotDat4_5|1~5_0X">
          <a:extLst xmlns:a="http://schemas.openxmlformats.org/drawingml/2006/main">
            <a:ext uri="{FF2B5EF4-FFF2-40B4-BE49-F238E27FC236}">
              <a16:creationId xmlns:a16="http://schemas.microsoft.com/office/drawing/2014/main" id="{A7941EE2-7C52-3524-1F80-2F85AF54E8C3}"/>
            </a:ext>
          </a:extLst>
        </cdr:cNvPr>
        <cdr:cNvSpPr>
          <a:spLocks xmlns:a="http://schemas.openxmlformats.org/drawingml/2006/main"/>
        </cdr:cNvSpPr>
      </cdr:nvSpPr>
      <cdr:spPr bwMode="auto">
        <a:xfrm xmlns:a="http://schemas.openxmlformats.org/drawingml/2006/main">
          <a:off x="1089063" y="1193229"/>
          <a:ext cx="294465" cy="678370"/>
        </a:xfrm>
        <a:custGeom xmlns:a="http://schemas.openxmlformats.org/drawingml/2006/main">
          <a:avLst/>
          <a:gdLst>
            <a:gd name="T0" fmla="*/ 0 w 642937"/>
            <a:gd name="T1" fmla="*/ 1851378 h 1851378"/>
            <a:gd name="T2" fmla="*/ 642937 w 642937"/>
            <a:gd name="T3" fmla="*/ 1851378 h 1851378"/>
            <a:gd name="T4" fmla="*/ 642937 w 642937"/>
            <a:gd name="T5" fmla="*/ 0 h 1851378"/>
            <a:gd name="T6" fmla="*/ 0 w 642937"/>
            <a:gd name="T7" fmla="*/ 0 h 1851378"/>
            <a:gd name="T8" fmla="*/ 0 w 642937"/>
            <a:gd name="T9" fmla="*/ 1851378 h 1851378"/>
          </a:gdLst>
          <a:ahLst/>
          <a:cxnLst>
            <a:cxn ang="0">
              <a:pos x="T0" y="T1"/>
            </a:cxn>
            <a:cxn ang="0">
              <a:pos x="T2" y="T3"/>
            </a:cxn>
            <a:cxn ang="0">
              <a:pos x="T4" y="T5"/>
            </a:cxn>
            <a:cxn ang="0">
              <a:pos x="T6" y="T7"/>
            </a:cxn>
            <a:cxn ang="0">
              <a:pos x="T8" y="T9"/>
            </a:cxn>
          </a:cxnLst>
          <a:rect l="0" t="0" r="r" b="b"/>
          <a:pathLst>
            <a:path w="642937" h="1851378">
              <a:moveTo>
                <a:pt x="0" y="1851378"/>
              </a:moveTo>
              <a:lnTo>
                <a:pt x="642937" y="1851378"/>
              </a:lnTo>
              <a:lnTo>
                <a:pt x="642937" y="0"/>
              </a:lnTo>
              <a:lnTo>
                <a:pt x="0" y="0"/>
              </a:lnTo>
              <a:lnTo>
                <a:pt x="0" y="1851378"/>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0.30966</cdr:x>
      <cdr:y>0.28592</cdr:y>
    </cdr:from>
    <cdr:to>
      <cdr:x>0.37522</cdr:x>
      <cdr:y>0.78464</cdr:y>
    </cdr:to>
    <cdr:sp macro="" textlink="">
      <cdr:nvSpPr>
        <cdr:cNvPr id="3074" name="PlotDat4_5|7~11_0X">
          <a:extLst xmlns:a="http://schemas.openxmlformats.org/drawingml/2006/main">
            <a:ext uri="{FF2B5EF4-FFF2-40B4-BE49-F238E27FC236}">
              <a16:creationId xmlns:a16="http://schemas.microsoft.com/office/drawing/2014/main" id="{2FDE2A63-17BE-EBB5-D3ED-FB4D0508AA61}"/>
            </a:ext>
          </a:extLst>
        </cdr:cNvPr>
        <cdr:cNvSpPr>
          <a:spLocks xmlns:a="http://schemas.openxmlformats.org/drawingml/2006/main"/>
        </cdr:cNvSpPr>
      </cdr:nvSpPr>
      <cdr:spPr bwMode="auto">
        <a:xfrm xmlns:a="http://schemas.openxmlformats.org/drawingml/2006/main">
          <a:off x="1383528" y="684022"/>
          <a:ext cx="292285" cy="1187577"/>
        </a:xfrm>
        <a:custGeom xmlns:a="http://schemas.openxmlformats.org/drawingml/2006/main">
          <a:avLst/>
          <a:gdLst>
            <a:gd name="T0" fmla="*/ 0 w 642938"/>
            <a:gd name="T1" fmla="*/ 3239911 h 3239911"/>
            <a:gd name="T2" fmla="*/ 642938 w 642938"/>
            <a:gd name="T3" fmla="*/ 3239911 h 3239911"/>
            <a:gd name="T4" fmla="*/ 642938 w 642938"/>
            <a:gd name="T5" fmla="*/ 0 h 3239911"/>
            <a:gd name="T6" fmla="*/ 0 w 642938"/>
            <a:gd name="T7" fmla="*/ 0 h 3239911"/>
            <a:gd name="T8" fmla="*/ 0 w 642938"/>
            <a:gd name="T9" fmla="*/ 3239911 h 3239911"/>
          </a:gdLst>
          <a:ahLst/>
          <a:cxnLst>
            <a:cxn ang="0">
              <a:pos x="T0" y="T1"/>
            </a:cxn>
            <a:cxn ang="0">
              <a:pos x="T2" y="T3"/>
            </a:cxn>
            <a:cxn ang="0">
              <a:pos x="T4" y="T5"/>
            </a:cxn>
            <a:cxn ang="0">
              <a:pos x="T6" y="T7"/>
            </a:cxn>
            <a:cxn ang="0">
              <a:pos x="T8" y="T9"/>
            </a:cxn>
          </a:cxnLst>
          <a:rect l="0" t="0" r="r" b="b"/>
          <a:pathLst>
            <a:path w="642938" h="3239911">
              <a:moveTo>
                <a:pt x="0" y="3239911"/>
              </a:moveTo>
              <a:lnTo>
                <a:pt x="642938" y="3239911"/>
              </a:lnTo>
              <a:lnTo>
                <a:pt x="642938" y="0"/>
              </a:lnTo>
              <a:lnTo>
                <a:pt x="0" y="0"/>
              </a:lnTo>
              <a:lnTo>
                <a:pt x="0" y="3239911"/>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0.5071</cdr:x>
      <cdr:y>0.7136</cdr:y>
    </cdr:from>
    <cdr:to>
      <cdr:x>0.57266</cdr:x>
      <cdr:y>0.78464</cdr:y>
    </cdr:to>
    <cdr:sp macro="" textlink="">
      <cdr:nvSpPr>
        <cdr:cNvPr id="3075" name="PlotDat4_5|13~17_0X">
          <a:extLst xmlns:a="http://schemas.openxmlformats.org/drawingml/2006/main">
            <a:ext uri="{FF2B5EF4-FFF2-40B4-BE49-F238E27FC236}">
              <a16:creationId xmlns:a16="http://schemas.microsoft.com/office/drawing/2014/main" id="{C0DED1B4-5A0A-FC71-973B-68C7A1382201}"/>
            </a:ext>
          </a:extLst>
        </cdr:cNvPr>
        <cdr:cNvSpPr>
          <a:spLocks xmlns:a="http://schemas.openxmlformats.org/drawingml/2006/main"/>
        </cdr:cNvSpPr>
      </cdr:nvSpPr>
      <cdr:spPr bwMode="auto">
        <a:xfrm xmlns:a="http://schemas.openxmlformats.org/drawingml/2006/main">
          <a:off x="2263653" y="1702435"/>
          <a:ext cx="292284" cy="169164"/>
        </a:xfrm>
        <a:custGeom xmlns:a="http://schemas.openxmlformats.org/drawingml/2006/main">
          <a:avLst/>
          <a:gdLst>
            <a:gd name="T0" fmla="*/ 0 w 642937"/>
            <a:gd name="T1" fmla="*/ 462845 h 462845"/>
            <a:gd name="T2" fmla="*/ 642937 w 642937"/>
            <a:gd name="T3" fmla="*/ 462845 h 462845"/>
            <a:gd name="T4" fmla="*/ 642937 w 642937"/>
            <a:gd name="T5" fmla="*/ 0 h 462845"/>
            <a:gd name="T6" fmla="*/ 0 w 642937"/>
            <a:gd name="T7" fmla="*/ 0 h 462845"/>
            <a:gd name="T8" fmla="*/ 0 w 642937"/>
            <a:gd name="T9" fmla="*/ 462845 h 462845"/>
          </a:gdLst>
          <a:ahLst/>
          <a:cxnLst>
            <a:cxn ang="0">
              <a:pos x="T0" y="T1"/>
            </a:cxn>
            <a:cxn ang="0">
              <a:pos x="T2" y="T3"/>
            </a:cxn>
            <a:cxn ang="0">
              <a:pos x="T4" y="T5"/>
            </a:cxn>
            <a:cxn ang="0">
              <a:pos x="T6" y="T7"/>
            </a:cxn>
            <a:cxn ang="0">
              <a:pos x="T8" y="T9"/>
            </a:cxn>
          </a:cxnLst>
          <a:rect l="0" t="0" r="r" b="b"/>
          <a:pathLst>
            <a:path w="642937" h="462845">
              <a:moveTo>
                <a:pt x="0" y="462845"/>
              </a:moveTo>
              <a:lnTo>
                <a:pt x="642937" y="462845"/>
              </a:lnTo>
              <a:lnTo>
                <a:pt x="642937" y="0"/>
              </a:lnTo>
              <a:lnTo>
                <a:pt x="0" y="0"/>
              </a:lnTo>
              <a:lnTo>
                <a:pt x="0" y="462845"/>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0.63823</cdr:x>
      <cdr:y>0.7136</cdr:y>
    </cdr:from>
    <cdr:to>
      <cdr:x>0.70429</cdr:x>
      <cdr:y>0.78464</cdr:y>
    </cdr:to>
    <cdr:sp macro="" textlink="">
      <cdr:nvSpPr>
        <cdr:cNvPr id="3076" name="PlotDat4_5|19~23_0X">
          <a:extLst xmlns:a="http://schemas.openxmlformats.org/drawingml/2006/main">
            <a:ext uri="{FF2B5EF4-FFF2-40B4-BE49-F238E27FC236}">
              <a16:creationId xmlns:a16="http://schemas.microsoft.com/office/drawing/2014/main" id="{BC6D90E9-BFE8-D75F-2B60-E8EA7098AEB9}"/>
            </a:ext>
          </a:extLst>
        </cdr:cNvPr>
        <cdr:cNvSpPr>
          <a:spLocks xmlns:a="http://schemas.openxmlformats.org/drawingml/2006/main"/>
        </cdr:cNvSpPr>
      </cdr:nvSpPr>
      <cdr:spPr bwMode="auto">
        <a:xfrm xmlns:a="http://schemas.openxmlformats.org/drawingml/2006/main">
          <a:off x="2848221" y="1702435"/>
          <a:ext cx="294465" cy="169164"/>
        </a:xfrm>
        <a:custGeom xmlns:a="http://schemas.openxmlformats.org/drawingml/2006/main">
          <a:avLst/>
          <a:gdLst>
            <a:gd name="T0" fmla="*/ 0 w 642937"/>
            <a:gd name="T1" fmla="*/ 462845 h 462845"/>
            <a:gd name="T2" fmla="*/ 642937 w 642937"/>
            <a:gd name="T3" fmla="*/ 462845 h 462845"/>
            <a:gd name="T4" fmla="*/ 642937 w 642937"/>
            <a:gd name="T5" fmla="*/ 0 h 462845"/>
            <a:gd name="T6" fmla="*/ 0 w 642937"/>
            <a:gd name="T7" fmla="*/ 0 h 462845"/>
            <a:gd name="T8" fmla="*/ 0 w 642937"/>
            <a:gd name="T9" fmla="*/ 462845 h 462845"/>
          </a:gdLst>
          <a:ahLst/>
          <a:cxnLst>
            <a:cxn ang="0">
              <a:pos x="T0" y="T1"/>
            </a:cxn>
            <a:cxn ang="0">
              <a:pos x="T2" y="T3"/>
            </a:cxn>
            <a:cxn ang="0">
              <a:pos x="T4" y="T5"/>
            </a:cxn>
            <a:cxn ang="0">
              <a:pos x="T6" y="T7"/>
            </a:cxn>
            <a:cxn ang="0">
              <a:pos x="T8" y="T9"/>
            </a:cxn>
          </a:cxnLst>
          <a:rect l="0" t="0" r="r" b="b"/>
          <a:pathLst>
            <a:path w="642937" h="462845">
              <a:moveTo>
                <a:pt x="0" y="462845"/>
              </a:moveTo>
              <a:lnTo>
                <a:pt x="642937" y="462845"/>
              </a:lnTo>
              <a:lnTo>
                <a:pt x="642937" y="0"/>
              </a:lnTo>
              <a:lnTo>
                <a:pt x="0" y="0"/>
              </a:lnTo>
              <a:lnTo>
                <a:pt x="0" y="462845"/>
              </a:lnTo>
              <a:close/>
            </a:path>
          </a:pathLst>
        </a:custGeom>
        <a:solidFill xmlns:a="http://schemas.openxmlformats.org/drawingml/2006/main">
          <a:srgbClr xmlns:mc="http://schemas.openxmlformats.org/markup-compatibility/2006" xmlns:a14="http://schemas.microsoft.com/office/drawing/2010/main" val="C0C0C0" mc:Ignorable="a14" a14:legacySpreadsheetColorIndex="22">
            <a:alpha val="50000"/>
          </a:srgbClr>
        </a:solidFill>
        <a:ln xmlns:a="http://schemas.openxmlformats.org/drawingml/2006/main" w="0" cap="flat" cmpd="sng">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userShapes>
</file>

<file path=ppt/drawings/drawing8.xml><?xml version="1.0" encoding="utf-8"?>
<c:userShapes xmlns:c="http://schemas.openxmlformats.org/drawingml/2006/chart">
  <cdr:relSizeAnchor xmlns:cdr="http://schemas.openxmlformats.org/drawingml/2006/chartDrawing">
    <cdr:from>
      <cdr:x>0.32541</cdr:x>
      <cdr:y>0.47897</cdr:y>
    </cdr:from>
    <cdr:to>
      <cdr:x>0.34614</cdr:x>
      <cdr:y>0.69477</cdr:y>
    </cdr:to>
    <cdr:sp macro="" textlink="">
      <cdr:nvSpPr>
        <cdr:cNvPr id="4097" name="PlotDat13_8|1~5_0X">
          <a:extLst xmlns:a="http://schemas.openxmlformats.org/drawingml/2006/main">
            <a:ext uri="{FF2B5EF4-FFF2-40B4-BE49-F238E27FC236}">
              <a16:creationId xmlns:a16="http://schemas.microsoft.com/office/drawing/2014/main" id="{7A862022-7859-9641-6B3E-E82AB9943879}"/>
            </a:ext>
          </a:extLst>
        </cdr:cNvPr>
        <cdr:cNvSpPr>
          <a:spLocks xmlns:a="http://schemas.openxmlformats.org/drawingml/2006/main"/>
        </cdr:cNvSpPr>
      </cdr:nvSpPr>
      <cdr:spPr bwMode="auto">
        <a:xfrm xmlns:a="http://schemas.openxmlformats.org/drawingml/2006/main">
          <a:off x="1261580" y="1038790"/>
          <a:ext cx="80153" cy="466608"/>
        </a:xfrm>
        <a:custGeom xmlns:a="http://schemas.openxmlformats.org/drawingml/2006/main">
          <a:avLst/>
          <a:gdLst>
            <a:gd name="T0" fmla="*/ 0 w 200978"/>
            <a:gd name="T1" fmla="*/ 1496566 h 1496566"/>
            <a:gd name="T2" fmla="*/ 200978 w 200978"/>
            <a:gd name="T3" fmla="*/ 1496566 h 1496566"/>
            <a:gd name="T4" fmla="*/ 200978 w 200978"/>
            <a:gd name="T5" fmla="*/ 0 h 1496566"/>
            <a:gd name="T6" fmla="*/ 0 w 200978"/>
            <a:gd name="T7" fmla="*/ 0 h 1496566"/>
            <a:gd name="T8" fmla="*/ 0 w 200978"/>
            <a:gd name="T9" fmla="*/ 1496566 h 1496566"/>
          </a:gdLst>
          <a:ahLst/>
          <a:cxnLst>
            <a:cxn ang="0">
              <a:pos x="T0" y="T1"/>
            </a:cxn>
            <a:cxn ang="0">
              <a:pos x="T2" y="T3"/>
            </a:cxn>
            <a:cxn ang="0">
              <a:pos x="T4" y="T5"/>
            </a:cxn>
            <a:cxn ang="0">
              <a:pos x="T6" y="T7"/>
            </a:cxn>
            <a:cxn ang="0">
              <a:pos x="T8" y="T9"/>
            </a:cxn>
          </a:cxnLst>
          <a:rect l="0" t="0" r="r" b="b"/>
          <a:pathLst>
            <a:path w="200978" h="1496566">
              <a:moveTo>
                <a:pt x="0" y="1496566"/>
              </a:moveTo>
              <a:lnTo>
                <a:pt x="200978" y="1496566"/>
              </a:lnTo>
              <a:lnTo>
                <a:pt x="200978" y="0"/>
              </a:lnTo>
              <a:lnTo>
                <a:pt x="0" y="0"/>
              </a:lnTo>
              <a:lnTo>
                <a:pt x="0" y="1496566"/>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0.39515</cdr:x>
      <cdr:y>0.48303</cdr:y>
    </cdr:from>
    <cdr:to>
      <cdr:x>0.41636</cdr:x>
      <cdr:y>0.6747</cdr:y>
    </cdr:to>
    <cdr:sp macro="" textlink="">
      <cdr:nvSpPr>
        <cdr:cNvPr id="4098" name="PlotDat13_8|7~11_0X">
          <a:extLst xmlns:a="http://schemas.openxmlformats.org/drawingml/2006/main">
            <a:ext uri="{FF2B5EF4-FFF2-40B4-BE49-F238E27FC236}">
              <a16:creationId xmlns:a16="http://schemas.microsoft.com/office/drawing/2014/main" id="{26639FBF-0257-F0CA-221D-0A91A6020A9E}"/>
            </a:ext>
          </a:extLst>
        </cdr:cNvPr>
        <cdr:cNvSpPr>
          <a:spLocks xmlns:a="http://schemas.openxmlformats.org/drawingml/2006/main"/>
        </cdr:cNvSpPr>
      </cdr:nvSpPr>
      <cdr:spPr bwMode="auto">
        <a:xfrm xmlns:a="http://schemas.openxmlformats.org/drawingml/2006/main">
          <a:off x="1531271" y="1047575"/>
          <a:ext cx="82039" cy="414418"/>
        </a:xfrm>
        <a:custGeom xmlns:a="http://schemas.openxmlformats.org/drawingml/2006/main">
          <a:avLst/>
          <a:gdLst>
            <a:gd name="T0" fmla="*/ 0 w 200978"/>
            <a:gd name="T1" fmla="*/ 1333746 h 1333746"/>
            <a:gd name="T2" fmla="*/ 200978 w 200978"/>
            <a:gd name="T3" fmla="*/ 1333746 h 1333746"/>
            <a:gd name="T4" fmla="*/ 200978 w 200978"/>
            <a:gd name="T5" fmla="*/ 0 h 1333746"/>
            <a:gd name="T6" fmla="*/ 0 w 200978"/>
            <a:gd name="T7" fmla="*/ 0 h 1333746"/>
            <a:gd name="T8" fmla="*/ 0 w 200978"/>
            <a:gd name="T9" fmla="*/ 1333746 h 1333746"/>
          </a:gdLst>
          <a:ahLst/>
          <a:cxnLst>
            <a:cxn ang="0">
              <a:pos x="T0" y="T1"/>
            </a:cxn>
            <a:cxn ang="0">
              <a:pos x="T2" y="T3"/>
            </a:cxn>
            <a:cxn ang="0">
              <a:pos x="T4" y="T5"/>
            </a:cxn>
            <a:cxn ang="0">
              <a:pos x="T6" y="T7"/>
            </a:cxn>
            <a:cxn ang="0">
              <a:pos x="T8" y="T9"/>
            </a:cxn>
          </a:cxnLst>
          <a:rect l="0" t="0" r="r" b="b"/>
          <a:pathLst>
            <a:path w="200978" h="1333746">
              <a:moveTo>
                <a:pt x="0" y="1333746"/>
              </a:moveTo>
              <a:lnTo>
                <a:pt x="200978" y="1333746"/>
              </a:lnTo>
              <a:lnTo>
                <a:pt x="200978" y="0"/>
              </a:lnTo>
              <a:lnTo>
                <a:pt x="0" y="0"/>
              </a:lnTo>
              <a:lnTo>
                <a:pt x="0" y="1333746"/>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0.46537</cdr:x>
      <cdr:y>0.46678</cdr:y>
    </cdr:from>
    <cdr:to>
      <cdr:x>0.48659</cdr:x>
      <cdr:y>0.7323</cdr:y>
    </cdr:to>
    <cdr:sp macro="" textlink="">
      <cdr:nvSpPr>
        <cdr:cNvPr id="4099" name="PlotDat13_8|13~17_0X">
          <a:extLst xmlns:a="http://schemas.openxmlformats.org/drawingml/2006/main">
            <a:ext uri="{FF2B5EF4-FFF2-40B4-BE49-F238E27FC236}">
              <a16:creationId xmlns:a16="http://schemas.microsoft.com/office/drawing/2014/main" id="{0D01CA1C-D1DC-784C-52B0-DABD34A987B4}"/>
            </a:ext>
          </a:extLst>
        </cdr:cNvPr>
        <cdr:cNvSpPr>
          <a:spLocks xmlns:a="http://schemas.openxmlformats.org/drawingml/2006/main"/>
        </cdr:cNvSpPr>
      </cdr:nvSpPr>
      <cdr:spPr bwMode="auto">
        <a:xfrm xmlns:a="http://schemas.openxmlformats.org/drawingml/2006/main">
          <a:off x="1802848" y="1012437"/>
          <a:ext cx="82038" cy="574088"/>
        </a:xfrm>
        <a:custGeom xmlns:a="http://schemas.openxmlformats.org/drawingml/2006/main">
          <a:avLst/>
          <a:gdLst>
            <a:gd name="T0" fmla="*/ 0 w 200978"/>
            <a:gd name="T1" fmla="*/ 1842422 h 1842422"/>
            <a:gd name="T2" fmla="*/ 200978 w 200978"/>
            <a:gd name="T3" fmla="*/ 1842422 h 1842422"/>
            <a:gd name="T4" fmla="*/ 200978 w 200978"/>
            <a:gd name="T5" fmla="*/ 0 h 1842422"/>
            <a:gd name="T6" fmla="*/ 0 w 200978"/>
            <a:gd name="T7" fmla="*/ 0 h 1842422"/>
            <a:gd name="T8" fmla="*/ 0 w 200978"/>
            <a:gd name="T9" fmla="*/ 1842422 h 1842422"/>
          </a:gdLst>
          <a:ahLst/>
          <a:cxnLst>
            <a:cxn ang="0">
              <a:pos x="T0" y="T1"/>
            </a:cxn>
            <a:cxn ang="0">
              <a:pos x="T2" y="T3"/>
            </a:cxn>
            <a:cxn ang="0">
              <a:pos x="T4" y="T5"/>
            </a:cxn>
            <a:cxn ang="0">
              <a:pos x="T6" y="T7"/>
            </a:cxn>
            <a:cxn ang="0">
              <a:pos x="T8" y="T9"/>
            </a:cxn>
          </a:cxnLst>
          <a:rect l="0" t="0" r="r" b="b"/>
          <a:pathLst>
            <a:path w="200978" h="1842422">
              <a:moveTo>
                <a:pt x="0" y="1842422"/>
              </a:moveTo>
              <a:lnTo>
                <a:pt x="200978" y="1842422"/>
              </a:lnTo>
              <a:lnTo>
                <a:pt x="200978" y="0"/>
              </a:lnTo>
              <a:lnTo>
                <a:pt x="0" y="0"/>
              </a:lnTo>
              <a:lnTo>
                <a:pt x="0" y="1842422"/>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0.53609</cdr:x>
      <cdr:y>0.35995</cdr:y>
    </cdr:from>
    <cdr:to>
      <cdr:x>0.55682</cdr:x>
      <cdr:y>0.53083</cdr:y>
    </cdr:to>
    <cdr:sp macro="" textlink="">
      <cdr:nvSpPr>
        <cdr:cNvPr id="4100" name="PlotDat13_8|19~23_0X">
          <a:extLst xmlns:a="http://schemas.openxmlformats.org/drawingml/2006/main">
            <a:ext uri="{FF2B5EF4-FFF2-40B4-BE49-F238E27FC236}">
              <a16:creationId xmlns:a16="http://schemas.microsoft.com/office/drawing/2014/main" id="{DD2480B5-79A8-9A5A-7ACF-DFBDC8094441}"/>
            </a:ext>
          </a:extLst>
        </cdr:cNvPr>
        <cdr:cNvSpPr>
          <a:spLocks xmlns:a="http://schemas.openxmlformats.org/drawingml/2006/main"/>
        </cdr:cNvSpPr>
      </cdr:nvSpPr>
      <cdr:spPr bwMode="auto">
        <a:xfrm xmlns:a="http://schemas.openxmlformats.org/drawingml/2006/main">
          <a:off x="2076310" y="781458"/>
          <a:ext cx="80153" cy="369463"/>
        </a:xfrm>
        <a:custGeom xmlns:a="http://schemas.openxmlformats.org/drawingml/2006/main">
          <a:avLst/>
          <a:gdLst>
            <a:gd name="T0" fmla="*/ 0 w 200978"/>
            <a:gd name="T1" fmla="*/ 1186931 h 1186931"/>
            <a:gd name="T2" fmla="*/ 200978 w 200978"/>
            <a:gd name="T3" fmla="*/ 1186931 h 1186931"/>
            <a:gd name="T4" fmla="*/ 200978 w 200978"/>
            <a:gd name="T5" fmla="*/ 0 h 1186931"/>
            <a:gd name="T6" fmla="*/ 0 w 200978"/>
            <a:gd name="T7" fmla="*/ 0 h 1186931"/>
            <a:gd name="T8" fmla="*/ 0 w 200978"/>
            <a:gd name="T9" fmla="*/ 1186931 h 1186931"/>
          </a:gdLst>
          <a:ahLst/>
          <a:cxnLst>
            <a:cxn ang="0">
              <a:pos x="T0" y="T1"/>
            </a:cxn>
            <a:cxn ang="0">
              <a:pos x="T2" y="T3"/>
            </a:cxn>
            <a:cxn ang="0">
              <a:pos x="T4" y="T5"/>
            </a:cxn>
            <a:cxn ang="0">
              <a:pos x="T6" y="T7"/>
            </a:cxn>
            <a:cxn ang="0">
              <a:pos x="T8" y="T9"/>
            </a:cxn>
          </a:cxnLst>
          <a:rect l="0" t="0" r="r" b="b"/>
          <a:pathLst>
            <a:path w="200978" h="1186931">
              <a:moveTo>
                <a:pt x="0" y="1186931"/>
              </a:moveTo>
              <a:lnTo>
                <a:pt x="200978" y="1186931"/>
              </a:lnTo>
              <a:lnTo>
                <a:pt x="200978" y="0"/>
              </a:lnTo>
              <a:lnTo>
                <a:pt x="0" y="0"/>
              </a:lnTo>
              <a:lnTo>
                <a:pt x="0" y="1186931"/>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0.60558</cdr:x>
      <cdr:y>0.22325</cdr:y>
    </cdr:from>
    <cdr:to>
      <cdr:x>0.62704</cdr:x>
      <cdr:y>0.36569</cdr:y>
    </cdr:to>
    <cdr:sp macro="" textlink="">
      <cdr:nvSpPr>
        <cdr:cNvPr id="4101" name="PlotDat13_8|25~29_0X">
          <a:extLst xmlns:a="http://schemas.openxmlformats.org/drawingml/2006/main">
            <a:ext uri="{FF2B5EF4-FFF2-40B4-BE49-F238E27FC236}">
              <a16:creationId xmlns:a16="http://schemas.microsoft.com/office/drawing/2014/main" id="{91C2CACF-3DDA-EEF2-F0F8-010675B06BB3}"/>
            </a:ext>
          </a:extLst>
        </cdr:cNvPr>
        <cdr:cNvSpPr>
          <a:spLocks xmlns:a="http://schemas.openxmlformats.org/drawingml/2006/main"/>
        </cdr:cNvSpPr>
      </cdr:nvSpPr>
      <cdr:spPr bwMode="auto">
        <a:xfrm xmlns:a="http://schemas.openxmlformats.org/drawingml/2006/main">
          <a:off x="2345058" y="485888"/>
          <a:ext cx="82982" cy="307972"/>
        </a:xfrm>
        <a:custGeom xmlns:a="http://schemas.openxmlformats.org/drawingml/2006/main">
          <a:avLst/>
          <a:gdLst>
            <a:gd name="T0" fmla="*/ 0 w 200978"/>
            <a:gd name="T1" fmla="*/ 989932 h 989932"/>
            <a:gd name="T2" fmla="*/ 200978 w 200978"/>
            <a:gd name="T3" fmla="*/ 989932 h 989932"/>
            <a:gd name="T4" fmla="*/ 200978 w 200978"/>
            <a:gd name="T5" fmla="*/ 0 h 989932"/>
            <a:gd name="T6" fmla="*/ 0 w 200978"/>
            <a:gd name="T7" fmla="*/ 0 h 989932"/>
            <a:gd name="T8" fmla="*/ 0 w 200978"/>
            <a:gd name="T9" fmla="*/ 989932 h 989932"/>
          </a:gdLst>
          <a:ahLst/>
          <a:cxnLst>
            <a:cxn ang="0">
              <a:pos x="T0" y="T1"/>
            </a:cxn>
            <a:cxn ang="0">
              <a:pos x="T2" y="T3"/>
            </a:cxn>
            <a:cxn ang="0">
              <a:pos x="T4" y="T5"/>
            </a:cxn>
            <a:cxn ang="0">
              <a:pos x="T6" y="T7"/>
            </a:cxn>
            <a:cxn ang="0">
              <a:pos x="T8" y="T9"/>
            </a:cxn>
          </a:cxnLst>
          <a:rect l="0" t="0" r="r" b="b"/>
          <a:pathLst>
            <a:path w="200978" h="989932">
              <a:moveTo>
                <a:pt x="0" y="989932"/>
              </a:moveTo>
              <a:lnTo>
                <a:pt x="200978" y="989932"/>
              </a:lnTo>
              <a:lnTo>
                <a:pt x="200978" y="0"/>
              </a:lnTo>
              <a:lnTo>
                <a:pt x="0" y="0"/>
              </a:lnTo>
              <a:lnTo>
                <a:pt x="0" y="989932"/>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0.6763</cdr:x>
      <cdr:y>0.32482</cdr:y>
    </cdr:from>
    <cdr:to>
      <cdr:x>0.69727</cdr:x>
      <cdr:y>0.48303</cdr:y>
    </cdr:to>
    <cdr:sp macro="" textlink="">
      <cdr:nvSpPr>
        <cdr:cNvPr id="4102" name="PlotDat13_8|31~35_0X">
          <a:extLst xmlns:a="http://schemas.openxmlformats.org/drawingml/2006/main">
            <a:ext uri="{FF2B5EF4-FFF2-40B4-BE49-F238E27FC236}">
              <a16:creationId xmlns:a16="http://schemas.microsoft.com/office/drawing/2014/main" id="{D9591370-1DEC-152B-ADF2-9D38CEFE2F44}"/>
            </a:ext>
          </a:extLst>
        </cdr:cNvPr>
        <cdr:cNvSpPr>
          <a:spLocks xmlns:a="http://schemas.openxmlformats.org/drawingml/2006/main"/>
        </cdr:cNvSpPr>
      </cdr:nvSpPr>
      <cdr:spPr bwMode="auto">
        <a:xfrm xmlns:a="http://schemas.openxmlformats.org/drawingml/2006/main">
          <a:off x="2618521" y="705498"/>
          <a:ext cx="81096" cy="342077"/>
        </a:xfrm>
        <a:custGeom xmlns:a="http://schemas.openxmlformats.org/drawingml/2006/main">
          <a:avLst/>
          <a:gdLst>
            <a:gd name="T0" fmla="*/ 0 w 200978"/>
            <a:gd name="T1" fmla="*/ 1100263 h 1100263"/>
            <a:gd name="T2" fmla="*/ 200978 w 200978"/>
            <a:gd name="T3" fmla="*/ 1100263 h 1100263"/>
            <a:gd name="T4" fmla="*/ 200978 w 200978"/>
            <a:gd name="T5" fmla="*/ 0 h 1100263"/>
            <a:gd name="T6" fmla="*/ 0 w 200978"/>
            <a:gd name="T7" fmla="*/ 0 h 1100263"/>
            <a:gd name="T8" fmla="*/ 0 w 200978"/>
            <a:gd name="T9" fmla="*/ 1100263 h 1100263"/>
          </a:gdLst>
          <a:ahLst/>
          <a:cxnLst>
            <a:cxn ang="0">
              <a:pos x="T0" y="T1"/>
            </a:cxn>
            <a:cxn ang="0">
              <a:pos x="T2" y="T3"/>
            </a:cxn>
            <a:cxn ang="0">
              <a:pos x="T4" y="T5"/>
            </a:cxn>
            <a:cxn ang="0">
              <a:pos x="T6" y="T7"/>
            </a:cxn>
            <a:cxn ang="0">
              <a:pos x="T8" y="T9"/>
            </a:cxn>
          </a:cxnLst>
          <a:rect l="0" t="0" r="r" b="b"/>
          <a:pathLst>
            <a:path w="200978" h="1100263">
              <a:moveTo>
                <a:pt x="0" y="1100263"/>
              </a:moveTo>
              <a:lnTo>
                <a:pt x="200978" y="1100263"/>
              </a:lnTo>
              <a:lnTo>
                <a:pt x="200978" y="0"/>
              </a:lnTo>
              <a:lnTo>
                <a:pt x="0" y="0"/>
              </a:lnTo>
              <a:lnTo>
                <a:pt x="0" y="1100263"/>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0.74604</cdr:x>
      <cdr:y>0.24859</cdr:y>
    </cdr:from>
    <cdr:to>
      <cdr:x>0.7675</cdr:x>
      <cdr:y>0.37166</cdr:y>
    </cdr:to>
    <cdr:sp macro="" textlink="">
      <cdr:nvSpPr>
        <cdr:cNvPr id="4103" name="PlotDat13_8|37~41_0X">
          <a:extLst xmlns:a="http://schemas.openxmlformats.org/drawingml/2006/main">
            <a:ext uri="{FF2B5EF4-FFF2-40B4-BE49-F238E27FC236}">
              <a16:creationId xmlns:a16="http://schemas.microsoft.com/office/drawing/2014/main" id="{74BA6D82-F526-90D5-AC62-A910F6F00667}"/>
            </a:ext>
          </a:extLst>
        </cdr:cNvPr>
        <cdr:cNvSpPr>
          <a:spLocks xmlns:a="http://schemas.openxmlformats.org/drawingml/2006/main"/>
        </cdr:cNvSpPr>
      </cdr:nvSpPr>
      <cdr:spPr bwMode="auto">
        <a:xfrm xmlns:a="http://schemas.openxmlformats.org/drawingml/2006/main">
          <a:off x="2888212" y="540661"/>
          <a:ext cx="82982" cy="266117"/>
        </a:xfrm>
        <a:custGeom xmlns:a="http://schemas.openxmlformats.org/drawingml/2006/main">
          <a:avLst/>
          <a:gdLst>
            <a:gd name="T0" fmla="*/ 0 w 200977"/>
            <a:gd name="T1" fmla="*/ 857890 h 857890"/>
            <a:gd name="T2" fmla="*/ 200977 w 200977"/>
            <a:gd name="T3" fmla="*/ 857890 h 857890"/>
            <a:gd name="T4" fmla="*/ 200977 w 200977"/>
            <a:gd name="T5" fmla="*/ 0 h 857890"/>
            <a:gd name="T6" fmla="*/ 0 w 200977"/>
            <a:gd name="T7" fmla="*/ 0 h 857890"/>
            <a:gd name="T8" fmla="*/ 0 w 200977"/>
            <a:gd name="T9" fmla="*/ 857890 h 857890"/>
          </a:gdLst>
          <a:ahLst/>
          <a:cxnLst>
            <a:cxn ang="0">
              <a:pos x="T0" y="T1"/>
            </a:cxn>
            <a:cxn ang="0">
              <a:pos x="T2" y="T3"/>
            </a:cxn>
            <a:cxn ang="0">
              <a:pos x="T4" y="T5"/>
            </a:cxn>
            <a:cxn ang="0">
              <a:pos x="T6" y="T7"/>
            </a:cxn>
            <a:cxn ang="0">
              <a:pos x="T8" y="T9"/>
            </a:cxn>
          </a:cxnLst>
          <a:rect l="0" t="0" r="r" b="b"/>
          <a:pathLst>
            <a:path w="200977" h="857890">
              <a:moveTo>
                <a:pt x="0" y="857890"/>
              </a:moveTo>
              <a:lnTo>
                <a:pt x="200977" y="857890"/>
              </a:lnTo>
              <a:lnTo>
                <a:pt x="200977" y="0"/>
              </a:lnTo>
              <a:lnTo>
                <a:pt x="0" y="0"/>
              </a:lnTo>
              <a:lnTo>
                <a:pt x="0" y="857890"/>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0.48781</cdr:x>
      <cdr:y>0.7311</cdr:y>
    </cdr:from>
    <cdr:to>
      <cdr:x>0.98793</cdr:x>
      <cdr:y>0.96459</cdr:y>
    </cdr:to>
    <cdr:sp macro="" textlink="">
      <cdr:nvSpPr>
        <cdr:cNvPr id="4104" name="Text 15">
          <a:extLst xmlns:a="http://schemas.openxmlformats.org/drawingml/2006/main">
            <a:ext uri="{FF2B5EF4-FFF2-40B4-BE49-F238E27FC236}">
              <a16:creationId xmlns:a16="http://schemas.microsoft.com/office/drawing/2014/main" id="{BD6ADBA9-284F-8CDA-D20F-B5B1662B5631}"/>
            </a:ext>
          </a:extLst>
        </cdr:cNvPr>
        <cdr:cNvSpPr>
          <a:spLocks xmlns:a="http://schemas.openxmlformats.org/drawingml/2006/main" noChangeArrowheads="1"/>
        </cdr:cNvSpPr>
      </cdr:nvSpPr>
      <cdr:spPr bwMode="auto">
        <a:xfrm xmlns:a="http://schemas.openxmlformats.org/drawingml/2006/main">
          <a:off x="1889601" y="1583942"/>
          <a:ext cx="1934042" cy="504846"/>
        </a:xfrm>
        <a:prstGeom xmlns:a="http://schemas.openxmlformats.org/drawingml/2006/main" prst="roundRect">
          <a:avLst>
            <a:gd name="adj" fmla="val 16667"/>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w="9525">
          <a:solidFill>
            <a:srgbClr xmlns:mc="http://schemas.openxmlformats.org/markup-compatibility/2006" xmlns:a14="http://schemas.microsoft.com/office/drawing/2010/main" val="000000" mc:Ignorable="a14" a14:legacySpreadsheetColorIndex="8"/>
          </a:solidFill>
          <a:round/>
          <a:headEnd/>
          <a:tailEnd/>
        </a:ln>
        <a:effectLst xmlns:a="http://schemas.openxmlformats.org/drawingml/2006/main">
          <a:outerShdw dist="107763" dir="2700000" algn="ctr" rotWithShape="0">
            <a:srgbClr val="000000">
              <a:alpha val="50000"/>
            </a:srgbClr>
          </a:outerShdw>
        </a:effectLst>
        <a:extLst xmlns:a="http://schemas.openxmlformats.org/drawingml/2006/main">
          <a:ext uri="{53640926-AAD7-44D8-BBD7-CCE9431645EC}">
            <a14:shadowObscured xmlns:a14="http://schemas.microsoft.com/office/drawing/2010/main" val="1"/>
          </a:ext>
        </a:extLst>
      </cdr:spPr>
      <cdr:txBody>
        <a:bodyPr xmlns:a="http://schemas.openxmlformats.org/drawingml/2006/main" wrap="none" lIns="18288" tIns="22860" rIns="18288" bIns="0" anchor="t" upright="1">
          <a:spAutoFit/>
        </a:bodyPr>
        <a:lstStyle xmlns:a="http://schemas.openxmlformats.org/drawingml/2006/main"/>
        <a:p xmlns:a="http://schemas.openxmlformats.org/drawingml/2006/main">
          <a:pPr algn="ctr" rtl="0">
            <a:defRPr sz="1000"/>
          </a:pPr>
          <a:r>
            <a:rPr lang="en-US" sz="800" b="0" i="0" u="none" strike="noStrike" baseline="0">
              <a:solidFill>
                <a:srgbClr val="000000"/>
              </a:solidFill>
              <a:latin typeface="Arial"/>
              <a:cs typeface="Arial"/>
            </a:rPr>
            <a:t>Mean = 1890.9±8.9  [0.47%]  95% conf.</a:t>
          </a:r>
        </a:p>
        <a:p xmlns:a="http://schemas.openxmlformats.org/drawingml/2006/main">
          <a:pPr algn="ctr" rtl="0">
            <a:defRPr sz="1000"/>
          </a:pPr>
          <a:r>
            <a:rPr lang="en-US" sz="800" b="0" i="0" u="none" strike="noStrike" baseline="0">
              <a:solidFill>
                <a:srgbClr val="000000"/>
              </a:solidFill>
              <a:latin typeface="Arial"/>
              <a:cs typeface="Arial"/>
            </a:rPr>
            <a:t>Wtd by data-pt errs only, 0 of 7 rej.</a:t>
          </a:r>
        </a:p>
        <a:p xmlns:a="http://schemas.openxmlformats.org/drawingml/2006/main">
          <a:pPr algn="ctr" rtl="0">
            <a:defRPr sz="1000"/>
          </a:pPr>
          <a:r>
            <a:rPr lang="en-US" sz="800" b="0" i="0" u="none" strike="noStrike" baseline="0">
              <a:solidFill>
                <a:srgbClr val="000000"/>
              </a:solidFill>
              <a:latin typeface="Arial"/>
              <a:cs typeface="Arial"/>
            </a:rPr>
            <a:t>MSWD = 8.8, probability = 0.000</a:t>
          </a:r>
        </a:p>
      </cdr:txBody>
    </cdr:sp>
  </cdr:relSizeAnchor>
  <cdr:relSizeAnchor xmlns:cdr="http://schemas.openxmlformats.org/drawingml/2006/chartDrawing">
    <cdr:from>
      <cdr:x>0.17496</cdr:x>
      <cdr:y>0.02203</cdr:y>
    </cdr:from>
    <cdr:to>
      <cdr:x>0.41636</cdr:x>
      <cdr:y>0.10567</cdr:y>
    </cdr:to>
    <cdr:sp macro="" textlink="">
      <cdr:nvSpPr>
        <cdr:cNvPr id="4105" name="ErrorSize">
          <a:extLst xmlns:a="http://schemas.openxmlformats.org/drawingml/2006/main">
            <a:ext uri="{FF2B5EF4-FFF2-40B4-BE49-F238E27FC236}">
              <a16:creationId xmlns:a16="http://schemas.microsoft.com/office/drawing/2014/main" id="{664C922D-B861-93D0-035A-B326144788CB}"/>
            </a:ext>
          </a:extLst>
        </cdr:cNvPr>
        <cdr:cNvSpPr txBox="1">
          <a:spLocks xmlns:a="http://schemas.openxmlformats.org/drawingml/2006/main" noChangeArrowheads="1"/>
        </cdr:cNvSpPr>
      </cdr:nvSpPr>
      <cdr:spPr bwMode="auto">
        <a:xfrm xmlns:a="http://schemas.openxmlformats.org/drawingml/2006/main">
          <a:off x="679764" y="50800"/>
          <a:ext cx="933546" cy="180856"/>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0" tIns="0" rIns="18288" bIns="22860" anchor="b" upright="1">
          <a:spAutoFit/>
        </a:bodyPr>
        <a:lstStyle xmlns:a="http://schemas.openxmlformats.org/drawingml/2006/main"/>
        <a:p xmlns:a="http://schemas.openxmlformats.org/drawingml/2006/main">
          <a:pPr algn="r" rtl="0">
            <a:defRPr sz="1000"/>
          </a:pPr>
          <a:r>
            <a:rPr lang="en-US" sz="800" b="0" i="0" u="none" strike="noStrike" baseline="0">
              <a:solidFill>
                <a:srgbClr val="000000"/>
              </a:solidFill>
              <a:latin typeface="Arial"/>
              <a:cs typeface="Arial"/>
            </a:rPr>
            <a:t>box heights are 2s</a:t>
          </a:r>
        </a:p>
      </cdr:txBody>
    </cdr:sp>
  </cdr:relSizeAnchor>
</c:userShapes>
</file>

<file path=ppt/drawings/drawing9.xml><?xml version="1.0" encoding="utf-8"?>
<c:userShapes xmlns:c="http://schemas.openxmlformats.org/drawingml/2006/chart">
  <cdr:relSizeAnchor xmlns:cdr="http://schemas.openxmlformats.org/drawingml/2006/chartDrawing">
    <cdr:from>
      <cdr:x>0.40017</cdr:x>
      <cdr:y>0.30241</cdr:y>
    </cdr:from>
    <cdr:to>
      <cdr:x>0.43007</cdr:x>
      <cdr:y>0.43414</cdr:y>
    </cdr:to>
    <cdr:sp macro="" textlink="">
      <cdr:nvSpPr>
        <cdr:cNvPr id="5121" name="PlotDat14_8|1~5_0X">
          <a:extLst xmlns:a="http://schemas.openxmlformats.org/drawingml/2006/main">
            <a:ext uri="{FF2B5EF4-FFF2-40B4-BE49-F238E27FC236}">
              <a16:creationId xmlns:a16="http://schemas.microsoft.com/office/drawing/2014/main" id="{F0F253C0-E656-26C7-ED0F-85DA707E50C9}"/>
            </a:ext>
          </a:extLst>
        </cdr:cNvPr>
        <cdr:cNvSpPr>
          <a:spLocks xmlns:a="http://schemas.openxmlformats.org/drawingml/2006/main"/>
        </cdr:cNvSpPr>
      </cdr:nvSpPr>
      <cdr:spPr bwMode="auto">
        <a:xfrm xmlns:a="http://schemas.openxmlformats.org/drawingml/2006/main">
          <a:off x="1078052" y="636873"/>
          <a:ext cx="80315" cy="276035"/>
        </a:xfrm>
        <a:custGeom xmlns:a="http://schemas.openxmlformats.org/drawingml/2006/main">
          <a:avLst/>
          <a:gdLst>
            <a:gd name="T0" fmla="*/ 0 w 321564"/>
            <a:gd name="T1" fmla="*/ 927730 h 927730"/>
            <a:gd name="T2" fmla="*/ 321564 w 321564"/>
            <a:gd name="T3" fmla="*/ 927730 h 927730"/>
            <a:gd name="T4" fmla="*/ 321564 w 321564"/>
            <a:gd name="T5" fmla="*/ 0 h 927730"/>
            <a:gd name="T6" fmla="*/ 0 w 321564"/>
            <a:gd name="T7" fmla="*/ 0 h 927730"/>
            <a:gd name="T8" fmla="*/ 0 w 321564"/>
            <a:gd name="T9" fmla="*/ 927730 h 927730"/>
          </a:gdLst>
          <a:ahLst/>
          <a:cxnLst>
            <a:cxn ang="0">
              <a:pos x="T0" y="T1"/>
            </a:cxn>
            <a:cxn ang="0">
              <a:pos x="T2" y="T3"/>
            </a:cxn>
            <a:cxn ang="0">
              <a:pos x="T4" y="T5"/>
            </a:cxn>
            <a:cxn ang="0">
              <a:pos x="T6" y="T7"/>
            </a:cxn>
            <a:cxn ang="0">
              <a:pos x="T8" y="T9"/>
            </a:cxn>
          </a:cxnLst>
          <a:rect l="0" t="0" r="r" b="b"/>
          <a:pathLst>
            <a:path w="321564" h="927730">
              <a:moveTo>
                <a:pt x="0" y="927730"/>
              </a:moveTo>
              <a:lnTo>
                <a:pt x="321564" y="927730"/>
              </a:lnTo>
              <a:lnTo>
                <a:pt x="321564" y="0"/>
              </a:lnTo>
              <a:lnTo>
                <a:pt x="0" y="0"/>
              </a:lnTo>
              <a:lnTo>
                <a:pt x="0" y="927730"/>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0.5</cdr:x>
      <cdr:y>0.38188</cdr:y>
    </cdr:from>
    <cdr:to>
      <cdr:x>0.53014</cdr:x>
      <cdr:y>0.72623</cdr:y>
    </cdr:to>
    <cdr:sp macro="" textlink="">
      <cdr:nvSpPr>
        <cdr:cNvPr id="5122" name="PlotDat14_8|7~11_0X">
          <a:extLst xmlns:a="http://schemas.openxmlformats.org/drawingml/2006/main">
            <a:ext uri="{FF2B5EF4-FFF2-40B4-BE49-F238E27FC236}">
              <a16:creationId xmlns:a16="http://schemas.microsoft.com/office/drawing/2014/main" id="{8DC6F5DB-A5E5-9197-DCB8-C9F7EFFCA6AA}"/>
            </a:ext>
          </a:extLst>
        </cdr:cNvPr>
        <cdr:cNvSpPr>
          <a:spLocks xmlns:a="http://schemas.openxmlformats.org/drawingml/2006/main"/>
        </cdr:cNvSpPr>
      </cdr:nvSpPr>
      <cdr:spPr bwMode="auto">
        <a:xfrm xmlns:a="http://schemas.openxmlformats.org/drawingml/2006/main">
          <a:off x="1346200" y="803394"/>
          <a:ext cx="80963" cy="721590"/>
        </a:xfrm>
        <a:custGeom xmlns:a="http://schemas.openxmlformats.org/drawingml/2006/main">
          <a:avLst/>
          <a:gdLst>
            <a:gd name="T0" fmla="*/ 0 w 321564"/>
            <a:gd name="T1" fmla="*/ 2434658 h 2434658"/>
            <a:gd name="T2" fmla="*/ 321564 w 321564"/>
            <a:gd name="T3" fmla="*/ 2434658 h 2434658"/>
            <a:gd name="T4" fmla="*/ 321564 w 321564"/>
            <a:gd name="T5" fmla="*/ 0 h 2434658"/>
            <a:gd name="T6" fmla="*/ 0 w 321564"/>
            <a:gd name="T7" fmla="*/ 0 h 2434658"/>
            <a:gd name="T8" fmla="*/ 0 w 321564"/>
            <a:gd name="T9" fmla="*/ 2434658 h 2434658"/>
          </a:gdLst>
          <a:ahLst/>
          <a:cxnLst>
            <a:cxn ang="0">
              <a:pos x="T0" y="T1"/>
            </a:cxn>
            <a:cxn ang="0">
              <a:pos x="T2" y="T3"/>
            </a:cxn>
            <a:cxn ang="0">
              <a:pos x="T4" y="T5"/>
            </a:cxn>
            <a:cxn ang="0">
              <a:pos x="T6" y="T7"/>
            </a:cxn>
            <a:cxn ang="0">
              <a:pos x="T8" y="T9"/>
            </a:cxn>
          </a:cxnLst>
          <a:rect l="0" t="0" r="r" b="b"/>
          <a:pathLst>
            <a:path w="321564" h="2434658">
              <a:moveTo>
                <a:pt x="0" y="2434658"/>
              </a:moveTo>
              <a:lnTo>
                <a:pt x="321564" y="2434658"/>
              </a:lnTo>
              <a:lnTo>
                <a:pt x="321564" y="0"/>
              </a:lnTo>
              <a:lnTo>
                <a:pt x="0" y="0"/>
              </a:lnTo>
              <a:lnTo>
                <a:pt x="0" y="2434658"/>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0.60007</cdr:x>
      <cdr:y>0.36278</cdr:y>
    </cdr:from>
    <cdr:to>
      <cdr:x>0.63021</cdr:x>
      <cdr:y>0.55703</cdr:y>
    </cdr:to>
    <cdr:sp macro="" textlink="">
      <cdr:nvSpPr>
        <cdr:cNvPr id="5123" name="PlotDat14_8|13~17_0X">
          <a:extLst xmlns:a="http://schemas.openxmlformats.org/drawingml/2006/main">
            <a:ext uri="{FF2B5EF4-FFF2-40B4-BE49-F238E27FC236}">
              <a16:creationId xmlns:a16="http://schemas.microsoft.com/office/drawing/2014/main" id="{765174D5-126D-8299-EF0A-44E1620F45D9}"/>
            </a:ext>
          </a:extLst>
        </cdr:cNvPr>
        <cdr:cNvSpPr>
          <a:spLocks xmlns:a="http://schemas.openxmlformats.org/drawingml/2006/main"/>
        </cdr:cNvSpPr>
      </cdr:nvSpPr>
      <cdr:spPr bwMode="auto">
        <a:xfrm xmlns:a="http://schemas.openxmlformats.org/drawingml/2006/main">
          <a:off x="1614996" y="763389"/>
          <a:ext cx="80962" cy="407051"/>
        </a:xfrm>
        <a:custGeom xmlns:a="http://schemas.openxmlformats.org/drawingml/2006/main">
          <a:avLst/>
          <a:gdLst>
            <a:gd name="T0" fmla="*/ 0 w 321564"/>
            <a:gd name="T1" fmla="*/ 1372865 h 1372865"/>
            <a:gd name="T2" fmla="*/ 321564 w 321564"/>
            <a:gd name="T3" fmla="*/ 1372865 h 1372865"/>
            <a:gd name="T4" fmla="*/ 321564 w 321564"/>
            <a:gd name="T5" fmla="*/ 0 h 1372865"/>
            <a:gd name="T6" fmla="*/ 0 w 321564"/>
            <a:gd name="T7" fmla="*/ 0 h 1372865"/>
            <a:gd name="T8" fmla="*/ 0 w 321564"/>
            <a:gd name="T9" fmla="*/ 1372865 h 1372865"/>
          </a:gdLst>
          <a:ahLst/>
          <a:cxnLst>
            <a:cxn ang="0">
              <a:pos x="T0" y="T1"/>
            </a:cxn>
            <a:cxn ang="0">
              <a:pos x="T2" y="T3"/>
            </a:cxn>
            <a:cxn ang="0">
              <a:pos x="T4" y="T5"/>
            </a:cxn>
            <a:cxn ang="0">
              <a:pos x="T6" y="T7"/>
            </a:cxn>
            <a:cxn ang="0">
              <a:pos x="T8" y="T9"/>
            </a:cxn>
          </a:cxnLst>
          <a:rect l="0" t="0" r="r" b="b"/>
          <a:pathLst>
            <a:path w="321564" h="1372865">
              <a:moveTo>
                <a:pt x="0" y="1372865"/>
              </a:moveTo>
              <a:lnTo>
                <a:pt x="321564" y="1372865"/>
              </a:lnTo>
              <a:lnTo>
                <a:pt x="321564" y="0"/>
              </a:lnTo>
              <a:lnTo>
                <a:pt x="0" y="0"/>
              </a:lnTo>
              <a:lnTo>
                <a:pt x="0" y="1372865"/>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0.70014</cdr:x>
      <cdr:y>0.26805</cdr:y>
    </cdr:from>
    <cdr:to>
      <cdr:x>0.73004</cdr:x>
      <cdr:y>0.42268</cdr:y>
    </cdr:to>
    <cdr:sp macro="" textlink="">
      <cdr:nvSpPr>
        <cdr:cNvPr id="5124" name="PlotDat14_8|19~23_0X">
          <a:extLst xmlns:a="http://schemas.openxmlformats.org/drawingml/2006/main">
            <a:ext uri="{FF2B5EF4-FFF2-40B4-BE49-F238E27FC236}">
              <a16:creationId xmlns:a16="http://schemas.microsoft.com/office/drawing/2014/main" id="{73464838-6B2C-F9B1-FBFB-EFC6ABF3F2CB}"/>
            </a:ext>
          </a:extLst>
        </cdr:cNvPr>
        <cdr:cNvSpPr>
          <a:spLocks xmlns:a="http://schemas.openxmlformats.org/drawingml/2006/main"/>
        </cdr:cNvSpPr>
      </cdr:nvSpPr>
      <cdr:spPr bwMode="auto">
        <a:xfrm xmlns:a="http://schemas.openxmlformats.org/drawingml/2006/main">
          <a:off x="1883791" y="564864"/>
          <a:ext cx="80315" cy="324041"/>
        </a:xfrm>
        <a:custGeom xmlns:a="http://schemas.openxmlformats.org/drawingml/2006/main">
          <a:avLst/>
          <a:gdLst>
            <a:gd name="T0" fmla="*/ 0 w 321564"/>
            <a:gd name="T1" fmla="*/ 1091943 h 1091943"/>
            <a:gd name="T2" fmla="*/ 321564 w 321564"/>
            <a:gd name="T3" fmla="*/ 1091943 h 1091943"/>
            <a:gd name="T4" fmla="*/ 321564 w 321564"/>
            <a:gd name="T5" fmla="*/ 0 h 1091943"/>
            <a:gd name="T6" fmla="*/ 0 w 321564"/>
            <a:gd name="T7" fmla="*/ 0 h 1091943"/>
            <a:gd name="T8" fmla="*/ 0 w 321564"/>
            <a:gd name="T9" fmla="*/ 1091943 h 1091943"/>
          </a:gdLst>
          <a:ahLst/>
          <a:cxnLst>
            <a:cxn ang="0">
              <a:pos x="T0" y="T1"/>
            </a:cxn>
            <a:cxn ang="0">
              <a:pos x="T2" y="T3"/>
            </a:cxn>
            <a:cxn ang="0">
              <a:pos x="T4" y="T5"/>
            </a:cxn>
            <a:cxn ang="0">
              <a:pos x="T6" y="T7"/>
            </a:cxn>
            <a:cxn ang="0">
              <a:pos x="T8" y="T9"/>
            </a:cxn>
          </a:cxnLst>
          <a:rect l="0" t="0" r="r" b="b"/>
          <a:pathLst>
            <a:path w="321564" h="1091943">
              <a:moveTo>
                <a:pt x="0" y="1091943"/>
              </a:moveTo>
              <a:lnTo>
                <a:pt x="321564" y="1091943"/>
              </a:lnTo>
              <a:lnTo>
                <a:pt x="321564" y="0"/>
              </a:lnTo>
              <a:lnTo>
                <a:pt x="0" y="0"/>
              </a:lnTo>
              <a:lnTo>
                <a:pt x="0" y="1091943"/>
              </a:lnTo>
              <a:close/>
            </a:path>
          </a:pathLst>
        </a:custGeom>
        <a:solidFill xmlns:a="http://schemas.openxmlformats.org/drawingml/2006/main">
          <a:srgbClr xmlns:mc="http://schemas.openxmlformats.org/markup-compatibility/2006" xmlns:a14="http://schemas.microsoft.com/office/drawing/2010/main" val="000000" mc:Ignorable="a14" a14:legacySpreadsheetColorIndex="8"/>
        </a:solidFill>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sp>
  </cdr:relSizeAnchor>
  <cdr:relSizeAnchor xmlns:cdr="http://schemas.openxmlformats.org/drawingml/2006/chartDrawing">
    <cdr:from>
      <cdr:x>0.22342</cdr:x>
      <cdr:y>0.72742</cdr:y>
    </cdr:from>
    <cdr:to>
      <cdr:x>0.94321</cdr:x>
      <cdr:y>0.96844</cdr:y>
    </cdr:to>
    <cdr:sp macro="" textlink="">
      <cdr:nvSpPr>
        <cdr:cNvPr id="5125" name="Text 9">
          <a:extLst xmlns:a="http://schemas.openxmlformats.org/drawingml/2006/main">
            <a:ext uri="{FF2B5EF4-FFF2-40B4-BE49-F238E27FC236}">
              <a16:creationId xmlns:a16="http://schemas.microsoft.com/office/drawing/2014/main" id="{3F92CF9A-8637-5CA4-3853-877F18DDACDF}"/>
            </a:ext>
          </a:extLst>
        </cdr:cNvPr>
        <cdr:cNvSpPr>
          <a:spLocks xmlns:a="http://schemas.openxmlformats.org/drawingml/2006/main" noChangeArrowheads="1"/>
        </cdr:cNvSpPr>
      </cdr:nvSpPr>
      <cdr:spPr bwMode="auto">
        <a:xfrm xmlns:a="http://schemas.openxmlformats.org/drawingml/2006/main">
          <a:off x="603288" y="1527485"/>
          <a:ext cx="1933385" cy="505063"/>
        </a:xfrm>
        <a:prstGeom xmlns:a="http://schemas.openxmlformats.org/drawingml/2006/main" prst="roundRect">
          <a:avLst>
            <a:gd name="adj" fmla="val 16667"/>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w="9525">
          <a:solidFill>
            <a:srgbClr xmlns:mc="http://schemas.openxmlformats.org/markup-compatibility/2006" xmlns:a14="http://schemas.microsoft.com/office/drawing/2010/main" val="000000" mc:Ignorable="a14" a14:legacySpreadsheetColorIndex="8"/>
          </a:solidFill>
          <a:round/>
          <a:headEnd/>
          <a:tailEnd/>
        </a:ln>
        <a:effectLst xmlns:a="http://schemas.openxmlformats.org/drawingml/2006/main">
          <a:outerShdw dist="107763" dir="2700000" algn="ctr" rotWithShape="0">
            <a:srgbClr val="000000">
              <a:alpha val="50000"/>
            </a:srgbClr>
          </a:outerShdw>
        </a:effectLst>
        <a:extLst xmlns:a="http://schemas.openxmlformats.org/drawingml/2006/main">
          <a:ext uri="{53640926-AAD7-44D8-BBD7-CCE9431645EC}">
            <a14:shadowObscured xmlns:a14="http://schemas.microsoft.com/office/drawing/2010/main" val="1"/>
          </a:ext>
        </a:extLst>
      </cdr:spPr>
      <cdr:txBody>
        <a:bodyPr xmlns:a="http://schemas.openxmlformats.org/drawingml/2006/main" wrap="none" lIns="18288" tIns="22860" rIns="18288" bIns="0" anchor="t" upright="1">
          <a:spAutoFit/>
        </a:bodyPr>
        <a:lstStyle xmlns:a="http://schemas.openxmlformats.org/drawingml/2006/main"/>
        <a:p xmlns:a="http://schemas.openxmlformats.org/drawingml/2006/main">
          <a:pPr algn="ctr" rtl="0">
            <a:defRPr sz="1000"/>
          </a:pPr>
          <a:r>
            <a:rPr lang="en-US" sz="800" b="0" i="0" u="none" strike="noStrike" baseline="0">
              <a:solidFill>
                <a:srgbClr val="000000"/>
              </a:solidFill>
              <a:latin typeface="Arial"/>
              <a:cs typeface="Arial"/>
            </a:rPr>
            <a:t>Mean = 1857.4±8.5  [0.46%]  95% conf.</a:t>
          </a:r>
        </a:p>
        <a:p xmlns:a="http://schemas.openxmlformats.org/drawingml/2006/main">
          <a:pPr algn="ctr" rtl="0">
            <a:defRPr sz="1000"/>
          </a:pPr>
          <a:r>
            <a:rPr lang="en-US" sz="800" b="0" i="0" u="none" strike="noStrike" baseline="0">
              <a:solidFill>
                <a:srgbClr val="000000"/>
              </a:solidFill>
              <a:latin typeface="Arial"/>
              <a:cs typeface="Arial"/>
            </a:rPr>
            <a:t>Wtd by data-pt errs only, 0 of 4 rej.</a:t>
          </a:r>
        </a:p>
        <a:p xmlns:a="http://schemas.openxmlformats.org/drawingml/2006/main">
          <a:pPr algn="ctr" rtl="0">
            <a:defRPr sz="1000"/>
          </a:pPr>
          <a:r>
            <a:rPr lang="en-US" sz="800" b="0" i="0" u="none" strike="noStrike" baseline="0">
              <a:solidFill>
                <a:srgbClr val="000000"/>
              </a:solidFill>
              <a:latin typeface="Arial"/>
              <a:cs typeface="Arial"/>
            </a:rPr>
            <a:t>MSWD = 2.5, probability = 0.059</a:t>
          </a:r>
        </a:p>
      </cdr:txBody>
    </cdr:sp>
  </cdr:relSizeAnchor>
  <cdr:relSizeAnchor xmlns:cdr="http://schemas.openxmlformats.org/drawingml/2006/chartDrawing">
    <cdr:from>
      <cdr:x>0.32252</cdr:x>
      <cdr:y>0.07284</cdr:y>
    </cdr:from>
    <cdr:to>
      <cdr:x>0.67</cdr:x>
      <cdr:y>0.15923</cdr:y>
    </cdr:to>
    <cdr:sp macro="" textlink="">
      <cdr:nvSpPr>
        <cdr:cNvPr id="5126" name="ErrorSize">
          <a:extLst xmlns:a="http://schemas.openxmlformats.org/drawingml/2006/main">
            <a:ext uri="{FF2B5EF4-FFF2-40B4-BE49-F238E27FC236}">
              <a16:creationId xmlns:a16="http://schemas.microsoft.com/office/drawing/2014/main" id="{36FE1F50-7EC3-A123-F40B-3D7BBC6F2E60}"/>
            </a:ext>
          </a:extLst>
        </cdr:cNvPr>
        <cdr:cNvSpPr txBox="1">
          <a:spLocks xmlns:a="http://schemas.openxmlformats.org/drawingml/2006/main" noChangeArrowheads="1"/>
        </cdr:cNvSpPr>
      </cdr:nvSpPr>
      <cdr:spPr bwMode="auto">
        <a:xfrm xmlns:a="http://schemas.openxmlformats.org/drawingml/2006/main">
          <a:off x="869493" y="155813"/>
          <a:ext cx="933336" cy="18102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0" tIns="0" rIns="18288" bIns="22860" anchor="b" upright="1">
          <a:spAutoFit/>
        </a:bodyPr>
        <a:lstStyle xmlns:a="http://schemas.openxmlformats.org/drawingml/2006/main"/>
        <a:p xmlns:a="http://schemas.openxmlformats.org/drawingml/2006/main">
          <a:pPr algn="r" rtl="0">
            <a:defRPr sz="1000"/>
          </a:pPr>
          <a:r>
            <a:rPr lang="en-US" sz="800" b="0" i="0" u="none" strike="noStrike" baseline="0">
              <a:solidFill>
                <a:srgbClr val="000000"/>
              </a:solidFill>
              <a:latin typeface="Arial"/>
              <a:cs typeface="Arial"/>
            </a:rPr>
            <a:t>box heights are 2s</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6772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3653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59222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6892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23710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66273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0751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7182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0876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2907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72814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1222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5679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6321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3182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5/28/2026</a:t>
            </a:fld>
            <a:endParaRPr lang="en-US" dirty="0"/>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06194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5/28/2026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4888240"/>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11.tif"/><Relationship Id="rId2" Type="http://schemas.openxmlformats.org/officeDocument/2006/relationships/image" Target="../media/image10.tif"/><Relationship Id="rId1" Type="http://schemas.openxmlformats.org/officeDocument/2006/relationships/slideLayout" Target="../slideLayouts/slideLayout7.xml"/><Relationship Id="rId4" Type="http://schemas.openxmlformats.org/officeDocument/2006/relationships/image" Target="../media/image12.tif"/></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TIF"/><Relationship Id="rId7" Type="http://schemas.openxmlformats.org/officeDocument/2006/relationships/image" Target="../media/image34.TIF"/><Relationship Id="rId2" Type="http://schemas.openxmlformats.org/officeDocument/2006/relationships/image" Target="../media/image29.TIF"/><Relationship Id="rId1" Type="http://schemas.openxmlformats.org/officeDocument/2006/relationships/slideLayout" Target="../slideLayouts/slideLayout7.xml"/><Relationship Id="rId6" Type="http://schemas.openxmlformats.org/officeDocument/2006/relationships/image" Target="../media/image33.TIF"/><Relationship Id="rId5" Type="http://schemas.openxmlformats.org/officeDocument/2006/relationships/image" Target="../media/image32.JPG"/><Relationship Id="rId4" Type="http://schemas.openxmlformats.org/officeDocument/2006/relationships/image" Target="../media/image31.jpg"/></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9.TIF"/><Relationship Id="rId2" Type="http://schemas.openxmlformats.org/officeDocument/2006/relationships/image" Target="../media/image38.TIF"/><Relationship Id="rId1" Type="http://schemas.openxmlformats.org/officeDocument/2006/relationships/slideLayout" Target="../slideLayouts/slideLayout7.xml"/><Relationship Id="rId5" Type="http://schemas.openxmlformats.org/officeDocument/2006/relationships/image" Target="../media/image41.TIF"/><Relationship Id="rId4" Type="http://schemas.openxmlformats.org/officeDocument/2006/relationships/image" Target="../media/image40.t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tif"/><Relationship Id="rId2" Type="http://schemas.openxmlformats.org/officeDocument/2006/relationships/image" Target="../media/image42.T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4.t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5.t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3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 Id="rId5" Type="http://schemas.openxmlformats.org/officeDocument/2006/relationships/chart" Target="../charts/chart9.xml"/><Relationship Id="rId4" Type="http://schemas.openxmlformats.org/officeDocument/2006/relationships/chart" Target="../charts/chart8.xml"/></Relationships>
</file>

<file path=ppt/slides/_rels/slide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39.xml.rels><?xml version="1.0" encoding="UTF-8" standalone="yes"?>
<Relationships xmlns="http://schemas.openxmlformats.org/package/2006/relationships"><Relationship Id="rId3" Type="http://schemas.openxmlformats.org/officeDocument/2006/relationships/hyperlink" Target="https://www.air.app.br/shrimp-sims/" TargetMode="External"/><Relationship Id="rId2" Type="http://schemas.openxmlformats.org/officeDocument/2006/relationships/hyperlink" Target="https://doi.org/10.1016/j.precamres.2021.106463"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70F8F8D-BEAD-4933-AF45-CB0597413F39}"/>
              </a:ext>
            </a:extLst>
          </p:cNvPr>
          <p:cNvSpPr txBox="1">
            <a:spLocks/>
          </p:cNvSpPr>
          <p:nvPr/>
        </p:nvSpPr>
        <p:spPr>
          <a:xfrm>
            <a:off x="465444" y="798572"/>
            <a:ext cx="9580444" cy="2262188"/>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20000"/>
              </a:lnSpc>
            </a:pPr>
            <a:r>
              <a:rPr lang="lt-LT" b="1" dirty="0">
                <a:solidFill>
                  <a:srgbClr val="002060"/>
                </a:solidFill>
                <a:latin typeface="Arial" panose="020B0604020202020204" pitchFamily="34" charset="0"/>
                <a:cs typeface="Arial" panose="020B0604020202020204" pitchFamily="34" charset="0"/>
              </a:rPr>
              <a:t>Practical Application of U-Pb zircon  geochronology: sample selection and preparation, equipment/method choice, results and preliminary interpretation</a:t>
            </a:r>
            <a:endParaRPr lang="en-US" sz="48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AF66F36-3B0F-4BD5-B175-75A0CEFCB094}"/>
              </a:ext>
            </a:extLst>
          </p:cNvPr>
          <p:cNvSpPr txBox="1">
            <a:spLocks/>
          </p:cNvSpPr>
          <p:nvPr/>
        </p:nvSpPr>
        <p:spPr>
          <a:xfrm>
            <a:off x="1233038" y="4569411"/>
            <a:ext cx="8915400" cy="168611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spcBef>
                <a:spcPts val="0"/>
              </a:spcBef>
              <a:buNone/>
            </a:pPr>
            <a:r>
              <a:rPr lang="lt-LT" sz="2400" b="1" u="sng" dirty="0">
                <a:solidFill>
                  <a:srgbClr val="002060"/>
                </a:solidFill>
                <a:latin typeface="Arial" panose="020B0604020202020204" pitchFamily="34" charset="0"/>
                <a:ea typeface="+mj-ea"/>
                <a:cs typeface="Arial" panose="020B0604020202020204" pitchFamily="34" charset="0"/>
              </a:rPr>
              <a:t>Grazina SKRIDLAITE</a:t>
            </a:r>
            <a:r>
              <a:rPr lang="en-US" sz="2400" b="1" dirty="0">
                <a:solidFill>
                  <a:srgbClr val="002060"/>
                </a:solidFill>
                <a:latin typeface="Arial" panose="020B0604020202020204" pitchFamily="34" charset="0"/>
                <a:ea typeface="+mj-ea"/>
                <a:cs typeface="Arial" panose="020B0604020202020204" pitchFamily="34" charset="0"/>
              </a:rPr>
              <a:t> and </a:t>
            </a:r>
            <a:r>
              <a:rPr lang="lt-LT" sz="2400" b="1" dirty="0">
                <a:solidFill>
                  <a:srgbClr val="002060"/>
                </a:solidFill>
                <a:latin typeface="Arial" panose="020B0604020202020204" pitchFamily="34" charset="0"/>
                <a:ea typeface="+mj-ea"/>
                <a:cs typeface="Arial" panose="020B0604020202020204" pitchFamily="34" charset="0"/>
              </a:rPr>
              <a:t>Laurynas SILIAUSKAS</a:t>
            </a:r>
            <a:endParaRPr lang="en-US" sz="2400" b="1" dirty="0">
              <a:solidFill>
                <a:srgbClr val="002060"/>
              </a:solidFill>
              <a:latin typeface="Arial" panose="020B0604020202020204" pitchFamily="34" charset="0"/>
              <a:ea typeface="+mj-ea"/>
              <a:cs typeface="Arial" panose="020B0604020202020204" pitchFamily="34" charset="0"/>
            </a:endParaRPr>
          </a:p>
          <a:p>
            <a:pPr marL="0" indent="0" algn="ctr">
              <a:spcBef>
                <a:spcPts val="0"/>
              </a:spcBef>
              <a:buNone/>
            </a:pPr>
            <a:r>
              <a:rPr lang="en-US" sz="2400" b="1" dirty="0">
                <a:solidFill>
                  <a:srgbClr val="002060"/>
                </a:solidFill>
                <a:latin typeface="Arial" panose="020B0604020202020204" pitchFamily="34" charset="0"/>
                <a:ea typeface="+mj-ea"/>
                <a:cs typeface="Arial" panose="020B0604020202020204" pitchFamily="34" charset="0"/>
              </a:rPr>
              <a:t>State Scientific Research Institute Nature Research Centre, Lithuania; grazina.skridlaite@gamtc.lt</a:t>
            </a:r>
            <a:r>
              <a:rPr lang="lt-LT" sz="2400" b="1" dirty="0">
                <a:solidFill>
                  <a:srgbClr val="002060"/>
                </a:solidFill>
                <a:latin typeface="Arial" panose="020B0604020202020204" pitchFamily="34" charset="0"/>
                <a:ea typeface="+mj-ea"/>
                <a:cs typeface="Arial" panose="020B0604020202020204" pitchFamily="34" charset="0"/>
              </a:rPr>
              <a:t>,</a:t>
            </a:r>
            <a:r>
              <a:rPr lang="en-US" sz="2400" b="1" dirty="0">
                <a:solidFill>
                  <a:srgbClr val="002060"/>
                </a:solidFill>
                <a:latin typeface="Arial" panose="020B0604020202020204" pitchFamily="34" charset="0"/>
                <a:ea typeface="+mj-ea"/>
                <a:cs typeface="Arial" panose="020B0604020202020204" pitchFamily="34" charset="0"/>
              </a:rPr>
              <a:t> </a:t>
            </a:r>
            <a:endParaRPr lang="lt-LT" sz="2400" b="1" dirty="0">
              <a:solidFill>
                <a:srgbClr val="002060"/>
              </a:solidFill>
              <a:latin typeface="Arial" panose="020B0604020202020204" pitchFamily="34" charset="0"/>
              <a:ea typeface="+mj-ea"/>
              <a:cs typeface="Arial" panose="020B0604020202020204" pitchFamily="34" charset="0"/>
            </a:endParaRPr>
          </a:p>
          <a:p>
            <a:pPr marL="0" indent="0" algn="ctr">
              <a:spcBef>
                <a:spcPts val="0"/>
              </a:spcBef>
              <a:buFont typeface="Wingdings 3" charset="2"/>
              <a:buNone/>
            </a:pPr>
            <a:r>
              <a:rPr lang="lt-LT" sz="2400" b="1" dirty="0">
                <a:solidFill>
                  <a:srgbClr val="002060"/>
                </a:solidFill>
                <a:latin typeface="Arial" panose="020B0604020202020204" pitchFamily="34" charset="0"/>
                <a:ea typeface="+mj-ea"/>
                <a:cs typeface="Arial" panose="020B0604020202020204" pitchFamily="34" charset="0"/>
              </a:rPr>
              <a:t> </a:t>
            </a:r>
          </a:p>
        </p:txBody>
      </p:sp>
      <p:pic>
        <p:nvPicPr>
          <p:cNvPr id="12" name="Picture 11" descr="A logo with green and blue squares&#10;&#10;Description automatically generated">
            <a:extLst>
              <a:ext uri="{FF2B5EF4-FFF2-40B4-BE49-F238E27FC236}">
                <a16:creationId xmlns:a16="http://schemas.microsoft.com/office/drawing/2014/main" id="{A260BB88-8533-C56A-C61D-750C28AEB3D1}"/>
              </a:ext>
            </a:extLst>
          </p:cNvPr>
          <p:cNvPicPr>
            <a:picLocks noChangeAspect="1"/>
          </p:cNvPicPr>
          <p:nvPr/>
        </p:nvPicPr>
        <p:blipFill>
          <a:blip r:embed="rId2"/>
          <a:stretch>
            <a:fillRect/>
          </a:stretch>
        </p:blipFill>
        <p:spPr>
          <a:xfrm>
            <a:off x="10402460" y="170517"/>
            <a:ext cx="1547812" cy="1517589"/>
          </a:xfrm>
          <a:prstGeom prst="rect">
            <a:avLst/>
          </a:prstGeom>
        </p:spPr>
      </p:pic>
    </p:spTree>
    <p:extLst>
      <p:ext uri="{BB962C8B-B14F-4D97-AF65-F5344CB8AC3E}">
        <p14:creationId xmlns:p14="http://schemas.microsoft.com/office/powerpoint/2010/main" val="1080275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0B96B1-6A9B-774E-95D2-9ED9B25695BC}"/>
              </a:ext>
            </a:extLst>
          </p:cNvPr>
          <p:cNvSpPr/>
          <p:nvPr/>
        </p:nvSpPr>
        <p:spPr>
          <a:xfrm>
            <a:off x="426915" y="4924901"/>
            <a:ext cx="11178274" cy="1638525"/>
          </a:xfrm>
          <a:prstGeom prst="rect">
            <a:avLst/>
          </a:prstGeom>
          <a:solidFill>
            <a:schemeClr val="bg1"/>
          </a:solidFill>
        </p:spPr>
        <p:txBody>
          <a:bodyPr wrap="square">
            <a:spAutoFit/>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b="1" dirty="0">
                <a:effectLst/>
                <a:latin typeface="Arial" panose="020B0604020202020204" pitchFamily="34" charset="0"/>
                <a:ea typeface="Calibri" panose="020F0502020204030204" pitchFamily="34" charset="0"/>
                <a:cs typeface="Arial" panose="020B0604020202020204" pitchFamily="34" charset="0"/>
              </a:rPr>
              <a:t>Primary Ion Column</a:t>
            </a:r>
            <a:r>
              <a:rPr lang="en-US" sz="1400" dirty="0">
                <a:effectLst/>
                <a:latin typeface="Arial" panose="020B0604020202020204" pitchFamily="34" charset="0"/>
                <a:ea typeface="Calibri" panose="020F0502020204030204" pitchFamily="34" charset="0"/>
                <a:cs typeface="Arial" panose="020B0604020202020204" pitchFamily="34" charset="0"/>
              </a:rPr>
              <a:t>: A focused primary ion beam (e.g., O₂⁻ or Cs⁺) bombards the sample, sputtering secondary ions.</a:t>
            </a: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b="1" dirty="0">
                <a:effectLst/>
                <a:latin typeface="Arial" panose="020B0604020202020204" pitchFamily="34" charset="0"/>
                <a:ea typeface="Calibri" panose="020F0502020204030204" pitchFamily="34" charset="0"/>
                <a:cs typeface="Arial" panose="020B0604020202020204" pitchFamily="34" charset="0"/>
              </a:rPr>
              <a:t>Source Chamber: </a:t>
            </a:r>
            <a:r>
              <a:rPr lang="en-US" sz="1400" dirty="0">
                <a:effectLst/>
                <a:latin typeface="Arial" panose="020B0604020202020204" pitchFamily="34" charset="0"/>
                <a:ea typeface="Calibri" panose="020F0502020204030204" pitchFamily="34" charset="0"/>
                <a:cs typeface="Arial" panose="020B0604020202020204" pitchFamily="34" charset="0"/>
              </a:rPr>
              <a:t>The sputtered secondary ions are extracted and accelerated into the mass spectrometer.</a:t>
            </a: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b="1" dirty="0">
                <a:effectLst/>
                <a:latin typeface="Arial" panose="020B0604020202020204" pitchFamily="34" charset="0"/>
                <a:ea typeface="Calibri" panose="020F0502020204030204" pitchFamily="34" charset="0"/>
                <a:cs typeface="Arial" panose="020B0604020202020204" pitchFamily="34" charset="0"/>
              </a:rPr>
              <a:t>Magnetic Sector </a:t>
            </a:r>
            <a:r>
              <a:rPr lang="en-US" sz="1400" b="1" dirty="0" err="1">
                <a:effectLst/>
                <a:latin typeface="Arial" panose="020B0604020202020204" pitchFamily="34" charset="0"/>
                <a:ea typeface="Calibri" panose="020F0502020204030204" pitchFamily="34" charset="0"/>
                <a:cs typeface="Arial" panose="020B0604020202020204" pitchFamily="34" charset="0"/>
              </a:rPr>
              <a:t>Analyser</a:t>
            </a:r>
            <a:r>
              <a:rPr lang="en-US" sz="1400" dirty="0">
                <a:effectLst/>
                <a:latin typeface="Arial" panose="020B0604020202020204" pitchFamily="34" charset="0"/>
                <a:ea typeface="Calibri" panose="020F0502020204030204" pitchFamily="34" charset="0"/>
                <a:cs typeface="Arial" panose="020B0604020202020204" pitchFamily="34" charset="0"/>
              </a:rPr>
              <a:t>: The ion beam is separated based on mass-to-charge ratio (m/z) using a high-resolution magnet.</a:t>
            </a: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b="1" dirty="0">
                <a:effectLst/>
                <a:latin typeface="Arial" panose="020B0604020202020204" pitchFamily="34" charset="0"/>
                <a:ea typeface="Calibri" panose="020F0502020204030204" pitchFamily="34" charset="0"/>
                <a:cs typeface="Arial" panose="020B0604020202020204" pitchFamily="34" charset="0"/>
              </a:rPr>
              <a:t>Electrostatic </a:t>
            </a:r>
            <a:r>
              <a:rPr lang="en-US" sz="1400" b="1" dirty="0" err="1">
                <a:effectLst/>
                <a:latin typeface="Arial" panose="020B0604020202020204" pitchFamily="34" charset="0"/>
                <a:ea typeface="Calibri" panose="020F0502020204030204" pitchFamily="34" charset="0"/>
                <a:cs typeface="Arial" panose="020B0604020202020204" pitchFamily="34" charset="0"/>
              </a:rPr>
              <a:t>Analyser</a:t>
            </a:r>
            <a:r>
              <a:rPr lang="en-US" sz="1400" b="1" dirty="0">
                <a:effectLst/>
                <a:latin typeface="Arial" panose="020B0604020202020204" pitchFamily="34" charset="0"/>
                <a:ea typeface="Calibri" panose="020F0502020204030204" pitchFamily="34" charset="0"/>
                <a:cs typeface="Arial" panose="020B0604020202020204" pitchFamily="34" charset="0"/>
              </a:rPr>
              <a:t> (ESA</a:t>
            </a:r>
            <a:r>
              <a:rPr lang="en-US" sz="1400" dirty="0">
                <a:effectLst/>
                <a:latin typeface="Arial" panose="020B0604020202020204" pitchFamily="34" charset="0"/>
                <a:ea typeface="Calibri" panose="020F0502020204030204" pitchFamily="34" charset="0"/>
                <a:cs typeface="Arial" panose="020B0604020202020204" pitchFamily="34" charset="0"/>
              </a:rPr>
              <a:t>): Further refines the mass separation by filtering ions based on their energy, improving precision.</a:t>
            </a:r>
          </a:p>
          <a:p>
            <a:pP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    Collector System: </a:t>
            </a:r>
            <a:r>
              <a:rPr lang="en-US" sz="1400" dirty="0">
                <a:effectLst/>
                <a:latin typeface="Arial" panose="020B0604020202020204" pitchFamily="34" charset="0"/>
                <a:ea typeface="Calibri" panose="020F0502020204030204" pitchFamily="34" charset="0"/>
                <a:cs typeface="Arial" panose="020B0604020202020204" pitchFamily="34" charset="0"/>
              </a:rPr>
              <a:t>The selected isotopes are measured in the detector array, providing high-accuracy age determinations.</a:t>
            </a:r>
          </a:p>
        </p:txBody>
      </p:sp>
      <p:pic>
        <p:nvPicPr>
          <p:cNvPr id="3074" name="Picture 2">
            <a:extLst>
              <a:ext uri="{FF2B5EF4-FFF2-40B4-BE49-F238E27FC236}">
                <a16:creationId xmlns:a16="http://schemas.microsoft.com/office/drawing/2014/main" id="{FD1FFA4F-7719-F3AF-AC40-85131E21B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365" y="67266"/>
            <a:ext cx="8318090" cy="48576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CF8AE12-4D69-2153-D579-DA992EA0B70F}"/>
              </a:ext>
            </a:extLst>
          </p:cNvPr>
          <p:cNvSpPr txBox="1"/>
          <p:nvPr/>
        </p:nvSpPr>
        <p:spPr>
          <a:xfrm>
            <a:off x="8776531" y="378832"/>
            <a:ext cx="3091104" cy="2738122"/>
          </a:xfrm>
          <a:prstGeom prst="rect">
            <a:avLst/>
          </a:prstGeom>
          <a:solidFill>
            <a:schemeClr val="bg1"/>
          </a:solidFill>
        </p:spPr>
        <p:txBody>
          <a:bodyPr wrap="square">
            <a:spAutoFit/>
          </a:bodyPr>
          <a:lstStyle/>
          <a:p>
            <a:pPr>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The image illustrates the internal structure and ion optics of the Sensitive High-Resolution Ion Microprobe (SHRIMP), a </a:t>
            </a:r>
            <a:r>
              <a:rPr lang="en-US" sz="1800" dirty="0" err="1">
                <a:effectLst/>
                <a:latin typeface="Arial" panose="020B0604020202020204" pitchFamily="34" charset="0"/>
                <a:ea typeface="Calibri" panose="020F0502020204030204" pitchFamily="34" charset="0"/>
                <a:cs typeface="Arial" panose="020B0604020202020204" pitchFamily="34" charset="0"/>
              </a:rPr>
              <a:t>specialised</a:t>
            </a:r>
            <a:r>
              <a:rPr lang="en-US" sz="1800" dirty="0">
                <a:effectLst/>
                <a:latin typeface="Arial" panose="020B0604020202020204" pitchFamily="34" charset="0"/>
                <a:ea typeface="Calibri" panose="020F0502020204030204" pitchFamily="34" charset="0"/>
                <a:cs typeface="Arial" panose="020B0604020202020204" pitchFamily="34" charset="0"/>
              </a:rPr>
              <a:t> SIMS instrument designed for precise U-Pb geochronology and isotopic analysis.</a:t>
            </a:r>
          </a:p>
        </p:txBody>
      </p:sp>
    </p:spTree>
    <p:extLst>
      <p:ext uri="{BB962C8B-B14F-4D97-AF65-F5344CB8AC3E}">
        <p14:creationId xmlns:p14="http://schemas.microsoft.com/office/powerpoint/2010/main" val="1735163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B25C06-425B-0865-6547-7C8195FDE66C}"/>
              </a:ext>
            </a:extLst>
          </p:cNvPr>
          <p:cNvSpPr/>
          <p:nvPr/>
        </p:nvSpPr>
        <p:spPr>
          <a:xfrm>
            <a:off x="439054" y="446117"/>
            <a:ext cx="11079319" cy="5284652"/>
          </a:xfrm>
          <a:prstGeom prst="rect">
            <a:avLst/>
          </a:prstGeom>
          <a:solidFill>
            <a:schemeClr val="bg1"/>
          </a:solidFill>
        </p:spPr>
        <p:txBody>
          <a:bodyPr wrap="square">
            <a:spAutoFit/>
          </a:bodyPr>
          <a:lstStyle/>
          <a:p>
            <a:pPr>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The SHRIMP (SIMS) system enables</a:t>
            </a:r>
            <a:r>
              <a:rPr lang="en-US" sz="2800" dirty="0">
                <a:solidFill>
                  <a:schemeClr val="accent2"/>
                </a:solidFill>
                <a:latin typeface="Arial" panose="020B0604020202020204" pitchFamily="34" charset="0"/>
                <a:ea typeface="Calibri" panose="020F0502020204030204" pitchFamily="34" charset="0"/>
                <a:cs typeface="Arial" panose="020B0604020202020204" pitchFamily="34" charset="0"/>
              </a:rPr>
              <a:t> </a:t>
            </a:r>
            <a:r>
              <a:rPr lang="en-US" sz="2800" dirty="0">
                <a:latin typeface="Arial" panose="020B0604020202020204" pitchFamily="34" charset="0"/>
                <a:ea typeface="Calibri" panose="020F0502020204030204" pitchFamily="34" charset="0"/>
                <a:cs typeface="Arial" panose="020B0604020202020204" pitchFamily="34" charset="0"/>
              </a:rPr>
              <a:t>in situ isotopic analysis of individual </a:t>
            </a:r>
            <a:r>
              <a:rPr lang="en-US" sz="2800" b="1" dirty="0">
                <a:latin typeface="Arial" panose="020B0604020202020204" pitchFamily="34" charset="0"/>
                <a:ea typeface="Calibri" panose="020F0502020204030204" pitchFamily="34" charset="0"/>
                <a:cs typeface="Arial" panose="020B0604020202020204" pitchFamily="34" charset="0"/>
              </a:rPr>
              <a:t>zircon, monazite, and other U-bearing minerals</a:t>
            </a:r>
            <a:r>
              <a:rPr lang="en-US" sz="2800" dirty="0">
                <a:latin typeface="Arial" panose="020B0604020202020204" pitchFamily="34" charset="0"/>
                <a:ea typeface="Calibri" panose="020F0502020204030204" pitchFamily="34" charset="0"/>
                <a:cs typeface="Arial" panose="020B0604020202020204" pitchFamily="34" charset="0"/>
              </a:rPr>
              <a:t>, allowing for high-resolution</a:t>
            </a:r>
            <a:r>
              <a:rPr lang="en-US" sz="2800" b="1" dirty="0">
                <a:latin typeface="Arial" panose="020B0604020202020204" pitchFamily="34" charset="0"/>
                <a:ea typeface="Calibri" panose="020F0502020204030204" pitchFamily="34" charset="0"/>
                <a:cs typeface="Arial" panose="020B0604020202020204" pitchFamily="34" charset="0"/>
              </a:rPr>
              <a:t> dating </a:t>
            </a:r>
            <a:r>
              <a:rPr lang="en-US" sz="2800" dirty="0">
                <a:latin typeface="Arial" panose="020B0604020202020204" pitchFamily="34" charset="0"/>
                <a:ea typeface="Calibri" panose="020F0502020204030204" pitchFamily="34" charset="0"/>
                <a:cs typeface="Arial" panose="020B0604020202020204" pitchFamily="34" charset="0"/>
              </a:rPr>
              <a:t>of geological materials while </a:t>
            </a:r>
            <a:r>
              <a:rPr lang="en-US" sz="2800" b="1" dirty="0">
                <a:latin typeface="Arial" panose="020B0604020202020204" pitchFamily="34" charset="0"/>
                <a:ea typeface="Calibri" panose="020F0502020204030204" pitchFamily="34" charset="0"/>
                <a:cs typeface="Arial" panose="020B0604020202020204" pitchFamily="34" charset="0"/>
              </a:rPr>
              <a:t>preserving spatial context</a:t>
            </a:r>
            <a:r>
              <a:rPr lang="en-US" sz="2800" dirty="0">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endParaRPr lang="en-US" sz="28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SIMS</a:t>
            </a:r>
            <a:r>
              <a:rPr lang="en-US" sz="2800" dirty="0">
                <a:solidFill>
                  <a:schemeClr val="accent2"/>
                </a:solidFill>
                <a:latin typeface="Arial" panose="020B0604020202020204" pitchFamily="34" charset="0"/>
                <a:ea typeface="Calibri" panose="020F0502020204030204" pitchFamily="34" charset="0"/>
                <a:cs typeface="Arial" panose="020B0604020202020204" pitchFamily="34" charset="0"/>
              </a:rPr>
              <a:t> </a:t>
            </a:r>
            <a:r>
              <a:rPr lang="lt-LT" sz="2800" dirty="0">
                <a:latin typeface="Arial" panose="020B0604020202020204" pitchFamily="34" charset="0"/>
                <a:ea typeface="Calibri" panose="020F0502020204030204" pitchFamily="34" charset="0"/>
                <a:cs typeface="Arial" panose="020B0604020202020204" pitchFamily="34" charset="0"/>
              </a:rPr>
              <a:t>was used for</a:t>
            </a:r>
            <a:r>
              <a:rPr lang="en-US" sz="2800" dirty="0">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en-US" sz="2800" dirty="0">
                <a:latin typeface="Arial" panose="020B0604020202020204" pitchFamily="34" charset="0"/>
                <a:ea typeface="Calibri" panose="020F0502020204030204" pitchFamily="34" charset="0"/>
                <a:cs typeface="Arial" panose="020B0604020202020204" pitchFamily="34" charset="0"/>
              </a:rPr>
              <a:t> - </a:t>
            </a: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Igneous emplacement, crystallization ages,</a:t>
            </a:r>
          </a:p>
          <a:p>
            <a:pPr>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 - Metamorphic ages,</a:t>
            </a:r>
          </a:p>
          <a:p>
            <a:pPr>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 - Sediment provenance ages</a:t>
            </a:r>
            <a:endParaRPr lang="en-US" sz="28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US" sz="2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94834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7B4BCA-468F-EB34-8818-CABDD9FFF23A}"/>
              </a:ext>
            </a:extLst>
          </p:cNvPr>
          <p:cNvSpPr/>
          <p:nvPr/>
        </p:nvSpPr>
        <p:spPr>
          <a:xfrm>
            <a:off x="444006" y="94144"/>
            <a:ext cx="3743433" cy="458780"/>
          </a:xfrm>
          <a:prstGeom prst="rect">
            <a:avLst/>
          </a:prstGeom>
          <a:solidFill>
            <a:schemeClr val="bg1"/>
          </a:solidFill>
        </p:spPr>
        <p:txBody>
          <a:bodyPr wrap="square">
            <a:spAutoFit/>
          </a:bodyPr>
          <a:lstStyle/>
          <a:p>
            <a:pPr>
              <a:lnSpc>
                <a:spcPct val="107000"/>
              </a:lnSpc>
              <a:spcAft>
                <a:spcPts val="800"/>
              </a:spcAft>
            </a:pPr>
            <a:r>
              <a:rPr lang="lt-LT" sz="2400" b="1" dirty="0">
                <a:solidFill>
                  <a:schemeClr val="accent2"/>
                </a:solidFill>
                <a:latin typeface="Arial" panose="020B0604020202020204" pitchFamily="34" charset="0"/>
                <a:ea typeface="Calibri" panose="020F0502020204030204" pitchFamily="34" charset="0"/>
                <a:cs typeface="Arial" panose="020B0604020202020204" pitchFamily="34" charset="0"/>
              </a:rPr>
              <a:t>SAMPLE COLLECTION</a:t>
            </a:r>
            <a:endParaRPr lang="en-US" sz="2400" b="1" dirty="0">
              <a:solidFill>
                <a:schemeClr val="accent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A511DFE4-7F8A-A8C6-CE22-FDD1387D783C}"/>
              </a:ext>
            </a:extLst>
          </p:cNvPr>
          <p:cNvSpPr txBox="1"/>
          <p:nvPr/>
        </p:nvSpPr>
        <p:spPr>
          <a:xfrm>
            <a:off x="632712" y="888763"/>
            <a:ext cx="9412040" cy="4030527"/>
          </a:xfrm>
          <a:prstGeom prst="rect">
            <a:avLst/>
          </a:prstGeom>
          <a:noFill/>
        </p:spPr>
        <p:txBody>
          <a:bodyPr wrap="square">
            <a:spAutoFit/>
          </a:bodyPr>
          <a:lstStyle/>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1. Find a rock interval you want to date. Choose the most uniform rock sample of at least several cm long. Sample size depends on amount of zircon in it. </a:t>
            </a:r>
          </a:p>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Therefore, </a:t>
            </a:r>
          </a:p>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2.</a:t>
            </a:r>
            <a:r>
              <a:rPr lang="lt-LT" sz="2400" b="1" dirty="0">
                <a:solidFill>
                  <a:schemeClr val="accent2"/>
                </a:solidFill>
                <a:latin typeface="Arial" panose="020B0604020202020204" pitchFamily="34" charset="0"/>
                <a:ea typeface="Calibri" panose="020F0502020204030204" pitchFamily="34" charset="0"/>
                <a:cs typeface="Arial" panose="020B0604020202020204" pitchFamily="34" charset="0"/>
              </a:rPr>
              <a:t> </a:t>
            </a:r>
            <a:r>
              <a:rPr lang="lt-LT" sz="2400" b="1" dirty="0">
                <a:latin typeface="Arial" panose="020B0604020202020204" pitchFamily="34" charset="0"/>
                <a:ea typeface="Calibri" panose="020F0502020204030204" pitchFamily="34" charset="0"/>
                <a:cs typeface="Arial" panose="020B0604020202020204" pitchFamily="34" charset="0"/>
              </a:rPr>
              <a:t>THIN SECTION EXAMINATION is useful prior to sample collection:</a:t>
            </a:r>
            <a:endParaRPr lang="lt-LT" sz="1200" b="1" dirty="0">
              <a:latin typeface="Arial" panose="020B0604020202020204" pitchFamily="34" charset="0"/>
              <a:ea typeface="Calibri" panose="020F0502020204030204" pitchFamily="34" charset="0"/>
              <a:cs typeface="Arial" panose="020B0604020202020204" pitchFamily="34" charset="0"/>
            </a:endParaRPr>
          </a:p>
          <a:p>
            <a:pPr marL="457200" indent="-457200">
              <a:lnSpc>
                <a:spcPct val="107000"/>
              </a:lnSpc>
              <a:spcAft>
                <a:spcPts val="800"/>
              </a:spcAft>
              <a:buAutoNum type="arabicParenR"/>
            </a:pPr>
            <a:r>
              <a:rPr lang="lt-LT" sz="2400" b="1" dirty="0">
                <a:latin typeface="Arial" panose="020B0604020202020204" pitchFamily="34" charset="0"/>
                <a:ea typeface="Calibri" panose="020F0502020204030204" pitchFamily="34" charset="0"/>
                <a:cs typeface="Arial" panose="020B0604020202020204" pitchFamily="34" charset="0"/>
              </a:rPr>
              <a:t>By</a:t>
            </a:r>
            <a:r>
              <a:rPr lang="en-US" sz="2400" b="1" dirty="0">
                <a:latin typeface="Arial" panose="020B0604020202020204" pitchFamily="34" charset="0"/>
                <a:ea typeface="Calibri" panose="020F0502020204030204" pitchFamily="34" charset="0"/>
                <a:cs typeface="Arial" panose="020B0604020202020204" pitchFamily="34" charset="0"/>
              </a:rPr>
              <a:t> Scanning Electron Microscope (with Backscattered electron (BSE, SE or Cathodoluminescence (CL) detectors</a:t>
            </a:r>
            <a:r>
              <a:rPr lang="lt-LT" sz="2400" b="1" dirty="0">
                <a:latin typeface="Arial" panose="020B0604020202020204" pitchFamily="34" charset="0"/>
                <a:ea typeface="Calibri" panose="020F0502020204030204" pitchFamily="34" charset="0"/>
                <a:cs typeface="Arial" panose="020B0604020202020204" pitchFamily="34" charset="0"/>
              </a:rPr>
              <a:t>,</a:t>
            </a:r>
          </a:p>
          <a:p>
            <a:pPr marL="457200" indent="-457200">
              <a:lnSpc>
                <a:spcPct val="107000"/>
              </a:lnSpc>
              <a:spcAft>
                <a:spcPts val="800"/>
              </a:spcAft>
              <a:buAutoNum type="arabicParenR"/>
            </a:pPr>
            <a:r>
              <a:rPr lang="lt-LT" sz="2400" b="1" dirty="0">
                <a:latin typeface="Arial" panose="020B0604020202020204" pitchFamily="34" charset="0"/>
                <a:ea typeface="Calibri" panose="020F0502020204030204" pitchFamily="34" charset="0"/>
                <a:cs typeface="Arial" panose="020B0604020202020204" pitchFamily="34" charset="0"/>
              </a:rPr>
              <a:t>By polarizing microscope. </a:t>
            </a:r>
            <a:endParaRPr lang="en-US" sz="2400" b="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0106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08E791-87E7-1FE3-F6B6-B9D9B25D28F5}"/>
              </a:ext>
            </a:extLst>
          </p:cNvPr>
          <p:cNvPicPr>
            <a:picLocks noChangeAspect="1"/>
          </p:cNvPicPr>
          <p:nvPr/>
        </p:nvPicPr>
        <p:blipFill>
          <a:blip r:embed="rId2"/>
          <a:stretch>
            <a:fillRect/>
          </a:stretch>
        </p:blipFill>
        <p:spPr>
          <a:xfrm>
            <a:off x="4093364" y="35789"/>
            <a:ext cx="5910300" cy="6750671"/>
          </a:xfrm>
          <a:prstGeom prst="rect">
            <a:avLst/>
          </a:prstGeom>
        </p:spPr>
      </p:pic>
      <p:sp>
        <p:nvSpPr>
          <p:cNvPr id="3" name="TextBox 8">
            <a:extLst>
              <a:ext uri="{FF2B5EF4-FFF2-40B4-BE49-F238E27FC236}">
                <a16:creationId xmlns:a16="http://schemas.microsoft.com/office/drawing/2014/main" id="{79B78B2A-5F25-8305-9611-5ED7D6F44C2C}"/>
              </a:ext>
            </a:extLst>
          </p:cNvPr>
          <p:cNvSpPr txBox="1">
            <a:spLocks noChangeArrowheads="1"/>
          </p:cNvSpPr>
          <p:nvPr/>
        </p:nvSpPr>
        <p:spPr bwMode="auto">
          <a:xfrm>
            <a:off x="10235214" y="413558"/>
            <a:ext cx="18288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lt-LT" altLang="lt-LT" sz="1800" dirty="0">
                <a:highlight>
                  <a:srgbClr val="C0C0C0"/>
                </a:highlight>
                <a:cs typeface="Arial" panose="020B0604020202020204" pitchFamily="34" charset="0"/>
              </a:rPr>
              <a:t>Beno et al., 2025, Geochemistry, Geophysics, Geosystems</a:t>
            </a:r>
          </a:p>
        </p:txBody>
      </p:sp>
      <p:pic>
        <p:nvPicPr>
          <p:cNvPr id="5" name="Picture 4">
            <a:extLst>
              <a:ext uri="{FF2B5EF4-FFF2-40B4-BE49-F238E27FC236}">
                <a16:creationId xmlns:a16="http://schemas.microsoft.com/office/drawing/2014/main" id="{ECC5F204-4C1B-2BB0-FBD9-879A0F737C63}"/>
              </a:ext>
            </a:extLst>
          </p:cNvPr>
          <p:cNvPicPr>
            <a:picLocks noChangeAspect="1"/>
          </p:cNvPicPr>
          <p:nvPr/>
        </p:nvPicPr>
        <p:blipFill>
          <a:blip r:embed="rId3"/>
          <a:stretch>
            <a:fillRect/>
          </a:stretch>
        </p:blipFill>
        <p:spPr>
          <a:xfrm>
            <a:off x="2786820" y="3650411"/>
            <a:ext cx="4261694" cy="3196271"/>
          </a:xfrm>
          <a:prstGeom prst="rect">
            <a:avLst/>
          </a:prstGeom>
        </p:spPr>
      </p:pic>
      <p:pic>
        <p:nvPicPr>
          <p:cNvPr id="7" name="Picture 6">
            <a:extLst>
              <a:ext uri="{FF2B5EF4-FFF2-40B4-BE49-F238E27FC236}">
                <a16:creationId xmlns:a16="http://schemas.microsoft.com/office/drawing/2014/main" id="{BA99282E-563F-240F-BBF9-EAAA7860D4E4}"/>
              </a:ext>
            </a:extLst>
          </p:cNvPr>
          <p:cNvPicPr>
            <a:picLocks noChangeAspect="1"/>
          </p:cNvPicPr>
          <p:nvPr/>
        </p:nvPicPr>
        <p:blipFill>
          <a:blip r:embed="rId4"/>
          <a:stretch>
            <a:fillRect/>
          </a:stretch>
        </p:blipFill>
        <p:spPr>
          <a:xfrm>
            <a:off x="7048514" y="3650411"/>
            <a:ext cx="4101100" cy="3075825"/>
          </a:xfrm>
          <a:prstGeom prst="rect">
            <a:avLst/>
          </a:prstGeom>
        </p:spPr>
      </p:pic>
      <p:sp>
        <p:nvSpPr>
          <p:cNvPr id="6" name="TextBox 5">
            <a:extLst>
              <a:ext uri="{FF2B5EF4-FFF2-40B4-BE49-F238E27FC236}">
                <a16:creationId xmlns:a16="http://schemas.microsoft.com/office/drawing/2014/main" id="{D36817FB-862A-9EC1-1471-1EBEF8BA1FB6}"/>
              </a:ext>
            </a:extLst>
          </p:cNvPr>
          <p:cNvSpPr txBox="1"/>
          <p:nvPr/>
        </p:nvSpPr>
        <p:spPr>
          <a:xfrm>
            <a:off x="196878" y="0"/>
            <a:ext cx="3837059" cy="3627788"/>
          </a:xfrm>
          <a:prstGeom prst="rect">
            <a:avLst/>
          </a:prstGeom>
          <a:noFill/>
        </p:spPr>
        <p:txBody>
          <a:bodyPr wrap="square">
            <a:spAutoFit/>
          </a:bodyPr>
          <a:lstStyle/>
          <a:p>
            <a:pPr>
              <a:lnSpc>
                <a:spcPct val="107000"/>
              </a:lnSpc>
              <a:spcAft>
                <a:spcPts val="800"/>
              </a:spcAft>
            </a:pPr>
            <a:r>
              <a:rPr lang="lt-LT" sz="2400" b="1" dirty="0">
                <a:solidFill>
                  <a:schemeClr val="accent2"/>
                </a:solidFill>
                <a:latin typeface="Arial" panose="020B0604020202020204" pitchFamily="34" charset="0"/>
                <a:ea typeface="Calibri" panose="020F0502020204030204" pitchFamily="34" charset="0"/>
                <a:cs typeface="Arial" panose="020B0604020202020204" pitchFamily="34" charset="0"/>
              </a:rPr>
              <a:t>THIN SECTION  EXAMINATION</a:t>
            </a:r>
          </a:p>
          <a:p>
            <a:pPr>
              <a:lnSpc>
                <a:spcPct val="107000"/>
              </a:lnSpc>
              <a:spcAft>
                <a:spcPts val="800"/>
              </a:spcAft>
            </a:pPr>
            <a:endParaRPr lang="lt-LT" sz="1200" b="1"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1) By</a:t>
            </a:r>
            <a:r>
              <a:rPr lang="en-US" sz="2400" b="1" dirty="0">
                <a:latin typeface="Arial" panose="020B0604020202020204" pitchFamily="34" charset="0"/>
                <a:ea typeface="Calibri" panose="020F0502020204030204" pitchFamily="34" charset="0"/>
                <a:cs typeface="Arial" panose="020B0604020202020204" pitchFamily="34" charset="0"/>
              </a:rPr>
              <a:t> Scanning Electron Microscope (with Backscattered electron (BS</a:t>
            </a:r>
            <a:r>
              <a:rPr lang="lt-LT" sz="2400" b="1" dirty="0">
                <a:latin typeface="Arial" panose="020B0604020202020204" pitchFamily="34" charset="0"/>
                <a:ea typeface="Calibri" panose="020F0502020204030204" pitchFamily="34" charset="0"/>
                <a:cs typeface="Arial" panose="020B0604020202020204" pitchFamily="34" charset="0"/>
              </a:rPr>
              <a:t>E</a:t>
            </a:r>
            <a:r>
              <a:rPr lang="en-US" sz="2400" b="1" dirty="0">
                <a:latin typeface="Arial" panose="020B0604020202020204" pitchFamily="34" charset="0"/>
                <a:ea typeface="Calibri" panose="020F0502020204030204" pitchFamily="34" charset="0"/>
                <a:cs typeface="Arial" panose="020B0604020202020204" pitchFamily="34" charset="0"/>
              </a:rPr>
              <a:t>) or Cathodoluminescence</a:t>
            </a:r>
            <a:r>
              <a:rPr lang="lt-LT" sz="2400" b="1" dirty="0">
                <a:latin typeface="Arial" panose="020B0604020202020204" pitchFamily="34" charset="0"/>
                <a:ea typeface="Calibri" panose="020F0502020204030204" pitchFamily="34" charset="0"/>
                <a:cs typeface="Arial" panose="020B0604020202020204" pitchFamily="34" charset="0"/>
              </a:rPr>
              <a:t> </a:t>
            </a:r>
            <a:r>
              <a:rPr lang="en-US" sz="2400" b="1" dirty="0">
                <a:latin typeface="Arial" panose="020B0604020202020204" pitchFamily="34" charset="0"/>
                <a:ea typeface="Calibri" panose="020F0502020204030204" pitchFamily="34" charset="0"/>
                <a:cs typeface="Arial" panose="020B0604020202020204" pitchFamily="34" charset="0"/>
              </a:rPr>
              <a:t>(CL)  detector</a:t>
            </a:r>
          </a:p>
        </p:txBody>
      </p:sp>
      <p:sp>
        <p:nvSpPr>
          <p:cNvPr id="9" name="TextBox 8">
            <a:extLst>
              <a:ext uri="{FF2B5EF4-FFF2-40B4-BE49-F238E27FC236}">
                <a16:creationId xmlns:a16="http://schemas.microsoft.com/office/drawing/2014/main" id="{62DA3F99-7053-FCB2-A04C-99C31481A301}"/>
              </a:ext>
            </a:extLst>
          </p:cNvPr>
          <p:cNvSpPr txBox="1"/>
          <p:nvPr/>
        </p:nvSpPr>
        <p:spPr>
          <a:xfrm>
            <a:off x="326623" y="3836606"/>
            <a:ext cx="2683055" cy="1351717"/>
          </a:xfrm>
          <a:prstGeom prst="rect">
            <a:avLst/>
          </a:prstGeom>
          <a:noFill/>
        </p:spPr>
        <p:txBody>
          <a:bodyPr wrap="square">
            <a:spAutoFit/>
          </a:bodyPr>
          <a:lstStyle/>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2) By</a:t>
            </a:r>
            <a:r>
              <a:rPr lang="en-US" sz="2400" b="1" dirty="0">
                <a:latin typeface="Arial" panose="020B0604020202020204" pitchFamily="34" charset="0"/>
                <a:ea typeface="Calibri" panose="020F0502020204030204" pitchFamily="34" charset="0"/>
                <a:cs typeface="Arial" panose="020B0604020202020204" pitchFamily="34" charset="0"/>
              </a:rPr>
              <a:t> polarizing microscope</a:t>
            </a:r>
          </a:p>
          <a:p>
            <a:pPr>
              <a:lnSpc>
                <a:spcPct val="107000"/>
              </a:lnSpc>
              <a:spcAft>
                <a:spcPts val="800"/>
              </a:spcAft>
            </a:pPr>
            <a:endParaRPr lang="lt-LT" sz="2400" b="1" dirty="0">
              <a:latin typeface="Arial" panose="020B0604020202020204" pitchFamily="34" charset="0"/>
              <a:ea typeface="Calibri" panose="020F0502020204030204" pitchFamily="34" charset="0"/>
              <a:cs typeface="Arial" panose="020B0604020202020204" pitchFamily="34" charset="0"/>
            </a:endParaRPr>
          </a:p>
        </p:txBody>
      </p:sp>
      <p:sp>
        <p:nvSpPr>
          <p:cNvPr id="4" name="Oval 3">
            <a:extLst>
              <a:ext uri="{FF2B5EF4-FFF2-40B4-BE49-F238E27FC236}">
                <a16:creationId xmlns:a16="http://schemas.microsoft.com/office/drawing/2014/main" id="{40B9D418-993A-5216-6E08-56FF39837D77}"/>
              </a:ext>
            </a:extLst>
          </p:cNvPr>
          <p:cNvSpPr/>
          <p:nvPr/>
        </p:nvSpPr>
        <p:spPr>
          <a:xfrm rot="19778268">
            <a:off x="7242892" y="377327"/>
            <a:ext cx="2541061" cy="982766"/>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35E1F90-CEEF-746E-D79A-D750A1802289}"/>
              </a:ext>
            </a:extLst>
          </p:cNvPr>
          <p:cNvSpPr/>
          <p:nvPr/>
        </p:nvSpPr>
        <p:spPr>
          <a:xfrm rot="20503162">
            <a:off x="9332818" y="4982648"/>
            <a:ext cx="1341690" cy="982766"/>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DD164BA-33C4-62AD-873C-CFD7B0F33646}"/>
              </a:ext>
            </a:extLst>
          </p:cNvPr>
          <p:cNvSpPr/>
          <p:nvPr/>
        </p:nvSpPr>
        <p:spPr>
          <a:xfrm rot="1056315">
            <a:off x="5047778" y="5428434"/>
            <a:ext cx="1341690" cy="982766"/>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9965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C92578-8A8E-3037-72DC-F831BF5E7F94}"/>
              </a:ext>
            </a:extLst>
          </p:cNvPr>
          <p:cNvSpPr/>
          <p:nvPr/>
        </p:nvSpPr>
        <p:spPr>
          <a:xfrm>
            <a:off x="7158013" y="554123"/>
            <a:ext cx="4827510" cy="956544"/>
          </a:xfrm>
          <a:prstGeom prst="rect">
            <a:avLst/>
          </a:prstGeom>
          <a:solidFill>
            <a:schemeClr val="bg1"/>
          </a:solidFill>
        </p:spPr>
        <p:txBody>
          <a:bodyPr wrap="square">
            <a:spAutoFit/>
          </a:bodyPr>
          <a:lstStyle/>
          <a:p>
            <a:pPr>
              <a:lnSpc>
                <a:spcPct val="107000"/>
              </a:lnSpc>
              <a:spcAft>
                <a:spcPts val="800"/>
              </a:spcAft>
            </a:pPr>
            <a:r>
              <a:rPr lang="en-US" sz="2400" b="1" dirty="0">
                <a:solidFill>
                  <a:srgbClr val="00B050"/>
                </a:solidFill>
                <a:latin typeface="Arial" panose="020B0604020202020204" pitchFamily="34" charset="0"/>
                <a:ea typeface="Calibri" panose="020F0502020204030204" pitchFamily="34" charset="0"/>
                <a:cs typeface="Arial" panose="020B0604020202020204" pitchFamily="34" charset="0"/>
              </a:rPr>
              <a:t>THIN SECTION EXAMINATION:</a:t>
            </a:r>
          </a:p>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2) </a:t>
            </a:r>
            <a:r>
              <a:rPr lang="en-US" sz="2400" b="1" dirty="0">
                <a:latin typeface="Arial" panose="020B0604020202020204" pitchFamily="34" charset="0"/>
                <a:ea typeface="Calibri" panose="020F0502020204030204" pitchFamily="34" charset="0"/>
                <a:cs typeface="Arial" panose="020B0604020202020204" pitchFamily="34" charset="0"/>
              </a:rPr>
              <a:t>Via polarizing microscope</a:t>
            </a:r>
          </a:p>
        </p:txBody>
      </p:sp>
      <p:pic>
        <p:nvPicPr>
          <p:cNvPr id="7" name="Picture 6">
            <a:extLst>
              <a:ext uri="{FF2B5EF4-FFF2-40B4-BE49-F238E27FC236}">
                <a16:creationId xmlns:a16="http://schemas.microsoft.com/office/drawing/2014/main" id="{7A7CFB72-AAAD-7A04-F32F-D47ACC1A708A}"/>
              </a:ext>
            </a:extLst>
          </p:cNvPr>
          <p:cNvPicPr>
            <a:picLocks noChangeAspect="1"/>
          </p:cNvPicPr>
          <p:nvPr/>
        </p:nvPicPr>
        <p:blipFill>
          <a:blip r:embed="rId2"/>
          <a:stretch>
            <a:fillRect/>
          </a:stretch>
        </p:blipFill>
        <p:spPr>
          <a:xfrm>
            <a:off x="6272979" y="1509848"/>
            <a:ext cx="5427408" cy="4070555"/>
          </a:xfrm>
          <a:prstGeom prst="rect">
            <a:avLst/>
          </a:prstGeom>
        </p:spPr>
      </p:pic>
      <p:pic>
        <p:nvPicPr>
          <p:cNvPr id="3" name="Picture 2">
            <a:extLst>
              <a:ext uri="{FF2B5EF4-FFF2-40B4-BE49-F238E27FC236}">
                <a16:creationId xmlns:a16="http://schemas.microsoft.com/office/drawing/2014/main" id="{08B02534-CC81-47C0-8B45-A302562B2E14}"/>
              </a:ext>
            </a:extLst>
          </p:cNvPr>
          <p:cNvPicPr>
            <a:picLocks noChangeAspect="1"/>
          </p:cNvPicPr>
          <p:nvPr/>
        </p:nvPicPr>
        <p:blipFill>
          <a:blip r:embed="rId3"/>
          <a:stretch>
            <a:fillRect/>
          </a:stretch>
        </p:blipFill>
        <p:spPr>
          <a:xfrm>
            <a:off x="108155" y="99449"/>
            <a:ext cx="5737075" cy="4302807"/>
          </a:xfrm>
          <a:prstGeom prst="rect">
            <a:avLst/>
          </a:prstGeom>
        </p:spPr>
      </p:pic>
      <p:pic>
        <p:nvPicPr>
          <p:cNvPr id="4" name="Picture 3">
            <a:extLst>
              <a:ext uri="{FF2B5EF4-FFF2-40B4-BE49-F238E27FC236}">
                <a16:creationId xmlns:a16="http://schemas.microsoft.com/office/drawing/2014/main" id="{2702EDBF-726E-5214-A3FC-0361B366142A}"/>
              </a:ext>
            </a:extLst>
          </p:cNvPr>
          <p:cNvPicPr>
            <a:picLocks noChangeAspect="1"/>
          </p:cNvPicPr>
          <p:nvPr/>
        </p:nvPicPr>
        <p:blipFill>
          <a:blip r:embed="rId4"/>
          <a:stretch>
            <a:fillRect/>
          </a:stretch>
        </p:blipFill>
        <p:spPr>
          <a:xfrm>
            <a:off x="108155" y="2455744"/>
            <a:ext cx="5737075" cy="4302807"/>
          </a:xfrm>
          <a:prstGeom prst="rect">
            <a:avLst/>
          </a:prstGeom>
        </p:spPr>
      </p:pic>
      <p:sp>
        <p:nvSpPr>
          <p:cNvPr id="5" name="Oval 4">
            <a:extLst>
              <a:ext uri="{FF2B5EF4-FFF2-40B4-BE49-F238E27FC236}">
                <a16:creationId xmlns:a16="http://schemas.microsoft.com/office/drawing/2014/main" id="{C985166D-899A-C0C3-EB1E-BAF003818482}"/>
              </a:ext>
            </a:extLst>
          </p:cNvPr>
          <p:cNvSpPr/>
          <p:nvPr/>
        </p:nvSpPr>
        <p:spPr>
          <a:xfrm rot="1235125">
            <a:off x="758378" y="1157092"/>
            <a:ext cx="4194612" cy="1382383"/>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052301F-BEC8-2572-7636-C5B42CA167B7}"/>
              </a:ext>
            </a:extLst>
          </p:cNvPr>
          <p:cNvSpPr/>
          <p:nvPr/>
        </p:nvSpPr>
        <p:spPr>
          <a:xfrm rot="1235125">
            <a:off x="758380" y="3504733"/>
            <a:ext cx="4194612" cy="1382383"/>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8">
            <a:extLst>
              <a:ext uri="{FF2B5EF4-FFF2-40B4-BE49-F238E27FC236}">
                <a16:creationId xmlns:a16="http://schemas.microsoft.com/office/drawing/2014/main" id="{340336A0-8F3D-D0D0-B8D9-6CAF60A47FCF}"/>
              </a:ext>
            </a:extLst>
          </p:cNvPr>
          <p:cNvSpPr txBox="1">
            <a:spLocks noChangeArrowheads="1"/>
          </p:cNvSpPr>
          <p:nvPr/>
        </p:nvSpPr>
        <p:spPr bwMode="auto">
          <a:xfrm>
            <a:off x="5845230" y="234963"/>
            <a:ext cx="115533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lt-LT" altLang="lt-LT" sz="1800" b="1" dirty="0">
                <a:cs typeface="Arial" panose="020B0604020202020204" pitchFamily="34" charset="0"/>
              </a:rPr>
              <a:t>Crossed nicols (XPL)</a:t>
            </a:r>
          </a:p>
        </p:txBody>
      </p:sp>
      <p:sp>
        <p:nvSpPr>
          <p:cNvPr id="10" name="TextBox 8">
            <a:extLst>
              <a:ext uri="{FF2B5EF4-FFF2-40B4-BE49-F238E27FC236}">
                <a16:creationId xmlns:a16="http://schemas.microsoft.com/office/drawing/2014/main" id="{FE582D85-8141-71C8-BFA4-F9052F1D1881}"/>
              </a:ext>
            </a:extLst>
          </p:cNvPr>
          <p:cNvSpPr txBox="1">
            <a:spLocks noChangeArrowheads="1"/>
          </p:cNvSpPr>
          <p:nvPr/>
        </p:nvSpPr>
        <p:spPr bwMode="auto">
          <a:xfrm>
            <a:off x="5769103" y="5783739"/>
            <a:ext cx="138891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lt-LT" altLang="lt-LT" sz="1800" b="1" dirty="0">
                <a:cs typeface="Arial" panose="020B0604020202020204" pitchFamily="34" charset="0"/>
              </a:rPr>
              <a:t>Plain polarised light (PPL)</a:t>
            </a:r>
          </a:p>
        </p:txBody>
      </p:sp>
    </p:spTree>
    <p:extLst>
      <p:ext uri="{BB962C8B-B14F-4D97-AF65-F5344CB8AC3E}">
        <p14:creationId xmlns:p14="http://schemas.microsoft.com/office/powerpoint/2010/main" val="26905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A530B6-19CD-3C42-B225-D7955141D95D}"/>
              </a:ext>
            </a:extLst>
          </p:cNvPr>
          <p:cNvSpPr/>
          <p:nvPr/>
        </p:nvSpPr>
        <p:spPr>
          <a:xfrm>
            <a:off x="247452" y="30875"/>
            <a:ext cx="5199619" cy="956544"/>
          </a:xfrm>
          <a:prstGeom prst="rect">
            <a:avLst/>
          </a:prstGeom>
          <a:solidFill>
            <a:schemeClr val="bg1"/>
          </a:solidFill>
        </p:spPr>
        <p:txBody>
          <a:bodyPr wrap="square">
            <a:spAutoFit/>
          </a:bodyPr>
          <a:lstStyle/>
          <a:p>
            <a:pPr>
              <a:lnSpc>
                <a:spcPct val="107000"/>
              </a:lnSpc>
              <a:spcAft>
                <a:spcPts val="800"/>
              </a:spcAft>
            </a:pPr>
            <a:r>
              <a:rPr lang="en-US" sz="2400" b="1" dirty="0">
                <a:solidFill>
                  <a:srgbClr val="00B050"/>
                </a:solidFill>
                <a:latin typeface="Arial" panose="020B0604020202020204" pitchFamily="34" charset="0"/>
                <a:ea typeface="Calibri" panose="020F0502020204030204" pitchFamily="34" charset="0"/>
                <a:cs typeface="Arial" panose="020B0604020202020204" pitchFamily="34" charset="0"/>
              </a:rPr>
              <a:t>THIN SECTION EXAMINATION:</a:t>
            </a:r>
          </a:p>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2) </a:t>
            </a:r>
            <a:r>
              <a:rPr lang="en-US" sz="2400" b="1" dirty="0">
                <a:latin typeface="Arial" panose="020B0604020202020204" pitchFamily="34" charset="0"/>
                <a:ea typeface="Calibri" panose="020F0502020204030204" pitchFamily="34" charset="0"/>
                <a:cs typeface="Arial" panose="020B0604020202020204" pitchFamily="34" charset="0"/>
              </a:rPr>
              <a:t>Via polarizing microscope</a:t>
            </a:r>
          </a:p>
        </p:txBody>
      </p:sp>
      <p:pic>
        <p:nvPicPr>
          <p:cNvPr id="15" name="Picture 14">
            <a:extLst>
              <a:ext uri="{FF2B5EF4-FFF2-40B4-BE49-F238E27FC236}">
                <a16:creationId xmlns:a16="http://schemas.microsoft.com/office/drawing/2014/main" id="{7AED66F7-0433-D9B5-5D40-D10FB260A87A}"/>
              </a:ext>
            </a:extLst>
          </p:cNvPr>
          <p:cNvPicPr>
            <a:picLocks noChangeAspect="1"/>
          </p:cNvPicPr>
          <p:nvPr/>
        </p:nvPicPr>
        <p:blipFill>
          <a:blip r:embed="rId2"/>
          <a:stretch>
            <a:fillRect/>
          </a:stretch>
        </p:blipFill>
        <p:spPr>
          <a:xfrm>
            <a:off x="5781726" y="895408"/>
            <a:ext cx="5199619" cy="3899714"/>
          </a:xfrm>
          <a:prstGeom prst="rect">
            <a:avLst/>
          </a:prstGeom>
        </p:spPr>
      </p:pic>
      <p:pic>
        <p:nvPicPr>
          <p:cNvPr id="13" name="Picture 12">
            <a:extLst>
              <a:ext uri="{FF2B5EF4-FFF2-40B4-BE49-F238E27FC236}">
                <a16:creationId xmlns:a16="http://schemas.microsoft.com/office/drawing/2014/main" id="{E6B38BDA-34EF-7203-1B64-E09288363E0B}"/>
              </a:ext>
            </a:extLst>
          </p:cNvPr>
          <p:cNvPicPr>
            <a:picLocks noChangeAspect="1"/>
          </p:cNvPicPr>
          <p:nvPr/>
        </p:nvPicPr>
        <p:blipFill>
          <a:blip r:embed="rId3"/>
          <a:stretch>
            <a:fillRect/>
          </a:stretch>
        </p:blipFill>
        <p:spPr>
          <a:xfrm>
            <a:off x="308793" y="987419"/>
            <a:ext cx="5076936" cy="3807703"/>
          </a:xfrm>
          <a:prstGeom prst="rect">
            <a:avLst/>
          </a:prstGeom>
        </p:spPr>
      </p:pic>
      <p:sp>
        <p:nvSpPr>
          <p:cNvPr id="7" name="Rectangle 6">
            <a:extLst>
              <a:ext uri="{FF2B5EF4-FFF2-40B4-BE49-F238E27FC236}">
                <a16:creationId xmlns:a16="http://schemas.microsoft.com/office/drawing/2014/main" id="{56509874-84F2-426E-885F-C6C2C8F1A4EA}"/>
              </a:ext>
            </a:extLst>
          </p:cNvPr>
          <p:cNvSpPr/>
          <p:nvPr/>
        </p:nvSpPr>
        <p:spPr>
          <a:xfrm>
            <a:off x="504196" y="5362635"/>
            <a:ext cx="10477149" cy="1249125"/>
          </a:xfrm>
          <a:prstGeom prst="rect">
            <a:avLst/>
          </a:prstGeom>
          <a:solidFill>
            <a:schemeClr val="bg1"/>
          </a:solidFill>
        </p:spPr>
        <p:txBody>
          <a:bodyPr wrap="square">
            <a:spAutoFit/>
          </a:bodyPr>
          <a:lstStyle/>
          <a:p>
            <a:pPr>
              <a:lnSpc>
                <a:spcPct val="107000"/>
              </a:lnSpc>
              <a:spcAft>
                <a:spcPts val="800"/>
              </a:spcAft>
            </a:pP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THE RESULT: RIGHT SIZE SAMPLE</a:t>
            </a:r>
            <a:r>
              <a:rPr lang="lt-LT" sz="2400" b="1"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CONTAINING ENOUGH ZIRCON GRAINS</a:t>
            </a:r>
            <a:r>
              <a:rPr lang="lt-LT" sz="2400" b="1" dirty="0">
                <a:solidFill>
                  <a:srgbClr val="C00000"/>
                </a:solidFill>
                <a:latin typeface="Arial" panose="020B0604020202020204" pitchFamily="34" charset="0"/>
                <a:ea typeface="Calibri" panose="020F0502020204030204" pitchFamily="34" charset="0"/>
                <a:cs typeface="Arial" panose="020B0604020202020204" pitchFamily="34" charset="0"/>
              </a:rPr>
              <a:t> (tens and hundreds of g if zircon grains are abundant, or 1-2 kg if not)</a:t>
            </a:r>
            <a:endPar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2" name="Oval 1">
            <a:extLst>
              <a:ext uri="{FF2B5EF4-FFF2-40B4-BE49-F238E27FC236}">
                <a16:creationId xmlns:a16="http://schemas.microsoft.com/office/drawing/2014/main" id="{822EBA9E-A81E-876E-C175-D83D18A1B136}"/>
              </a:ext>
            </a:extLst>
          </p:cNvPr>
          <p:cNvSpPr/>
          <p:nvPr/>
        </p:nvSpPr>
        <p:spPr>
          <a:xfrm rot="1235125">
            <a:off x="1733098" y="2226712"/>
            <a:ext cx="1801038" cy="1061091"/>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CC171541-D1B1-115D-E190-9E8F56274193}"/>
              </a:ext>
            </a:extLst>
          </p:cNvPr>
          <p:cNvSpPr/>
          <p:nvPr/>
        </p:nvSpPr>
        <p:spPr>
          <a:xfrm rot="1235125">
            <a:off x="7481015" y="2314720"/>
            <a:ext cx="1801038" cy="1061091"/>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8">
            <a:extLst>
              <a:ext uri="{FF2B5EF4-FFF2-40B4-BE49-F238E27FC236}">
                <a16:creationId xmlns:a16="http://schemas.microsoft.com/office/drawing/2014/main" id="{DC7376D1-8802-0E59-F201-45B4E8543C40}"/>
              </a:ext>
            </a:extLst>
          </p:cNvPr>
          <p:cNvSpPr txBox="1">
            <a:spLocks noChangeArrowheads="1"/>
          </p:cNvSpPr>
          <p:nvPr/>
        </p:nvSpPr>
        <p:spPr bwMode="auto">
          <a:xfrm>
            <a:off x="6693266" y="4809404"/>
            <a:ext cx="33765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lt-LT" altLang="lt-LT" sz="1800" b="1" dirty="0">
                <a:cs typeface="Arial" panose="020B0604020202020204" pitchFamily="34" charset="0"/>
              </a:rPr>
              <a:t>Crossed nicols (XPL)</a:t>
            </a:r>
          </a:p>
        </p:txBody>
      </p:sp>
      <p:sp>
        <p:nvSpPr>
          <p:cNvPr id="8" name="TextBox 8">
            <a:extLst>
              <a:ext uri="{FF2B5EF4-FFF2-40B4-BE49-F238E27FC236}">
                <a16:creationId xmlns:a16="http://schemas.microsoft.com/office/drawing/2014/main" id="{675C3301-FB22-632A-6673-37C3E2773E40}"/>
              </a:ext>
            </a:extLst>
          </p:cNvPr>
          <p:cNvSpPr txBox="1">
            <a:spLocks noChangeArrowheads="1"/>
          </p:cNvSpPr>
          <p:nvPr/>
        </p:nvSpPr>
        <p:spPr bwMode="auto">
          <a:xfrm>
            <a:off x="504196" y="4809404"/>
            <a:ext cx="38444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lt-LT" altLang="lt-LT" sz="1800" b="1" dirty="0">
                <a:cs typeface="Arial" panose="020B0604020202020204" pitchFamily="34" charset="0"/>
              </a:rPr>
              <a:t>Plain polarised light (PPL)</a:t>
            </a:r>
          </a:p>
        </p:txBody>
      </p:sp>
    </p:spTree>
    <p:extLst>
      <p:ext uri="{BB962C8B-B14F-4D97-AF65-F5344CB8AC3E}">
        <p14:creationId xmlns:p14="http://schemas.microsoft.com/office/powerpoint/2010/main" val="3600485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373882-4C75-4754-9881-5FE4BE3B4A14}"/>
              </a:ext>
            </a:extLst>
          </p:cNvPr>
          <p:cNvSpPr/>
          <p:nvPr/>
        </p:nvSpPr>
        <p:spPr>
          <a:xfrm>
            <a:off x="499902" y="1336028"/>
            <a:ext cx="10819351" cy="3696397"/>
          </a:xfrm>
          <a:prstGeom prst="rect">
            <a:avLst/>
          </a:prstGeom>
          <a:solidFill>
            <a:schemeClr val="bg1"/>
          </a:solidFill>
        </p:spPr>
        <p:txBody>
          <a:bodyPr wrap="square">
            <a:spAutoFit/>
          </a:bodyPr>
          <a:lstStyle/>
          <a:p>
            <a:pPr>
              <a:lnSpc>
                <a:spcPct val="107000"/>
              </a:lnSpc>
              <a:spcAft>
                <a:spcPts val="800"/>
              </a:spcAft>
            </a:pPr>
            <a:r>
              <a:rPr lang="lt-LT" sz="2800" b="1" dirty="0">
                <a:solidFill>
                  <a:srgbClr val="C00000"/>
                </a:solidFill>
                <a:latin typeface="Arial" panose="020B0604020202020204" pitchFamily="34" charset="0"/>
                <a:ea typeface="Calibri" panose="020F0502020204030204" pitchFamily="34" charset="0"/>
                <a:cs typeface="Arial" panose="020B0604020202020204" pitchFamily="34" charset="0"/>
              </a:rPr>
              <a:t>One possibility is to</a:t>
            </a:r>
            <a:r>
              <a:rPr lang="en-US" sz="2800" b="1"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2800" b="1" dirty="0">
                <a:latin typeface="Arial" panose="020B0604020202020204" pitchFamily="34" charset="0"/>
                <a:ea typeface="Calibri" panose="020F0502020204030204" pitchFamily="34" charset="0"/>
                <a:cs typeface="Arial" panose="020B0604020202020204" pitchFamily="34" charset="0"/>
              </a:rPr>
              <a:t>send the chosen sample to special laboratory for zircon grain picking </a:t>
            </a:r>
          </a:p>
          <a:p>
            <a:pPr>
              <a:lnSpc>
                <a:spcPct val="107000"/>
              </a:lnSpc>
              <a:spcAft>
                <a:spcPts val="800"/>
              </a:spcAft>
            </a:pPr>
            <a:r>
              <a:rPr lang="en-US" sz="2800" b="1" dirty="0">
                <a:latin typeface="Arial" panose="020B0604020202020204" pitchFamily="34" charset="0"/>
                <a:ea typeface="Calibri" panose="020F0502020204030204" pitchFamily="34" charset="0"/>
                <a:cs typeface="Arial" panose="020B0604020202020204" pitchFamily="34" charset="0"/>
              </a:rPr>
              <a:t>or</a:t>
            </a:r>
          </a:p>
          <a:p>
            <a:pPr>
              <a:lnSpc>
                <a:spcPct val="107000"/>
              </a:lnSpc>
              <a:spcAft>
                <a:spcPts val="800"/>
              </a:spcAft>
            </a:pPr>
            <a:r>
              <a:rPr lang="en-US" sz="2800" b="1" dirty="0">
                <a:latin typeface="Arial" panose="020B0604020202020204" pitchFamily="34" charset="0"/>
                <a:ea typeface="Calibri" panose="020F0502020204030204" pitchFamily="34" charset="0"/>
                <a:cs typeface="Arial" panose="020B0604020202020204" pitchFamily="34" charset="0"/>
              </a:rPr>
              <a:t>directly to the SIMS lab </a:t>
            </a:r>
            <a:r>
              <a:rPr lang="lt-LT" sz="2800" b="1" dirty="0">
                <a:latin typeface="Arial" panose="020B0604020202020204" pitchFamily="34" charset="0"/>
                <a:ea typeface="Calibri" panose="020F0502020204030204" pitchFamily="34" charset="0"/>
                <a:cs typeface="Arial" panose="020B0604020202020204" pitchFamily="34" charset="0"/>
              </a:rPr>
              <a:t>you apply </a:t>
            </a:r>
            <a:r>
              <a:rPr lang="en-US" sz="2800" b="1" dirty="0">
                <a:latin typeface="Arial" panose="020B0604020202020204" pitchFamily="34" charset="0"/>
                <a:ea typeface="Calibri" panose="020F0502020204030204" pitchFamily="34" charset="0"/>
                <a:cs typeface="Arial" panose="020B0604020202020204" pitchFamily="34" charset="0"/>
              </a:rPr>
              <a:t>if they provide such services</a:t>
            </a:r>
          </a:p>
          <a:p>
            <a:pPr>
              <a:lnSpc>
                <a:spcPct val="107000"/>
              </a:lnSpc>
              <a:spcAft>
                <a:spcPts val="800"/>
              </a:spcAft>
            </a:pPr>
            <a:endParaRPr lang="en-US" sz="28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800" b="1" dirty="0">
                <a:solidFill>
                  <a:srgbClr val="C00000"/>
                </a:solidFill>
                <a:latin typeface="Arial" panose="020B0604020202020204" pitchFamily="34" charset="0"/>
                <a:ea typeface="Calibri" panose="020F0502020204030204" pitchFamily="34" charset="0"/>
                <a:cs typeface="Arial" panose="020B0604020202020204" pitchFamily="34" charset="0"/>
              </a:rPr>
              <a:t>If not – </a:t>
            </a:r>
            <a:r>
              <a:rPr lang="en-US" sz="2800" b="1" dirty="0">
                <a:latin typeface="Arial" panose="020B0604020202020204" pitchFamily="34" charset="0"/>
                <a:ea typeface="Calibri" panose="020F0502020204030204" pitchFamily="34" charset="0"/>
                <a:cs typeface="Arial" panose="020B0604020202020204" pitchFamily="34" charset="0"/>
              </a:rPr>
              <a:t>proceed with sample preparation </a:t>
            </a:r>
          </a:p>
        </p:txBody>
      </p:sp>
    </p:spTree>
    <p:extLst>
      <p:ext uri="{BB962C8B-B14F-4D97-AF65-F5344CB8AC3E}">
        <p14:creationId xmlns:p14="http://schemas.microsoft.com/office/powerpoint/2010/main" val="3929859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C60A35-FB81-459B-2834-1DA5C34690CF}"/>
              </a:ext>
            </a:extLst>
          </p:cNvPr>
          <p:cNvSpPr/>
          <p:nvPr/>
        </p:nvSpPr>
        <p:spPr>
          <a:xfrm>
            <a:off x="546555" y="449619"/>
            <a:ext cx="10819351" cy="1746888"/>
          </a:xfrm>
          <a:prstGeom prst="rect">
            <a:avLst/>
          </a:prstGeom>
          <a:solidFill>
            <a:schemeClr val="bg1"/>
          </a:solidFill>
        </p:spPr>
        <p:txBody>
          <a:bodyPr wrap="square">
            <a:spAutoFit/>
          </a:bodyPr>
          <a:lstStyle/>
          <a:p>
            <a:pPr>
              <a:lnSpc>
                <a:spcPct val="107000"/>
              </a:lnSpc>
              <a:spcAft>
                <a:spcPts val="800"/>
              </a:spcAft>
            </a:pPr>
            <a:r>
              <a:rPr lang="lt-LT" sz="2400" b="1" dirty="0">
                <a:solidFill>
                  <a:schemeClr val="accent2"/>
                </a:solidFill>
                <a:latin typeface="Arial" panose="020B0604020202020204" pitchFamily="34" charset="0"/>
                <a:ea typeface="Calibri" panose="020F0502020204030204" pitchFamily="34" charset="0"/>
                <a:cs typeface="Arial" panose="020B0604020202020204" pitchFamily="34" charset="0"/>
              </a:rPr>
              <a:t>SAMPLE PREPARATION</a:t>
            </a:r>
            <a:r>
              <a:rPr lang="en-US" sz="2400" b="1" dirty="0">
                <a:solidFill>
                  <a:schemeClr val="accent2"/>
                </a:solidFill>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1) The collected piece of rock sample (from hundreds of g to several kg) has to be crushed, grinded and milled to powder of several hundreds of micrones particle size (ca. 300-500 µm or 0.3-0.5 mm). </a:t>
            </a:r>
            <a:endParaRPr lang="en-US" sz="2400" b="1" dirty="0">
              <a:latin typeface="Arial" panose="020B0604020202020204" pitchFamily="34" charset="0"/>
              <a:ea typeface="Calibri" panose="020F0502020204030204" pitchFamily="34" charset="0"/>
              <a:cs typeface="Arial" panose="020B0604020202020204" pitchFamily="34" charset="0"/>
            </a:endParaRPr>
          </a:p>
        </p:txBody>
      </p:sp>
      <p:pic>
        <p:nvPicPr>
          <p:cNvPr id="6" name="Picture 5" descr="Jaw Crushers">
            <a:extLst>
              <a:ext uri="{FF2B5EF4-FFF2-40B4-BE49-F238E27FC236}">
                <a16:creationId xmlns:a16="http://schemas.microsoft.com/office/drawing/2014/main" id="{886FC36B-305A-CBAE-3D40-03D3CA12CB5E}"/>
              </a:ext>
            </a:extLst>
          </p:cNvPr>
          <p:cNvPicPr>
            <a:picLocks noChangeAspect="1"/>
          </p:cNvPicPr>
          <p:nvPr/>
        </p:nvPicPr>
        <p:blipFill>
          <a:blip r:embed="rId2"/>
          <a:stretch>
            <a:fillRect/>
          </a:stretch>
        </p:blipFill>
        <p:spPr>
          <a:xfrm>
            <a:off x="412109" y="2333626"/>
            <a:ext cx="3489528" cy="3246778"/>
          </a:xfrm>
          <a:prstGeom prst="rect">
            <a:avLst/>
          </a:prstGeom>
        </p:spPr>
      </p:pic>
      <p:pic>
        <p:nvPicPr>
          <p:cNvPr id="13" name="Picture 12" descr="Fritsch Variable Speed Rotor Mill">
            <a:extLst>
              <a:ext uri="{FF2B5EF4-FFF2-40B4-BE49-F238E27FC236}">
                <a16:creationId xmlns:a16="http://schemas.microsoft.com/office/drawing/2014/main" id="{F5026864-1015-5F32-9E8E-FE50236ED946}"/>
              </a:ext>
            </a:extLst>
          </p:cNvPr>
          <p:cNvPicPr>
            <a:picLocks noChangeAspect="1"/>
          </p:cNvPicPr>
          <p:nvPr/>
        </p:nvPicPr>
        <p:blipFill>
          <a:blip r:embed="rId3"/>
          <a:stretch>
            <a:fillRect/>
          </a:stretch>
        </p:blipFill>
        <p:spPr>
          <a:xfrm>
            <a:off x="3825912" y="2196507"/>
            <a:ext cx="3050848" cy="3050848"/>
          </a:xfrm>
          <a:prstGeom prst="rect">
            <a:avLst/>
          </a:prstGeom>
        </p:spPr>
      </p:pic>
      <p:pic>
        <p:nvPicPr>
          <p:cNvPr id="7" name="Picture 6" descr="Fritsch Mortar Grinder">
            <a:extLst>
              <a:ext uri="{FF2B5EF4-FFF2-40B4-BE49-F238E27FC236}">
                <a16:creationId xmlns:a16="http://schemas.microsoft.com/office/drawing/2014/main" id="{15EA3AE5-F6BA-F799-40B4-B847DDBFD582}"/>
              </a:ext>
            </a:extLst>
          </p:cNvPr>
          <p:cNvPicPr>
            <a:picLocks noChangeAspect="1"/>
          </p:cNvPicPr>
          <p:nvPr/>
        </p:nvPicPr>
        <p:blipFill>
          <a:blip r:embed="rId4"/>
          <a:stretch>
            <a:fillRect/>
          </a:stretch>
        </p:blipFill>
        <p:spPr>
          <a:xfrm>
            <a:off x="7275980" y="2333625"/>
            <a:ext cx="2899628" cy="2899628"/>
          </a:xfrm>
          <a:prstGeom prst="rect">
            <a:avLst/>
          </a:prstGeom>
        </p:spPr>
      </p:pic>
      <p:sp>
        <p:nvSpPr>
          <p:cNvPr id="10" name="TextBox 8">
            <a:extLst>
              <a:ext uri="{FF2B5EF4-FFF2-40B4-BE49-F238E27FC236}">
                <a16:creationId xmlns:a16="http://schemas.microsoft.com/office/drawing/2014/main" id="{7EE24B22-11E6-4EAF-4F75-A0808F7E85FF}"/>
              </a:ext>
            </a:extLst>
          </p:cNvPr>
          <p:cNvSpPr txBox="1">
            <a:spLocks noChangeArrowheads="1"/>
          </p:cNvSpPr>
          <p:nvPr/>
        </p:nvSpPr>
        <p:spPr bwMode="auto">
          <a:xfrm>
            <a:off x="1159305" y="5591828"/>
            <a:ext cx="1531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lt-LT" altLang="lt-LT" sz="1800" b="1" dirty="0">
                <a:cs typeface="Arial" panose="020B0604020202020204" pitchFamily="34" charset="0"/>
              </a:rPr>
              <a:t>Jaw crusher</a:t>
            </a:r>
          </a:p>
        </p:txBody>
      </p:sp>
      <p:sp>
        <p:nvSpPr>
          <p:cNvPr id="14" name="TextBox 8">
            <a:extLst>
              <a:ext uri="{FF2B5EF4-FFF2-40B4-BE49-F238E27FC236}">
                <a16:creationId xmlns:a16="http://schemas.microsoft.com/office/drawing/2014/main" id="{49CEE0B0-8F4B-658D-A937-CEC0F163A72E}"/>
              </a:ext>
            </a:extLst>
          </p:cNvPr>
          <p:cNvSpPr txBox="1">
            <a:spLocks noChangeArrowheads="1"/>
          </p:cNvSpPr>
          <p:nvPr/>
        </p:nvSpPr>
        <p:spPr bwMode="auto">
          <a:xfrm>
            <a:off x="4260230" y="5314829"/>
            <a:ext cx="23917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lt-LT" altLang="lt-LT" sz="1800" b="1" dirty="0">
                <a:cs typeface="Arial" panose="020B0604020202020204" pitchFamily="34" charset="0"/>
              </a:rPr>
              <a:t>Fritsch variable speed rotor mill </a:t>
            </a:r>
          </a:p>
        </p:txBody>
      </p:sp>
      <p:sp>
        <p:nvSpPr>
          <p:cNvPr id="12" name="TextBox 8">
            <a:extLst>
              <a:ext uri="{FF2B5EF4-FFF2-40B4-BE49-F238E27FC236}">
                <a16:creationId xmlns:a16="http://schemas.microsoft.com/office/drawing/2014/main" id="{038A1D6D-5402-A882-6EE3-BEB4711780C6}"/>
              </a:ext>
            </a:extLst>
          </p:cNvPr>
          <p:cNvSpPr txBox="1">
            <a:spLocks noChangeArrowheads="1"/>
          </p:cNvSpPr>
          <p:nvPr/>
        </p:nvSpPr>
        <p:spPr bwMode="auto">
          <a:xfrm>
            <a:off x="7733238" y="5395738"/>
            <a:ext cx="2807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lt-LT" altLang="lt-LT" sz="1800" b="1" dirty="0">
                <a:cs typeface="Arial" panose="020B0604020202020204" pitchFamily="34" charset="0"/>
              </a:rPr>
              <a:t>Fritsch mortar grinder </a:t>
            </a:r>
          </a:p>
        </p:txBody>
      </p:sp>
    </p:spTree>
    <p:extLst>
      <p:ext uri="{BB962C8B-B14F-4D97-AF65-F5344CB8AC3E}">
        <p14:creationId xmlns:p14="http://schemas.microsoft.com/office/powerpoint/2010/main" val="870539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564073-ED23-DBC9-9C90-41CF664B253F}"/>
              </a:ext>
            </a:extLst>
          </p:cNvPr>
          <p:cNvSpPr/>
          <p:nvPr/>
        </p:nvSpPr>
        <p:spPr>
          <a:xfrm>
            <a:off x="358548" y="792116"/>
            <a:ext cx="11545744" cy="3840539"/>
          </a:xfrm>
          <a:prstGeom prst="rect">
            <a:avLst/>
          </a:prstGeom>
          <a:solidFill>
            <a:schemeClr val="bg1"/>
          </a:solidFill>
        </p:spPr>
        <p:txBody>
          <a:bodyPr wrap="square">
            <a:spAutoFit/>
          </a:bodyPr>
          <a:lstStyle/>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2) </a:t>
            </a:r>
            <a:r>
              <a:rPr lang="en-US" sz="2400" b="1" dirty="0">
                <a:latin typeface="Arial" panose="020B0604020202020204" pitchFamily="34" charset="0"/>
                <a:ea typeface="Calibri" panose="020F0502020204030204" pitchFamily="34" charset="0"/>
                <a:cs typeface="Arial" panose="020B0604020202020204" pitchFamily="34" charset="0"/>
              </a:rPr>
              <a:t>Sieving</a:t>
            </a:r>
            <a:r>
              <a:rPr lang="lt-LT" sz="2400" b="1"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lt-LT" sz="2400" b="1" dirty="0">
                <a:latin typeface="Arial" panose="020B0604020202020204" pitchFamily="34" charset="0"/>
                <a:ea typeface="Calibri" panose="020F0502020204030204" pitchFamily="34" charset="0"/>
                <a:cs typeface="Arial" panose="020B0604020202020204" pitchFamily="34" charset="0"/>
              </a:rPr>
              <a:t>helps to achiece the right particle size in powder</a:t>
            </a:r>
            <a:endParaRPr lang="en-US" sz="24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lt-LT" sz="24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US" sz="24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lt-LT" sz="24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lt-LT" sz="24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lt-LT" sz="24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lt-LT" sz="2400" b="1" dirty="0">
                <a:latin typeface="Arial" panose="020B0604020202020204" pitchFamily="34" charset="0"/>
                <a:ea typeface="Calibri" panose="020F0502020204030204" pitchFamily="34" charset="0"/>
                <a:cs typeface="Arial" panose="020B0604020202020204" pitchFamily="34" charset="0"/>
              </a:rPr>
              <a:t>3) </a:t>
            </a:r>
            <a:r>
              <a:rPr lang="en-US" sz="2400" b="1" dirty="0">
                <a:solidFill>
                  <a:srgbClr val="00B050"/>
                </a:solidFill>
                <a:latin typeface="Arial" panose="020B0604020202020204" pitchFamily="34" charset="0"/>
                <a:ea typeface="Calibri" panose="020F0502020204030204" pitchFamily="34" charset="0"/>
                <a:cs typeface="Arial" panose="020B0604020202020204" pitchFamily="34" charset="0"/>
              </a:rPr>
              <a:t>Magnetic separation</a:t>
            </a:r>
            <a:r>
              <a:rPr lang="lt-LT" sz="2400" b="1"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lt-LT" sz="2400" b="1" dirty="0">
                <a:latin typeface="Arial" panose="020B0604020202020204" pitchFamily="34" charset="0"/>
                <a:ea typeface="Calibri" panose="020F0502020204030204" pitchFamily="34" charset="0"/>
                <a:cs typeface="Arial" panose="020B0604020202020204" pitchFamily="34" charset="0"/>
              </a:rPr>
              <a:t>using variable magnets is needed to remove magnetic minerals</a:t>
            </a:r>
            <a:endParaRPr lang="en-US" sz="2400" b="1" dirty="0">
              <a:latin typeface="Arial" panose="020B060402020202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2F3E4A4-CB49-ECEB-D65A-DFB956FCB3E9}"/>
              </a:ext>
            </a:extLst>
          </p:cNvPr>
          <p:cNvSpPr/>
          <p:nvPr/>
        </p:nvSpPr>
        <p:spPr>
          <a:xfrm>
            <a:off x="161994" y="139231"/>
            <a:ext cx="3743433" cy="458780"/>
          </a:xfrm>
          <a:prstGeom prst="rect">
            <a:avLst/>
          </a:prstGeom>
          <a:solidFill>
            <a:schemeClr val="bg1"/>
          </a:solidFill>
        </p:spPr>
        <p:txBody>
          <a:bodyPr wrap="square">
            <a:spAutoFit/>
          </a:bodyPr>
          <a:lstStyle/>
          <a:p>
            <a:pPr>
              <a:lnSpc>
                <a:spcPct val="107000"/>
              </a:lnSpc>
              <a:spcAft>
                <a:spcPts val="800"/>
              </a:spcAft>
            </a:pPr>
            <a:r>
              <a:rPr lang="lt-LT" sz="2400" b="1" dirty="0">
                <a:solidFill>
                  <a:srgbClr val="00B050"/>
                </a:solidFill>
                <a:latin typeface="Arial" panose="020B0604020202020204" pitchFamily="34" charset="0"/>
                <a:ea typeface="Calibri" panose="020F0502020204030204" pitchFamily="34" charset="0"/>
                <a:cs typeface="Arial" panose="020B0604020202020204" pitchFamily="34" charset="0"/>
              </a:rPr>
              <a:t>SAMPLE PREPARATION</a:t>
            </a:r>
            <a:endPar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8" name="Picture 7" descr="Telescopic rotational magnetic separators MSR-MC">
            <a:extLst>
              <a:ext uri="{FF2B5EF4-FFF2-40B4-BE49-F238E27FC236}">
                <a16:creationId xmlns:a16="http://schemas.microsoft.com/office/drawing/2014/main" id="{83DEFCFC-FFBD-AE90-5BE2-C67888DAB480}"/>
              </a:ext>
            </a:extLst>
          </p:cNvPr>
          <p:cNvPicPr>
            <a:picLocks noChangeAspect="1"/>
          </p:cNvPicPr>
          <p:nvPr/>
        </p:nvPicPr>
        <p:blipFill>
          <a:blip r:embed="rId2"/>
          <a:stretch>
            <a:fillRect/>
          </a:stretch>
        </p:blipFill>
        <p:spPr>
          <a:xfrm>
            <a:off x="3354142" y="4256634"/>
            <a:ext cx="3133725" cy="2343150"/>
          </a:xfrm>
          <a:prstGeom prst="rect">
            <a:avLst/>
          </a:prstGeom>
        </p:spPr>
      </p:pic>
      <p:sp>
        <p:nvSpPr>
          <p:cNvPr id="11" name="TextBox 10">
            <a:extLst>
              <a:ext uri="{FF2B5EF4-FFF2-40B4-BE49-F238E27FC236}">
                <a16:creationId xmlns:a16="http://schemas.microsoft.com/office/drawing/2014/main" id="{7CEDBBA4-6A5A-2B74-64DA-0098E4F7BA0B}"/>
              </a:ext>
            </a:extLst>
          </p:cNvPr>
          <p:cNvSpPr txBox="1"/>
          <p:nvPr/>
        </p:nvSpPr>
        <p:spPr>
          <a:xfrm>
            <a:off x="6487867" y="5099414"/>
            <a:ext cx="3273983" cy="1323439"/>
          </a:xfrm>
          <a:prstGeom prst="rect">
            <a:avLst/>
          </a:prstGeom>
          <a:noFill/>
        </p:spPr>
        <p:txBody>
          <a:bodyPr wrap="square">
            <a:spAutoFit/>
          </a:bodyPr>
          <a:lstStyle/>
          <a:p>
            <a:pPr>
              <a:buNone/>
            </a:pPr>
            <a:r>
              <a:rPr lang="en-US" sz="2000" dirty="0">
                <a:latin typeface="Arial" panose="020B0604020202020204" pitchFamily="34" charset="0"/>
                <a:cs typeface="Arial" panose="020B0604020202020204" pitchFamily="34" charset="0"/>
              </a:rPr>
              <a:t>Telescopic rotational magnetic separators MSR-MC</a:t>
            </a:r>
          </a:p>
          <a:p>
            <a:pPr>
              <a:buNone/>
            </a:pPr>
            <a:endParaRPr lang="en-US" sz="2000" dirty="0">
              <a:latin typeface="Arial" panose="020B0604020202020204" pitchFamily="34" charset="0"/>
              <a:cs typeface="Arial" panose="020B0604020202020204" pitchFamily="34" charset="0"/>
            </a:endParaRPr>
          </a:p>
        </p:txBody>
      </p:sp>
      <p:pic>
        <p:nvPicPr>
          <p:cNvPr id="15" name="Picture 14" descr="Test Sieves">
            <a:extLst>
              <a:ext uri="{FF2B5EF4-FFF2-40B4-BE49-F238E27FC236}">
                <a16:creationId xmlns:a16="http://schemas.microsoft.com/office/drawing/2014/main" id="{59281961-BD58-1457-0865-F590423CDDFE}"/>
              </a:ext>
            </a:extLst>
          </p:cNvPr>
          <p:cNvPicPr>
            <a:picLocks noChangeAspect="1"/>
          </p:cNvPicPr>
          <p:nvPr/>
        </p:nvPicPr>
        <p:blipFill>
          <a:blip r:embed="rId3"/>
          <a:stretch>
            <a:fillRect/>
          </a:stretch>
        </p:blipFill>
        <p:spPr>
          <a:xfrm>
            <a:off x="3660761" y="1258875"/>
            <a:ext cx="3562045" cy="2307585"/>
          </a:xfrm>
          <a:prstGeom prst="rect">
            <a:avLst/>
          </a:prstGeom>
        </p:spPr>
      </p:pic>
    </p:spTree>
    <p:extLst>
      <p:ext uri="{BB962C8B-B14F-4D97-AF65-F5344CB8AC3E}">
        <p14:creationId xmlns:p14="http://schemas.microsoft.com/office/powerpoint/2010/main" val="3302034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AB9111-692A-B992-6A39-21AAB1BEFFCD}"/>
              </a:ext>
            </a:extLst>
          </p:cNvPr>
          <p:cNvPicPr>
            <a:picLocks noChangeAspect="1"/>
          </p:cNvPicPr>
          <p:nvPr/>
        </p:nvPicPr>
        <p:blipFill>
          <a:blip r:embed="rId2"/>
          <a:stretch>
            <a:fillRect/>
          </a:stretch>
        </p:blipFill>
        <p:spPr>
          <a:xfrm>
            <a:off x="576388" y="1569289"/>
            <a:ext cx="7375928" cy="4927883"/>
          </a:xfrm>
          <a:prstGeom prst="rect">
            <a:avLst/>
          </a:prstGeom>
        </p:spPr>
      </p:pic>
      <p:sp>
        <p:nvSpPr>
          <p:cNvPr id="6" name="TextBox 5">
            <a:extLst>
              <a:ext uri="{FF2B5EF4-FFF2-40B4-BE49-F238E27FC236}">
                <a16:creationId xmlns:a16="http://schemas.microsoft.com/office/drawing/2014/main" id="{7554774E-ED02-238C-E6EF-0E83385C5797}"/>
              </a:ext>
            </a:extLst>
          </p:cNvPr>
          <p:cNvSpPr txBox="1"/>
          <p:nvPr/>
        </p:nvSpPr>
        <p:spPr>
          <a:xfrm>
            <a:off x="623451" y="895087"/>
            <a:ext cx="10871863" cy="461665"/>
          </a:xfrm>
          <a:prstGeom prst="rect">
            <a:avLst/>
          </a:prstGeom>
          <a:noFill/>
        </p:spPr>
        <p:txBody>
          <a:bodyPr wrap="square">
            <a:spAutoFit/>
          </a:bodyPr>
          <a:lstStyle/>
          <a:p>
            <a:pPr>
              <a:buNone/>
            </a:pPr>
            <a:r>
              <a:rPr lang="lt-LT" sz="2400" b="1"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4) Mineral Separation Shaking Table for Gravity Concentration Treatment</a:t>
            </a:r>
          </a:p>
        </p:txBody>
      </p:sp>
      <p:sp>
        <p:nvSpPr>
          <p:cNvPr id="3" name="Rectangle 2">
            <a:extLst>
              <a:ext uri="{FF2B5EF4-FFF2-40B4-BE49-F238E27FC236}">
                <a16:creationId xmlns:a16="http://schemas.microsoft.com/office/drawing/2014/main" id="{7CC6F3A9-F884-34B2-832E-88B485B96473}"/>
              </a:ext>
            </a:extLst>
          </p:cNvPr>
          <p:cNvSpPr/>
          <p:nvPr/>
        </p:nvSpPr>
        <p:spPr>
          <a:xfrm>
            <a:off x="520919" y="223770"/>
            <a:ext cx="3743433" cy="458780"/>
          </a:xfrm>
          <a:prstGeom prst="rect">
            <a:avLst/>
          </a:prstGeom>
          <a:solidFill>
            <a:schemeClr val="bg1"/>
          </a:solidFill>
        </p:spPr>
        <p:txBody>
          <a:bodyPr wrap="square">
            <a:spAutoFit/>
          </a:bodyPr>
          <a:lstStyle/>
          <a:p>
            <a:pPr>
              <a:lnSpc>
                <a:spcPct val="107000"/>
              </a:lnSpc>
              <a:spcAft>
                <a:spcPts val="800"/>
              </a:spcAft>
            </a:pPr>
            <a:r>
              <a:rPr lang="lt-LT" sz="2400" b="1" dirty="0">
                <a:solidFill>
                  <a:srgbClr val="00B050"/>
                </a:solidFill>
                <a:latin typeface="Arial" panose="020B0604020202020204" pitchFamily="34" charset="0"/>
                <a:ea typeface="Calibri" panose="020F0502020204030204" pitchFamily="34" charset="0"/>
                <a:cs typeface="Arial" panose="020B0604020202020204" pitchFamily="34" charset="0"/>
              </a:rPr>
              <a:t>SAMPLE PREPARATION</a:t>
            </a:r>
            <a:endPar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57651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840ACE-C279-43E1-B603-47503CC487E4}"/>
              </a:ext>
            </a:extLst>
          </p:cNvPr>
          <p:cNvSpPr/>
          <p:nvPr/>
        </p:nvSpPr>
        <p:spPr>
          <a:xfrm>
            <a:off x="467899" y="1151613"/>
            <a:ext cx="9137574" cy="3840539"/>
          </a:xfrm>
          <a:prstGeom prst="rect">
            <a:avLst/>
          </a:prstGeom>
          <a:solidFill>
            <a:schemeClr val="bg1"/>
          </a:solidFill>
        </p:spPr>
        <p:txBody>
          <a:bodyPr wrap="square">
            <a:spAutoFit/>
          </a:bodyPr>
          <a:lstStyle/>
          <a:p>
            <a:pPr>
              <a:lnSpc>
                <a:spcPct val="107000"/>
              </a:lnSpc>
              <a:spcAft>
                <a:spcPts val="800"/>
              </a:spcAft>
            </a:pPr>
            <a:r>
              <a:rPr lang="en-US" sz="2400" b="1" dirty="0">
                <a:effectLst/>
                <a:latin typeface="Arial" panose="020B0604020202020204" pitchFamily="34" charset="0"/>
                <a:ea typeface="Calibri" panose="020F0502020204030204" pitchFamily="34" charset="0"/>
                <a:cs typeface="Arial" panose="020B0604020202020204" pitchFamily="34" charset="0"/>
              </a:rPr>
              <a:t>1. What is Secondary Ion Mass Spectrometry (SIMS) and why is </a:t>
            </a:r>
            <a:r>
              <a:rPr lang="lt-LT" sz="2400" b="1" dirty="0">
                <a:effectLst/>
                <a:latin typeface="Arial" panose="020B0604020202020204" pitchFamily="34" charset="0"/>
                <a:ea typeface="Calibri" panose="020F0502020204030204" pitchFamily="34" charset="0"/>
                <a:cs typeface="Arial" panose="020B0604020202020204" pitchFamily="34" charset="0"/>
              </a:rPr>
              <a:t>highly </a:t>
            </a:r>
            <a:r>
              <a:rPr lang="en-US" sz="2400" b="1" dirty="0">
                <a:effectLst/>
                <a:latin typeface="Arial" panose="020B0604020202020204" pitchFamily="34" charset="0"/>
                <a:ea typeface="Calibri" panose="020F0502020204030204" pitchFamily="34" charset="0"/>
                <a:cs typeface="Arial" panose="020B0604020202020204" pitchFamily="34" charset="0"/>
              </a:rPr>
              <a:t>recommended to apply for rock</a:t>
            </a:r>
            <a:r>
              <a:rPr lang="lt-LT" sz="2400" b="1" dirty="0">
                <a:effectLst/>
                <a:latin typeface="Arial" panose="020B0604020202020204" pitchFamily="34" charset="0"/>
                <a:ea typeface="Calibri" panose="020F0502020204030204" pitchFamily="34" charset="0"/>
                <a:cs typeface="Arial" panose="020B0604020202020204" pitchFamily="34" charset="0"/>
              </a:rPr>
              <a:t> dating</a:t>
            </a:r>
            <a:r>
              <a:rPr lang="en-US" sz="2400" b="1" dirty="0">
                <a:effectLst/>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2. Sample choice and preparation.</a:t>
            </a:r>
          </a:p>
          <a:p>
            <a:pPr>
              <a:lnSpc>
                <a:spcPct val="107000"/>
              </a:lnSpc>
              <a:spcAft>
                <a:spcPts val="800"/>
              </a:spcAft>
            </a:pPr>
            <a:r>
              <a:rPr lang="en-US" sz="2400" b="1" dirty="0">
                <a:effectLst/>
                <a:latin typeface="Arial" panose="020B0604020202020204" pitchFamily="34" charset="0"/>
                <a:ea typeface="Calibri" panose="020F0502020204030204" pitchFamily="34" charset="0"/>
                <a:cs typeface="Arial" panose="020B0604020202020204" pitchFamily="34" charset="0"/>
              </a:rPr>
              <a:t>3.  Zircon mounting and further treatment</a:t>
            </a:r>
          </a:p>
          <a:p>
            <a:pPr>
              <a:lnSpc>
                <a:spcPct val="107000"/>
              </a:lnSpc>
              <a:spcAft>
                <a:spcPts val="800"/>
              </a:spcAft>
            </a:pPr>
            <a:r>
              <a:rPr lang="en-US" sz="2400" b="1" dirty="0">
                <a:effectLst/>
                <a:latin typeface="Arial" panose="020B0604020202020204" pitchFamily="34" charset="0"/>
                <a:ea typeface="Calibri" panose="020F0502020204030204" pitchFamily="34" charset="0"/>
                <a:cs typeface="Arial" panose="020B0604020202020204" pitchFamily="34" charset="0"/>
              </a:rPr>
              <a:t>4. Zircon study and implications</a:t>
            </a:r>
          </a:p>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5. Zircon analysis</a:t>
            </a:r>
          </a:p>
          <a:p>
            <a:pPr>
              <a:lnSpc>
                <a:spcPct val="107000"/>
              </a:lnSpc>
              <a:spcAft>
                <a:spcPts val="800"/>
              </a:spcAft>
            </a:pPr>
            <a:r>
              <a:rPr lang="en-US" sz="2400" b="1" dirty="0">
                <a:effectLst/>
                <a:latin typeface="Arial" panose="020B0604020202020204" pitchFamily="34" charset="0"/>
                <a:ea typeface="Calibri" panose="020F0502020204030204" pitchFamily="34" charset="0"/>
                <a:cs typeface="Arial" panose="020B0604020202020204" pitchFamily="34" charset="0"/>
              </a:rPr>
              <a:t>6. Dating results </a:t>
            </a:r>
          </a:p>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7. Interpretation of the results </a:t>
            </a: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784B2F3-63CC-4E76-B128-F26280034414}"/>
              </a:ext>
            </a:extLst>
          </p:cNvPr>
          <p:cNvSpPr/>
          <p:nvPr/>
        </p:nvSpPr>
        <p:spPr>
          <a:xfrm>
            <a:off x="545550" y="187206"/>
            <a:ext cx="8411381" cy="519886"/>
          </a:xfrm>
          <a:prstGeom prst="rect">
            <a:avLst/>
          </a:prstGeom>
        </p:spPr>
        <p:txBody>
          <a:bodyPr wrap="square">
            <a:spAutoFit/>
          </a:bodyPr>
          <a:lstStyle/>
          <a:p>
            <a:pPr>
              <a:lnSpc>
                <a:spcPct val="107000"/>
              </a:lnSpc>
              <a:spcAft>
                <a:spcPts val="800"/>
              </a:spcAft>
            </a:pPr>
            <a:r>
              <a:rPr lang="en-US" sz="2800" b="1" dirty="0">
                <a:solidFill>
                  <a:srgbClr val="00B050"/>
                </a:solidFill>
                <a:latin typeface="Arial" panose="020B0604020202020204" pitchFamily="34" charset="0"/>
                <a:ea typeface="Calibri" panose="020F0502020204030204" pitchFamily="34" charset="0"/>
                <a:cs typeface="Arial" panose="020B0604020202020204" pitchFamily="34" charset="0"/>
              </a:rPr>
              <a:t>We will talk about:</a:t>
            </a:r>
            <a:endParaRPr lang="en-US"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28476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7FAD146-8AFE-1C36-4954-0E7AF1FD7DEE}"/>
              </a:ext>
            </a:extLst>
          </p:cNvPr>
          <p:cNvSpPr/>
          <p:nvPr/>
        </p:nvSpPr>
        <p:spPr>
          <a:xfrm>
            <a:off x="524773" y="73420"/>
            <a:ext cx="3743433" cy="458780"/>
          </a:xfrm>
          <a:prstGeom prst="rect">
            <a:avLst/>
          </a:prstGeom>
          <a:solidFill>
            <a:schemeClr val="bg1"/>
          </a:solidFill>
        </p:spPr>
        <p:txBody>
          <a:bodyPr wrap="square">
            <a:spAutoFit/>
          </a:bodyPr>
          <a:lstStyle/>
          <a:p>
            <a:pPr>
              <a:lnSpc>
                <a:spcPct val="107000"/>
              </a:lnSpc>
              <a:spcAft>
                <a:spcPts val="800"/>
              </a:spcAft>
            </a:pPr>
            <a:r>
              <a:rPr lang="en-US" sz="2400" b="1" dirty="0">
                <a:solidFill>
                  <a:srgbClr val="00B050"/>
                </a:solidFill>
                <a:latin typeface="Arial" panose="020B0604020202020204" pitchFamily="34" charset="0"/>
                <a:ea typeface="Calibri" panose="020F0502020204030204" pitchFamily="34" charset="0"/>
                <a:cs typeface="Arial" panose="020B0604020202020204" pitchFamily="34" charset="0"/>
              </a:rPr>
              <a:t>SAMPLE PREPARATION</a:t>
            </a:r>
            <a:r>
              <a:rPr lang="lt-LT" sz="2400" b="1" dirty="0">
                <a:solidFill>
                  <a:srgbClr val="00B050"/>
                </a:solidFill>
                <a:latin typeface="Arial" panose="020B0604020202020204" pitchFamily="34" charset="0"/>
                <a:ea typeface="Calibri" panose="020F0502020204030204" pitchFamily="34" charset="0"/>
                <a:cs typeface="Arial" panose="020B0604020202020204" pitchFamily="34" charset="0"/>
              </a:rPr>
              <a:t> </a:t>
            </a:r>
            <a:endPar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682DE9F-A127-736B-6D0A-766FAC6A91AD}"/>
              </a:ext>
            </a:extLst>
          </p:cNvPr>
          <p:cNvPicPr>
            <a:picLocks noChangeAspect="1"/>
          </p:cNvPicPr>
          <p:nvPr/>
        </p:nvPicPr>
        <p:blipFill>
          <a:blip r:embed="rId2"/>
          <a:stretch>
            <a:fillRect/>
          </a:stretch>
        </p:blipFill>
        <p:spPr>
          <a:xfrm>
            <a:off x="438995" y="1184313"/>
            <a:ext cx="4517566" cy="2601022"/>
          </a:xfrm>
          <a:prstGeom prst="rect">
            <a:avLst/>
          </a:prstGeom>
        </p:spPr>
      </p:pic>
      <p:sp>
        <p:nvSpPr>
          <p:cNvPr id="7" name="TextBox 6">
            <a:extLst>
              <a:ext uri="{FF2B5EF4-FFF2-40B4-BE49-F238E27FC236}">
                <a16:creationId xmlns:a16="http://schemas.microsoft.com/office/drawing/2014/main" id="{FF9CA3DB-0BE4-2918-088B-A222FE56D4D4}"/>
              </a:ext>
            </a:extLst>
          </p:cNvPr>
          <p:cNvSpPr txBox="1"/>
          <p:nvPr/>
        </p:nvSpPr>
        <p:spPr>
          <a:xfrm>
            <a:off x="5164145" y="1534360"/>
            <a:ext cx="6099810" cy="400110"/>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Oblique section of modern Wilfley (wet) table</a:t>
            </a:r>
          </a:p>
        </p:txBody>
      </p:sp>
      <p:pic>
        <p:nvPicPr>
          <p:cNvPr id="10" name="Picture 9">
            <a:extLst>
              <a:ext uri="{FF2B5EF4-FFF2-40B4-BE49-F238E27FC236}">
                <a16:creationId xmlns:a16="http://schemas.microsoft.com/office/drawing/2014/main" id="{EE10E134-990E-5461-52DC-05E127E8FF15}"/>
              </a:ext>
            </a:extLst>
          </p:cNvPr>
          <p:cNvPicPr>
            <a:picLocks noChangeAspect="1"/>
          </p:cNvPicPr>
          <p:nvPr/>
        </p:nvPicPr>
        <p:blipFill>
          <a:blip r:embed="rId3"/>
          <a:stretch>
            <a:fillRect/>
          </a:stretch>
        </p:blipFill>
        <p:spPr>
          <a:xfrm>
            <a:off x="5803238" y="2030193"/>
            <a:ext cx="4808365" cy="4225533"/>
          </a:xfrm>
          <a:prstGeom prst="rect">
            <a:avLst/>
          </a:prstGeom>
        </p:spPr>
      </p:pic>
      <p:pic>
        <p:nvPicPr>
          <p:cNvPr id="11" name="Picture 10">
            <a:extLst>
              <a:ext uri="{FF2B5EF4-FFF2-40B4-BE49-F238E27FC236}">
                <a16:creationId xmlns:a16="http://schemas.microsoft.com/office/drawing/2014/main" id="{84A2A83B-C5BB-231E-44F6-2BB96DC9B69E}"/>
              </a:ext>
            </a:extLst>
          </p:cNvPr>
          <p:cNvPicPr>
            <a:picLocks noChangeAspect="1"/>
          </p:cNvPicPr>
          <p:nvPr/>
        </p:nvPicPr>
        <p:blipFill>
          <a:blip r:embed="rId4"/>
          <a:stretch>
            <a:fillRect/>
          </a:stretch>
        </p:blipFill>
        <p:spPr>
          <a:xfrm>
            <a:off x="824864" y="3855407"/>
            <a:ext cx="3977872" cy="2989431"/>
          </a:xfrm>
          <a:prstGeom prst="rect">
            <a:avLst/>
          </a:prstGeom>
        </p:spPr>
      </p:pic>
      <p:sp>
        <p:nvSpPr>
          <p:cNvPr id="8" name="TextBox 7">
            <a:extLst>
              <a:ext uri="{FF2B5EF4-FFF2-40B4-BE49-F238E27FC236}">
                <a16:creationId xmlns:a16="http://schemas.microsoft.com/office/drawing/2014/main" id="{9EBD6178-5C1E-4D63-A863-C47E0406132B}"/>
              </a:ext>
            </a:extLst>
          </p:cNvPr>
          <p:cNvSpPr txBox="1"/>
          <p:nvPr/>
        </p:nvSpPr>
        <p:spPr>
          <a:xfrm>
            <a:off x="438995" y="602274"/>
            <a:ext cx="10871863" cy="461665"/>
          </a:xfrm>
          <a:prstGeom prst="rect">
            <a:avLst/>
          </a:prstGeom>
          <a:noFill/>
        </p:spPr>
        <p:txBody>
          <a:bodyPr wrap="square">
            <a:spAutoFit/>
          </a:bodyPr>
          <a:lstStyle/>
          <a:p>
            <a:pPr>
              <a:buNone/>
            </a:pPr>
            <a:r>
              <a:rPr lang="lt-LT" sz="2400" b="1"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4) Mineral Separation Shaking Table for Gravity Concentration Treatment</a:t>
            </a:r>
          </a:p>
        </p:txBody>
      </p:sp>
    </p:spTree>
    <p:extLst>
      <p:ext uri="{BB962C8B-B14F-4D97-AF65-F5344CB8AC3E}">
        <p14:creationId xmlns:p14="http://schemas.microsoft.com/office/powerpoint/2010/main" val="940646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in graphic">
            <a:extLst>
              <a:ext uri="{FF2B5EF4-FFF2-40B4-BE49-F238E27FC236}">
                <a16:creationId xmlns:a16="http://schemas.microsoft.com/office/drawing/2014/main" id="{80CD6C42-6AE6-E102-6826-EBDB8FD61233}"/>
              </a:ext>
            </a:extLst>
          </p:cNvPr>
          <p:cNvPicPr/>
          <p:nvPr/>
        </p:nvPicPr>
        <p:blipFill>
          <a:blip r:embed="rId2"/>
          <a:stretch/>
        </p:blipFill>
        <p:spPr>
          <a:xfrm>
            <a:off x="256374" y="988782"/>
            <a:ext cx="4896740" cy="5070186"/>
          </a:xfrm>
          <a:prstGeom prst="rect">
            <a:avLst/>
          </a:prstGeom>
          <a:ln>
            <a:noFill/>
          </a:ln>
        </p:spPr>
      </p:pic>
      <p:pic>
        <p:nvPicPr>
          <p:cNvPr id="3" name="Main graphic">
            <a:extLst>
              <a:ext uri="{FF2B5EF4-FFF2-40B4-BE49-F238E27FC236}">
                <a16:creationId xmlns:a16="http://schemas.microsoft.com/office/drawing/2014/main" id="{78182382-B1AF-F447-20A8-23EEC6045152}"/>
              </a:ext>
            </a:extLst>
          </p:cNvPr>
          <p:cNvPicPr/>
          <p:nvPr/>
        </p:nvPicPr>
        <p:blipFill>
          <a:blip r:embed="rId3"/>
          <a:stretch/>
        </p:blipFill>
        <p:spPr>
          <a:xfrm>
            <a:off x="5270496" y="878958"/>
            <a:ext cx="6350040" cy="3275280"/>
          </a:xfrm>
          <a:prstGeom prst="rect">
            <a:avLst/>
          </a:prstGeom>
          <a:ln>
            <a:noFill/>
          </a:ln>
        </p:spPr>
      </p:pic>
      <p:sp>
        <p:nvSpPr>
          <p:cNvPr id="4" name="Rectangle 3">
            <a:extLst>
              <a:ext uri="{FF2B5EF4-FFF2-40B4-BE49-F238E27FC236}">
                <a16:creationId xmlns:a16="http://schemas.microsoft.com/office/drawing/2014/main" id="{505D3AB9-3BB3-4798-A33C-F60014B2581F}"/>
              </a:ext>
            </a:extLst>
          </p:cNvPr>
          <p:cNvSpPr/>
          <p:nvPr/>
        </p:nvSpPr>
        <p:spPr>
          <a:xfrm>
            <a:off x="5460759" y="5608875"/>
            <a:ext cx="6268072" cy="1249125"/>
          </a:xfrm>
          <a:prstGeom prst="rect">
            <a:avLst/>
          </a:prstGeom>
          <a:solidFill>
            <a:schemeClr val="bg1"/>
          </a:solidFill>
        </p:spPr>
        <p:txBody>
          <a:bodyPr wrap="square">
            <a:spAutoFit/>
          </a:bodyPr>
          <a:lstStyle/>
          <a:p>
            <a:pPr>
              <a:lnSpc>
                <a:spcPct val="107000"/>
              </a:lnSpc>
              <a:spcAft>
                <a:spcPts val="800"/>
              </a:spcAft>
            </a:pP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THE RESULT: </a:t>
            </a:r>
            <a:r>
              <a:rPr lang="lt-LT" sz="2400" b="1" dirty="0">
                <a:solidFill>
                  <a:srgbClr val="C00000"/>
                </a:solidFill>
                <a:latin typeface="Arial" panose="020B0604020202020204" pitchFamily="34" charset="0"/>
                <a:ea typeface="Calibri" panose="020F0502020204030204" pitchFamily="34" charset="0"/>
                <a:cs typeface="Arial" panose="020B0604020202020204" pitchFamily="34" charset="0"/>
              </a:rPr>
              <a:t>THE </a:t>
            </a: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ZIRCON GRAIN SEPARATE CONTAINING 30-100 </a:t>
            </a:r>
            <a:r>
              <a:rPr lang="lt-LT" sz="2400" b="1" dirty="0">
                <a:solidFill>
                  <a:srgbClr val="C00000"/>
                </a:solidFill>
                <a:latin typeface="Arial" panose="020B0604020202020204" pitchFamily="34" charset="0"/>
                <a:ea typeface="Calibri" panose="020F0502020204030204" pitchFamily="34" charset="0"/>
                <a:cs typeface="Arial" panose="020B0604020202020204" pitchFamily="34" charset="0"/>
              </a:rPr>
              <a:t>ZIRCON </a:t>
            </a: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GRAINS</a:t>
            </a:r>
          </a:p>
        </p:txBody>
      </p:sp>
      <p:sp>
        <p:nvSpPr>
          <p:cNvPr id="5" name="TextBox 4">
            <a:extLst>
              <a:ext uri="{FF2B5EF4-FFF2-40B4-BE49-F238E27FC236}">
                <a16:creationId xmlns:a16="http://schemas.microsoft.com/office/drawing/2014/main" id="{68EDF96F-34B8-46AB-B24F-B30449E06C8D}"/>
              </a:ext>
            </a:extLst>
          </p:cNvPr>
          <p:cNvSpPr txBox="1"/>
          <p:nvPr/>
        </p:nvSpPr>
        <p:spPr>
          <a:xfrm>
            <a:off x="175582" y="274867"/>
            <a:ext cx="10871863" cy="461665"/>
          </a:xfrm>
          <a:prstGeom prst="rect">
            <a:avLst/>
          </a:prstGeom>
          <a:noFill/>
        </p:spPr>
        <p:txBody>
          <a:bodyPr wrap="square">
            <a:spAutoFit/>
          </a:bodyPr>
          <a:lstStyle/>
          <a:p>
            <a:pPr>
              <a:buNone/>
            </a:pPr>
            <a:r>
              <a:rPr lang="lt-LT" sz="2400" b="1"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4) Mineral Separation Shaking Table for Gravity Concentration Treatment</a:t>
            </a:r>
          </a:p>
        </p:txBody>
      </p:sp>
      <p:sp>
        <p:nvSpPr>
          <p:cNvPr id="6" name="TextBox 8">
            <a:extLst>
              <a:ext uri="{FF2B5EF4-FFF2-40B4-BE49-F238E27FC236}">
                <a16:creationId xmlns:a16="http://schemas.microsoft.com/office/drawing/2014/main" id="{2F9DD7E6-76E6-4345-67CA-17FBF80FCA17}"/>
              </a:ext>
            </a:extLst>
          </p:cNvPr>
          <p:cNvSpPr txBox="1">
            <a:spLocks noChangeArrowheads="1"/>
          </p:cNvSpPr>
          <p:nvPr/>
        </p:nvSpPr>
        <p:spPr bwMode="auto">
          <a:xfrm>
            <a:off x="5556582" y="4039215"/>
            <a:ext cx="54908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400" dirty="0">
                <a:cs typeface="Arial" panose="020B0604020202020204" pitchFamily="34" charset="0"/>
              </a:rPr>
              <a:t>Simplified procedure for baddeleyite (and zircon) separation proposed by Ulf Soderlund and Leif Johansson (2002). </a:t>
            </a:r>
            <a:r>
              <a:rPr lang="lt-LT" altLang="lt-LT" sz="2400" dirty="0">
                <a:cs typeface="Arial" panose="020B0604020202020204" pitchFamily="34" charset="0"/>
              </a:rPr>
              <a:t> </a:t>
            </a:r>
          </a:p>
        </p:txBody>
      </p:sp>
      <p:sp>
        <p:nvSpPr>
          <p:cNvPr id="7" name="Oval 6">
            <a:extLst>
              <a:ext uri="{FF2B5EF4-FFF2-40B4-BE49-F238E27FC236}">
                <a16:creationId xmlns:a16="http://schemas.microsoft.com/office/drawing/2014/main" id="{68153C83-90A5-1968-71B4-104D849EB4EA}"/>
              </a:ext>
            </a:extLst>
          </p:cNvPr>
          <p:cNvSpPr/>
          <p:nvPr/>
        </p:nvSpPr>
        <p:spPr>
          <a:xfrm>
            <a:off x="5648771" y="736532"/>
            <a:ext cx="6080060" cy="1249126"/>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7635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t-LT"/>
          </a:p>
        </p:txBody>
      </p:sp>
      <p:sp>
        <p:nvSpPr>
          <p:cNvPr id="23" name="TextBox 8">
            <a:extLst>
              <a:ext uri="{FF2B5EF4-FFF2-40B4-BE49-F238E27FC236}">
                <a16:creationId xmlns:a16="http://schemas.microsoft.com/office/drawing/2014/main" id="{E3BF3D0B-6010-42F9-B30F-868DAF167CDA}"/>
              </a:ext>
            </a:extLst>
          </p:cNvPr>
          <p:cNvSpPr txBox="1">
            <a:spLocks noChangeArrowheads="1"/>
          </p:cNvSpPr>
          <p:nvPr/>
        </p:nvSpPr>
        <p:spPr bwMode="auto">
          <a:xfrm>
            <a:off x="528300" y="4742151"/>
            <a:ext cx="24641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b="1" dirty="0">
                <a:cs typeface="Arial" panose="020B0604020202020204" pitchFamily="34" charset="0"/>
              </a:rPr>
              <a:t>Crushing: hammer</a:t>
            </a:r>
            <a:endParaRPr lang="lt-LT" altLang="lt-LT" sz="2000" b="1" dirty="0">
              <a:cs typeface="Arial" panose="020B0604020202020204" pitchFamily="34" charset="0"/>
            </a:endParaRPr>
          </a:p>
        </p:txBody>
      </p:sp>
      <p:sp>
        <p:nvSpPr>
          <p:cNvPr id="4" name="Rectangle 3">
            <a:extLst>
              <a:ext uri="{FF2B5EF4-FFF2-40B4-BE49-F238E27FC236}">
                <a16:creationId xmlns:a16="http://schemas.microsoft.com/office/drawing/2014/main" id="{39C9016F-1079-4DE1-DAE3-5CB91FA3E737}"/>
              </a:ext>
            </a:extLst>
          </p:cNvPr>
          <p:cNvSpPr/>
          <p:nvPr/>
        </p:nvSpPr>
        <p:spPr>
          <a:xfrm>
            <a:off x="528300" y="116759"/>
            <a:ext cx="9174237" cy="519886"/>
          </a:xfrm>
          <a:prstGeom prst="rect">
            <a:avLst/>
          </a:prstGeom>
          <a:solidFill>
            <a:schemeClr val="bg1"/>
          </a:solidFill>
        </p:spPr>
        <p:txBody>
          <a:bodyPr wrap="square">
            <a:spAutoFit/>
          </a:bodyPr>
          <a:lstStyle/>
          <a:p>
            <a:pPr indent="457200">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“Economic” sample preparation equipment kit</a:t>
            </a:r>
            <a:endParaRPr lang="en-US" sz="2800" b="1" dirty="0">
              <a:solidFill>
                <a:schemeClr val="accent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A762B79-3124-1539-E7EB-3271508CA119}"/>
              </a:ext>
            </a:extLst>
          </p:cNvPr>
          <p:cNvSpPr/>
          <p:nvPr/>
        </p:nvSpPr>
        <p:spPr>
          <a:xfrm>
            <a:off x="213640" y="5887289"/>
            <a:ext cx="10699339" cy="853952"/>
          </a:xfrm>
          <a:prstGeom prst="rect">
            <a:avLst/>
          </a:prstGeom>
          <a:solidFill>
            <a:schemeClr val="bg1"/>
          </a:solidFill>
        </p:spPr>
        <p:txBody>
          <a:bodyPr wrap="square">
            <a:spAutoFit/>
          </a:bodyPr>
          <a:lstStyle/>
          <a:p>
            <a:pPr>
              <a:lnSpc>
                <a:spcPct val="107000"/>
              </a:lnSpc>
              <a:spcAft>
                <a:spcPts val="800"/>
              </a:spcAft>
            </a:pP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THE RESULT: ZIRCON GRAIN SEPARATE CONTAINING 30-100 </a:t>
            </a:r>
            <a:r>
              <a:rPr lang="lt-LT" sz="2400" b="1" dirty="0">
                <a:solidFill>
                  <a:srgbClr val="C00000"/>
                </a:solidFill>
                <a:latin typeface="Arial" panose="020B0604020202020204" pitchFamily="34" charset="0"/>
                <a:ea typeface="Calibri" panose="020F0502020204030204" pitchFamily="34" charset="0"/>
                <a:cs typeface="Arial" panose="020B0604020202020204" pitchFamily="34" charset="0"/>
              </a:rPr>
              <a:t>ZIRCON </a:t>
            </a: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GRAINS</a:t>
            </a:r>
            <a:r>
              <a:rPr lang="lt-LT" sz="2400" b="1" dirty="0">
                <a:solidFill>
                  <a:srgbClr val="C00000"/>
                </a:solidFill>
                <a:latin typeface="Arial" panose="020B0604020202020204" pitchFamily="34" charset="0"/>
                <a:ea typeface="Calibri" panose="020F0502020204030204" pitchFamily="34" charset="0"/>
                <a:cs typeface="Arial" panose="020B0604020202020204" pitchFamily="34" charset="0"/>
              </a:rPr>
              <a:t>, READY TO SEND FOR DATING</a:t>
            </a:r>
            <a:endPar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E648BAC-2EB8-2CC8-B8F6-3D4CEB0D5D47}"/>
              </a:ext>
            </a:extLst>
          </p:cNvPr>
          <p:cNvPicPr>
            <a:picLocks noChangeAspect="1"/>
          </p:cNvPicPr>
          <p:nvPr/>
        </p:nvPicPr>
        <p:blipFill>
          <a:blip r:embed="rId2"/>
          <a:stretch>
            <a:fillRect/>
          </a:stretch>
        </p:blipFill>
        <p:spPr>
          <a:xfrm>
            <a:off x="101009" y="934943"/>
            <a:ext cx="4883591" cy="3662694"/>
          </a:xfrm>
          <a:prstGeom prst="rect">
            <a:avLst/>
          </a:prstGeom>
        </p:spPr>
      </p:pic>
      <p:pic>
        <p:nvPicPr>
          <p:cNvPr id="8" name="Picture 7">
            <a:extLst>
              <a:ext uri="{FF2B5EF4-FFF2-40B4-BE49-F238E27FC236}">
                <a16:creationId xmlns:a16="http://schemas.microsoft.com/office/drawing/2014/main" id="{1FD1BEDC-9AE8-54B4-ECA2-F47F3D1E771E}"/>
              </a:ext>
            </a:extLst>
          </p:cNvPr>
          <p:cNvPicPr>
            <a:picLocks noChangeAspect="1"/>
          </p:cNvPicPr>
          <p:nvPr/>
        </p:nvPicPr>
        <p:blipFill>
          <a:blip r:embed="rId3"/>
          <a:stretch>
            <a:fillRect/>
          </a:stretch>
        </p:blipFill>
        <p:spPr>
          <a:xfrm>
            <a:off x="5161343" y="631259"/>
            <a:ext cx="6815354" cy="5111516"/>
          </a:xfrm>
          <a:prstGeom prst="rect">
            <a:avLst/>
          </a:prstGeom>
        </p:spPr>
      </p:pic>
      <p:sp>
        <p:nvSpPr>
          <p:cNvPr id="9" name="TextBox 8">
            <a:extLst>
              <a:ext uri="{FF2B5EF4-FFF2-40B4-BE49-F238E27FC236}">
                <a16:creationId xmlns:a16="http://schemas.microsoft.com/office/drawing/2014/main" id="{E27DF2B6-4F28-A51B-DCF9-50456F72C92C}"/>
              </a:ext>
            </a:extLst>
          </p:cNvPr>
          <p:cNvSpPr txBox="1">
            <a:spLocks noChangeArrowheads="1"/>
          </p:cNvSpPr>
          <p:nvPr/>
        </p:nvSpPr>
        <p:spPr bwMode="auto">
          <a:xfrm>
            <a:off x="7799347" y="781159"/>
            <a:ext cx="39966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b="1" dirty="0">
                <a:solidFill>
                  <a:srgbClr val="FFFF00"/>
                </a:solidFill>
                <a:cs typeface="Arial" panose="020B0604020202020204" pitchFamily="34" charset="0"/>
              </a:rPr>
              <a:t>Grinding/milling: agate grinder </a:t>
            </a:r>
            <a:endParaRPr lang="lt-LT" altLang="lt-LT" sz="2000" b="1" dirty="0">
              <a:solidFill>
                <a:srgbClr val="FFFF00"/>
              </a:solidFill>
              <a:cs typeface="Arial" panose="020B0604020202020204" pitchFamily="34" charset="0"/>
            </a:endParaRPr>
          </a:p>
        </p:txBody>
      </p:sp>
      <p:sp>
        <p:nvSpPr>
          <p:cNvPr id="10" name="TextBox 8">
            <a:extLst>
              <a:ext uri="{FF2B5EF4-FFF2-40B4-BE49-F238E27FC236}">
                <a16:creationId xmlns:a16="http://schemas.microsoft.com/office/drawing/2014/main" id="{3C176428-0EE5-E4CB-BEF4-07A87FAB03BC}"/>
              </a:ext>
            </a:extLst>
          </p:cNvPr>
          <p:cNvSpPr txBox="1">
            <a:spLocks noChangeArrowheads="1"/>
          </p:cNvSpPr>
          <p:nvPr/>
        </p:nvSpPr>
        <p:spPr bwMode="auto">
          <a:xfrm>
            <a:off x="5672011" y="2200138"/>
            <a:ext cx="148149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b="1" dirty="0">
                <a:solidFill>
                  <a:srgbClr val="FFFF00"/>
                </a:solidFill>
                <a:cs typeface="Arial" panose="020B0604020202020204" pitchFamily="34" charset="0"/>
              </a:rPr>
              <a:t>Magnetic </a:t>
            </a:r>
          </a:p>
          <a:p>
            <a:pPr>
              <a:spcBef>
                <a:spcPct val="0"/>
              </a:spcBef>
              <a:buClrTx/>
              <a:buSzTx/>
              <a:buFontTx/>
              <a:buNone/>
            </a:pPr>
            <a:r>
              <a:rPr lang="en-US" altLang="lt-LT" sz="2000" b="1" dirty="0">
                <a:solidFill>
                  <a:srgbClr val="FFFF00"/>
                </a:solidFill>
                <a:cs typeface="Arial" panose="020B0604020202020204" pitchFamily="34" charset="0"/>
              </a:rPr>
              <a:t>separation</a:t>
            </a:r>
            <a:endParaRPr lang="lt-LT" altLang="lt-LT" sz="2000" b="1" dirty="0">
              <a:solidFill>
                <a:srgbClr val="FFFF00"/>
              </a:solidFill>
              <a:cs typeface="Arial" panose="020B0604020202020204" pitchFamily="34" charset="0"/>
            </a:endParaRPr>
          </a:p>
        </p:txBody>
      </p:sp>
      <p:sp>
        <p:nvSpPr>
          <p:cNvPr id="11" name="TextBox 8">
            <a:extLst>
              <a:ext uri="{FF2B5EF4-FFF2-40B4-BE49-F238E27FC236}">
                <a16:creationId xmlns:a16="http://schemas.microsoft.com/office/drawing/2014/main" id="{31DD767C-8C24-6781-AB24-C9D1AC52294C}"/>
              </a:ext>
            </a:extLst>
          </p:cNvPr>
          <p:cNvSpPr txBox="1">
            <a:spLocks noChangeArrowheads="1"/>
          </p:cNvSpPr>
          <p:nvPr/>
        </p:nvSpPr>
        <p:spPr bwMode="auto">
          <a:xfrm>
            <a:off x="10098162" y="3919024"/>
            <a:ext cx="187853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b="1" dirty="0">
                <a:solidFill>
                  <a:srgbClr val="FFFF00"/>
                </a:solidFill>
                <a:cs typeface="Arial" panose="020B0604020202020204" pitchFamily="34" charset="0"/>
              </a:rPr>
              <a:t>“Water table”: gravimetric separation</a:t>
            </a:r>
          </a:p>
        </p:txBody>
      </p:sp>
    </p:spTree>
    <p:extLst>
      <p:ext uri="{BB962C8B-B14F-4D97-AF65-F5344CB8AC3E}">
        <p14:creationId xmlns:p14="http://schemas.microsoft.com/office/powerpoint/2010/main" val="253337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11020F-D971-0007-5AF3-CD37FB9EB798}"/>
              </a:ext>
            </a:extLst>
          </p:cNvPr>
          <p:cNvSpPr/>
          <p:nvPr/>
        </p:nvSpPr>
        <p:spPr>
          <a:xfrm>
            <a:off x="138091" y="2531100"/>
            <a:ext cx="5357379" cy="4183774"/>
          </a:xfrm>
          <a:prstGeom prst="rect">
            <a:avLst/>
          </a:prstGeom>
          <a:solidFill>
            <a:schemeClr val="bg1"/>
          </a:solidFill>
        </p:spPr>
        <p:txBody>
          <a:bodyPr wrap="square">
            <a:spAutoFit/>
          </a:bodyPr>
          <a:lstStyle/>
          <a:p>
            <a:pPr indent="457200">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MOUNT PREPARATION</a:t>
            </a:r>
            <a:endParaRPr lang="en-US" sz="2400" b="1" dirty="0">
              <a:effectLst/>
              <a:latin typeface="Arial" panose="020B0604020202020204" pitchFamily="34" charset="0"/>
              <a:ea typeface="Calibri" panose="020F0502020204030204" pitchFamily="34" charset="0"/>
              <a:cs typeface="Arial" panose="020B0604020202020204" pitchFamily="34" charset="0"/>
            </a:endParaRPr>
          </a:p>
          <a:p>
            <a:pPr indent="457200">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When </a:t>
            </a:r>
            <a:r>
              <a:rPr lang="lt-LT" sz="2400" b="1" dirty="0">
                <a:latin typeface="Arial" panose="020B0604020202020204" pitchFamily="34" charset="0"/>
                <a:ea typeface="Calibri" panose="020F0502020204030204" pitchFamily="34" charset="0"/>
                <a:cs typeface="Arial" panose="020B0604020202020204" pitchFamily="34" charset="0"/>
              </a:rPr>
              <a:t>zircon grains for the mount </a:t>
            </a:r>
            <a:r>
              <a:rPr lang="en-US" sz="2400" b="1" dirty="0">
                <a:latin typeface="Arial" panose="020B0604020202020204" pitchFamily="34" charset="0"/>
                <a:ea typeface="Calibri" panose="020F0502020204030204" pitchFamily="34" charset="0"/>
                <a:cs typeface="Arial" panose="020B0604020202020204" pitchFamily="34" charset="0"/>
              </a:rPr>
              <a:t>are </a:t>
            </a:r>
            <a:r>
              <a:rPr lang="lt-LT" sz="2400" b="1" dirty="0">
                <a:latin typeface="Arial" panose="020B0604020202020204" pitchFamily="34" charset="0"/>
                <a:ea typeface="Calibri" panose="020F0502020204030204" pitchFamily="34" charset="0"/>
                <a:cs typeface="Arial" panose="020B0604020202020204" pitchFamily="34" charset="0"/>
              </a:rPr>
              <a:t>all displayed on the tape</a:t>
            </a:r>
            <a:r>
              <a:rPr lang="en-US" sz="2400" b="1" dirty="0">
                <a:latin typeface="Arial" panose="020B0604020202020204" pitchFamily="34" charset="0"/>
                <a:ea typeface="Calibri" panose="020F0502020204030204" pitchFamily="34" charset="0"/>
                <a:cs typeface="Arial" panose="020B0604020202020204" pitchFamily="34" charset="0"/>
              </a:rPr>
              <a:t>, the </a:t>
            </a:r>
            <a:r>
              <a:rPr lang="lt-LT" sz="2400" b="1" dirty="0">
                <a:latin typeface="Arial" panose="020B0604020202020204" pitchFamily="34" charset="0"/>
                <a:ea typeface="Calibri" panose="020F0502020204030204" pitchFamily="34" charset="0"/>
                <a:cs typeface="Arial" panose="020B0604020202020204" pitchFamily="34" charset="0"/>
              </a:rPr>
              <a:t>tape is</a:t>
            </a:r>
            <a:r>
              <a:rPr lang="en-US" sz="2400" b="1" dirty="0">
                <a:latin typeface="Arial" panose="020B0604020202020204" pitchFamily="34" charset="0"/>
                <a:ea typeface="Calibri" panose="020F0502020204030204" pitchFamily="34" charset="0"/>
                <a:cs typeface="Arial" panose="020B0604020202020204" pitchFamily="34" charset="0"/>
              </a:rPr>
              <a:t> covered with </a:t>
            </a:r>
            <a:r>
              <a:rPr lang="lt-LT" sz="2400" b="1" dirty="0">
                <a:latin typeface="Arial" panose="020B0604020202020204" pitchFamily="34" charset="0"/>
                <a:ea typeface="Calibri" panose="020F0502020204030204" pitchFamily="34" charset="0"/>
                <a:cs typeface="Arial" panose="020B0604020202020204" pitchFamily="34" charset="0"/>
              </a:rPr>
              <a:t>a </a:t>
            </a:r>
            <a:r>
              <a:rPr lang="en-US" sz="2400" b="1" dirty="0">
                <a:latin typeface="Arial" panose="020B0604020202020204" pitchFamily="34" charset="0"/>
                <a:ea typeface="Calibri" panose="020F0502020204030204" pitchFamily="34" charset="0"/>
                <a:cs typeface="Arial" panose="020B0604020202020204" pitchFamily="34" charset="0"/>
              </a:rPr>
              <a:t>cylinder</a:t>
            </a:r>
            <a:r>
              <a:rPr lang="lt-LT" sz="2400" b="1" dirty="0">
                <a:latin typeface="Arial" panose="020B0604020202020204" pitchFamily="34" charset="0"/>
                <a:ea typeface="Calibri" panose="020F0502020204030204" pitchFamily="34" charset="0"/>
                <a:cs typeface="Arial" panose="020B0604020202020204" pitchFamily="34" charset="0"/>
              </a:rPr>
              <a:t> and gradually filled with liquid </a:t>
            </a:r>
            <a:r>
              <a:rPr lang="en-US" sz="2400" b="1" dirty="0">
                <a:latin typeface="Arial" panose="020B0604020202020204" pitchFamily="34" charset="0"/>
                <a:ea typeface="Calibri" panose="020F0502020204030204" pitchFamily="34" charset="0"/>
                <a:cs typeface="Arial" panose="020B0604020202020204" pitchFamily="34" charset="0"/>
              </a:rPr>
              <a:t>epoxy. After epoxy dries, </a:t>
            </a:r>
            <a:r>
              <a:rPr lang="lt-LT" sz="2400" b="1" dirty="0">
                <a:latin typeface="Arial" panose="020B0604020202020204" pitchFamily="34" charset="0"/>
                <a:ea typeface="Calibri" panose="020F0502020204030204" pitchFamily="34" charset="0"/>
                <a:cs typeface="Arial" panose="020B0604020202020204" pitchFamily="34" charset="0"/>
              </a:rPr>
              <a:t>the </a:t>
            </a:r>
            <a:r>
              <a:rPr lang="en-US" sz="2400" b="1" dirty="0">
                <a:latin typeface="Arial" panose="020B0604020202020204" pitchFamily="34" charset="0"/>
                <a:ea typeface="Calibri" panose="020F0502020204030204" pitchFamily="34" charset="0"/>
                <a:cs typeface="Arial" panose="020B0604020202020204" pitchFamily="34" charset="0"/>
              </a:rPr>
              <a:t>cylinder </a:t>
            </a:r>
            <a:r>
              <a:rPr lang="lt-LT" sz="2400" b="1" dirty="0">
                <a:latin typeface="Arial" panose="020B0604020202020204" pitchFamily="34" charset="0"/>
                <a:ea typeface="Calibri" panose="020F0502020204030204" pitchFamily="34" charset="0"/>
                <a:cs typeface="Arial" panose="020B0604020202020204" pitchFamily="34" charset="0"/>
              </a:rPr>
              <a:t>is</a:t>
            </a:r>
            <a:r>
              <a:rPr lang="en-US" sz="2400" b="1" dirty="0">
                <a:latin typeface="Arial" panose="020B0604020202020204" pitchFamily="34" charset="0"/>
                <a:ea typeface="Calibri" panose="020F0502020204030204" pitchFamily="34" charset="0"/>
                <a:cs typeface="Arial" panose="020B0604020202020204" pitchFamily="34" charset="0"/>
              </a:rPr>
              <a:t> removed. Epoxy mounts are polished, covered and photographed by SEM BSE and/or CL detectors.</a:t>
            </a:r>
            <a:endParaRPr lang="en-US" sz="2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22F4B-22A8-B32A-02B9-920241183908}"/>
              </a:ext>
            </a:extLst>
          </p:cNvPr>
          <p:cNvSpPr/>
          <p:nvPr/>
        </p:nvSpPr>
        <p:spPr>
          <a:xfrm>
            <a:off x="138090" y="186426"/>
            <a:ext cx="11578193" cy="2145844"/>
          </a:xfrm>
          <a:prstGeom prst="rect">
            <a:avLst/>
          </a:prstGeom>
          <a:solidFill>
            <a:schemeClr val="bg1"/>
          </a:solidFill>
        </p:spPr>
        <p:txBody>
          <a:bodyPr wrap="square">
            <a:spAutoFit/>
          </a:bodyPr>
          <a:lstStyle/>
          <a:p>
            <a:pPr indent="457200">
              <a:lnSpc>
                <a:spcPct val="107000"/>
              </a:lnSpc>
              <a:spcAft>
                <a:spcPts val="800"/>
              </a:spcAft>
            </a:pPr>
            <a:r>
              <a:rPr lang="en-US" sz="2800" b="1" dirty="0">
                <a:solidFill>
                  <a:schemeClr val="accent2"/>
                </a:solidFill>
                <a:effectLst/>
                <a:latin typeface="Arial" panose="020B0604020202020204" pitchFamily="34" charset="0"/>
                <a:ea typeface="Calibri" panose="020F0502020204030204" pitchFamily="34" charset="0"/>
                <a:cs typeface="Arial" panose="020B0604020202020204" pitchFamily="34" charset="0"/>
              </a:rPr>
              <a:t>ZIRCON CRYSTAL MOUNTING</a:t>
            </a:r>
            <a:r>
              <a:rPr lang="lt-LT" sz="2800" b="1" dirty="0">
                <a:solidFill>
                  <a:schemeClr val="accent2"/>
                </a:solidFill>
                <a:effectLst/>
                <a:latin typeface="Arial" panose="020B0604020202020204" pitchFamily="34" charset="0"/>
                <a:ea typeface="Calibri" panose="020F0502020204030204" pitchFamily="34" charset="0"/>
                <a:cs typeface="Arial" panose="020B0604020202020204" pitchFamily="34" charset="0"/>
              </a:rPr>
              <a:t> (AT THE SIMS LABORATORIES)</a:t>
            </a:r>
            <a:endParaRPr lang="en-US" sz="2800" b="1" dirty="0">
              <a:solidFill>
                <a:schemeClr val="accent2"/>
              </a:solidFill>
              <a:effectLst/>
              <a:latin typeface="Arial" panose="020B0604020202020204" pitchFamily="34" charset="0"/>
              <a:ea typeface="Calibri" panose="020F0502020204030204" pitchFamily="34" charset="0"/>
              <a:cs typeface="Arial" panose="020B0604020202020204" pitchFamily="34" charset="0"/>
            </a:endParaRPr>
          </a:p>
          <a:p>
            <a:pPr indent="457200">
              <a:lnSpc>
                <a:spcPct val="107000"/>
              </a:lnSpc>
              <a:spcAft>
                <a:spcPts val="800"/>
              </a:spcAft>
            </a:pPr>
            <a:endParaRPr lang="en-US" sz="1400" b="1" dirty="0">
              <a:latin typeface="Arial" panose="020B0604020202020204" pitchFamily="34" charset="0"/>
              <a:ea typeface="Calibri" panose="020F0502020204030204" pitchFamily="34" charset="0"/>
              <a:cs typeface="Arial" panose="020B0604020202020204" pitchFamily="34" charset="0"/>
            </a:endParaRPr>
          </a:p>
          <a:p>
            <a:pPr indent="457200">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Zircon grains from the separates must be mounted on a special tape. </a:t>
            </a:r>
            <a:r>
              <a:rPr lang="lt-LT" sz="2400" b="1" dirty="0">
                <a:latin typeface="Arial" panose="020B0604020202020204" pitchFamily="34" charset="0"/>
                <a:ea typeface="Calibri" panose="020F0502020204030204" pitchFamily="34" charset="0"/>
                <a:cs typeface="Arial" panose="020B0604020202020204" pitchFamily="34" charset="0"/>
              </a:rPr>
              <a:t>For one mount, </a:t>
            </a:r>
            <a:r>
              <a:rPr lang="en-US" sz="2400" b="1" dirty="0">
                <a:latin typeface="Arial" panose="020B0604020202020204" pitchFamily="34" charset="0"/>
                <a:ea typeface="Calibri" panose="020F0502020204030204" pitchFamily="34" charset="0"/>
                <a:cs typeface="Arial" panose="020B0604020202020204" pitchFamily="34" charset="0"/>
              </a:rPr>
              <a:t>usually, zircon grains from 4 samples</a:t>
            </a:r>
            <a:r>
              <a:rPr lang="lt-LT" sz="2400" b="1" dirty="0">
                <a:latin typeface="Arial" panose="020B0604020202020204" pitchFamily="34" charset="0"/>
                <a:ea typeface="Calibri" panose="020F0502020204030204" pitchFamily="34" charset="0"/>
                <a:cs typeface="Arial" panose="020B0604020202020204" pitchFamily="34" charset="0"/>
              </a:rPr>
              <a:t> are displayed in </a:t>
            </a:r>
            <a:r>
              <a:rPr lang="en-US" sz="2400" b="1" dirty="0">
                <a:latin typeface="Arial" panose="020B0604020202020204" pitchFamily="34" charset="0"/>
                <a:ea typeface="Calibri" panose="020F0502020204030204" pitchFamily="34" charset="0"/>
                <a:cs typeface="Arial" panose="020B0604020202020204" pitchFamily="34" charset="0"/>
              </a:rPr>
              <a:t>4 lines, leaving some space for standards.</a:t>
            </a:r>
            <a:endParaRPr lang="lt-LT" sz="2400" b="1" dirty="0">
              <a:latin typeface="Arial" panose="020B060402020202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F62FFDC-8089-ABB2-18CA-9C7369EC58E2}"/>
              </a:ext>
            </a:extLst>
          </p:cNvPr>
          <p:cNvPicPr>
            <a:picLocks noChangeAspect="1"/>
          </p:cNvPicPr>
          <p:nvPr/>
        </p:nvPicPr>
        <p:blipFill>
          <a:blip r:embed="rId2"/>
          <a:stretch>
            <a:fillRect/>
          </a:stretch>
        </p:blipFill>
        <p:spPr>
          <a:xfrm>
            <a:off x="6381714" y="2197663"/>
            <a:ext cx="4489704" cy="4245864"/>
          </a:xfrm>
          <a:prstGeom prst="rect">
            <a:avLst/>
          </a:prstGeom>
        </p:spPr>
      </p:pic>
      <p:cxnSp>
        <p:nvCxnSpPr>
          <p:cNvPr id="7" name="Straight Arrow Connector 6">
            <a:extLst>
              <a:ext uri="{FF2B5EF4-FFF2-40B4-BE49-F238E27FC236}">
                <a16:creationId xmlns:a16="http://schemas.microsoft.com/office/drawing/2014/main" id="{ECD5682E-6F6D-BA9E-86D8-F0EBC8248515}"/>
              </a:ext>
            </a:extLst>
          </p:cNvPr>
          <p:cNvCxnSpPr/>
          <p:nvPr/>
        </p:nvCxnSpPr>
        <p:spPr>
          <a:xfrm>
            <a:off x="7597212" y="3469226"/>
            <a:ext cx="68367" cy="1837345"/>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3D068C4-C449-BE38-D19C-F43E8F7F04CE}"/>
              </a:ext>
            </a:extLst>
          </p:cNvPr>
          <p:cNvCxnSpPr>
            <a:cxnSpLocks/>
          </p:cNvCxnSpPr>
          <p:nvPr/>
        </p:nvCxnSpPr>
        <p:spPr>
          <a:xfrm>
            <a:off x="8364910" y="3607058"/>
            <a:ext cx="0" cy="2263903"/>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2D8E4AD-D934-DDD1-BCFA-E07D95BBCD22}"/>
              </a:ext>
            </a:extLst>
          </p:cNvPr>
          <p:cNvCxnSpPr>
            <a:cxnSpLocks/>
          </p:cNvCxnSpPr>
          <p:nvPr/>
        </p:nvCxnSpPr>
        <p:spPr>
          <a:xfrm>
            <a:off x="9064241" y="3704314"/>
            <a:ext cx="1" cy="2166647"/>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D93EF4F-F6D4-4E84-4DC8-61022A980269}"/>
              </a:ext>
            </a:extLst>
          </p:cNvPr>
          <p:cNvCxnSpPr>
            <a:cxnSpLocks/>
          </p:cNvCxnSpPr>
          <p:nvPr/>
        </p:nvCxnSpPr>
        <p:spPr>
          <a:xfrm>
            <a:off x="9763571" y="3831076"/>
            <a:ext cx="0" cy="1706599"/>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2346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9AF96F-DC12-E5DA-08D0-2DD1510F4FBC}"/>
              </a:ext>
            </a:extLst>
          </p:cNvPr>
          <p:cNvSpPr/>
          <p:nvPr/>
        </p:nvSpPr>
        <p:spPr>
          <a:xfrm>
            <a:off x="860792" y="85664"/>
            <a:ext cx="8273238" cy="519886"/>
          </a:xfrm>
          <a:prstGeom prst="rect">
            <a:avLst/>
          </a:prstGeom>
          <a:solidFill>
            <a:schemeClr val="bg1"/>
          </a:solidFill>
        </p:spPr>
        <p:txBody>
          <a:bodyPr wrap="square">
            <a:spAutoFit/>
          </a:bodyPr>
          <a:lstStyle/>
          <a:p>
            <a:pPr indent="457200">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MOUNT IMAGING</a:t>
            </a:r>
            <a:endParaRPr lang="en-US" sz="2800" b="1" dirty="0">
              <a:solidFill>
                <a:schemeClr val="accent2"/>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A714C7A-4AD8-FC59-D614-E4904518F24C}"/>
              </a:ext>
            </a:extLst>
          </p:cNvPr>
          <p:cNvPicPr>
            <a:picLocks noChangeAspect="1"/>
          </p:cNvPicPr>
          <p:nvPr/>
        </p:nvPicPr>
        <p:blipFill>
          <a:blip r:embed="rId2"/>
          <a:stretch>
            <a:fillRect/>
          </a:stretch>
        </p:blipFill>
        <p:spPr>
          <a:xfrm>
            <a:off x="122668" y="639090"/>
            <a:ext cx="3545883" cy="2757909"/>
          </a:xfrm>
          <a:prstGeom prst="rect">
            <a:avLst/>
          </a:prstGeom>
        </p:spPr>
      </p:pic>
      <p:pic>
        <p:nvPicPr>
          <p:cNvPr id="8" name="Picture 7">
            <a:extLst>
              <a:ext uri="{FF2B5EF4-FFF2-40B4-BE49-F238E27FC236}">
                <a16:creationId xmlns:a16="http://schemas.microsoft.com/office/drawing/2014/main" id="{5E4588ED-15C9-AA23-E121-32C16639C878}"/>
              </a:ext>
            </a:extLst>
          </p:cNvPr>
          <p:cNvPicPr>
            <a:picLocks noChangeAspect="1"/>
          </p:cNvPicPr>
          <p:nvPr/>
        </p:nvPicPr>
        <p:blipFill>
          <a:blip r:embed="rId3"/>
          <a:stretch>
            <a:fillRect/>
          </a:stretch>
        </p:blipFill>
        <p:spPr>
          <a:xfrm>
            <a:off x="3668551" y="605550"/>
            <a:ext cx="3545882" cy="2757909"/>
          </a:xfrm>
          <a:prstGeom prst="rect">
            <a:avLst/>
          </a:prstGeom>
        </p:spPr>
      </p:pic>
      <p:pic>
        <p:nvPicPr>
          <p:cNvPr id="7" name="Picture 6">
            <a:extLst>
              <a:ext uri="{FF2B5EF4-FFF2-40B4-BE49-F238E27FC236}">
                <a16:creationId xmlns:a16="http://schemas.microsoft.com/office/drawing/2014/main" id="{070C3319-F226-5BC6-98E5-AE14BE3465BC}"/>
              </a:ext>
            </a:extLst>
          </p:cNvPr>
          <p:cNvPicPr>
            <a:picLocks noChangeAspect="1"/>
          </p:cNvPicPr>
          <p:nvPr/>
        </p:nvPicPr>
        <p:blipFill>
          <a:blip r:embed="rId4"/>
          <a:stretch>
            <a:fillRect/>
          </a:stretch>
        </p:blipFill>
        <p:spPr>
          <a:xfrm>
            <a:off x="7991443" y="191429"/>
            <a:ext cx="3762820" cy="2822115"/>
          </a:xfrm>
          <a:prstGeom prst="rect">
            <a:avLst/>
          </a:prstGeom>
        </p:spPr>
      </p:pic>
      <p:pic>
        <p:nvPicPr>
          <p:cNvPr id="12" name="Picture 11">
            <a:extLst>
              <a:ext uri="{FF2B5EF4-FFF2-40B4-BE49-F238E27FC236}">
                <a16:creationId xmlns:a16="http://schemas.microsoft.com/office/drawing/2014/main" id="{B2BD66D1-2F18-8725-811D-40045EA34D3C}"/>
              </a:ext>
            </a:extLst>
          </p:cNvPr>
          <p:cNvPicPr>
            <a:picLocks noChangeAspect="1"/>
          </p:cNvPicPr>
          <p:nvPr/>
        </p:nvPicPr>
        <p:blipFill>
          <a:blip r:embed="rId5"/>
          <a:stretch>
            <a:fillRect/>
          </a:stretch>
        </p:blipFill>
        <p:spPr>
          <a:xfrm>
            <a:off x="122668" y="3908662"/>
            <a:ext cx="3808397" cy="2856299"/>
          </a:xfrm>
          <a:prstGeom prst="rect">
            <a:avLst/>
          </a:prstGeom>
        </p:spPr>
      </p:pic>
      <p:sp>
        <p:nvSpPr>
          <p:cNvPr id="14" name="Rectangle 13">
            <a:extLst>
              <a:ext uri="{FF2B5EF4-FFF2-40B4-BE49-F238E27FC236}">
                <a16:creationId xmlns:a16="http://schemas.microsoft.com/office/drawing/2014/main" id="{3E6B549C-47DF-D608-7E5C-3C9954A0816E}"/>
              </a:ext>
            </a:extLst>
          </p:cNvPr>
          <p:cNvSpPr/>
          <p:nvPr/>
        </p:nvSpPr>
        <p:spPr>
          <a:xfrm>
            <a:off x="220616" y="3406670"/>
            <a:ext cx="5220876" cy="458780"/>
          </a:xfrm>
          <a:prstGeom prst="rect">
            <a:avLst/>
          </a:prstGeom>
          <a:solidFill>
            <a:schemeClr val="bg1"/>
          </a:solidFill>
        </p:spPr>
        <p:txBody>
          <a:bodyPr wrap="square">
            <a:spAutoFit/>
          </a:bodyPr>
          <a:lstStyle/>
          <a:p>
            <a:pPr indent="457200">
              <a:lnSpc>
                <a:spcPct val="107000"/>
              </a:lnSpc>
              <a:spcAft>
                <a:spcPts val="800"/>
              </a:spcAft>
            </a:pPr>
            <a:r>
              <a:rPr lang="en-US" sz="2400" dirty="0">
                <a:latin typeface="Arial" panose="020B0604020202020204" pitchFamily="34" charset="0"/>
                <a:ea typeface="Calibri" panose="020F0502020204030204" pitchFamily="34" charset="0"/>
                <a:cs typeface="Arial" panose="020B0604020202020204" pitchFamily="34" charset="0"/>
              </a:rPr>
              <a:t>SEM SE images</a:t>
            </a:r>
          </a:p>
        </p:txBody>
      </p:sp>
      <p:sp>
        <p:nvSpPr>
          <p:cNvPr id="15" name="TextBox 8">
            <a:extLst>
              <a:ext uri="{FF2B5EF4-FFF2-40B4-BE49-F238E27FC236}">
                <a16:creationId xmlns:a16="http://schemas.microsoft.com/office/drawing/2014/main" id="{995DE4AD-5F6D-399E-50B7-BE672A94E40B}"/>
              </a:ext>
            </a:extLst>
          </p:cNvPr>
          <p:cNvSpPr txBox="1">
            <a:spLocks noChangeArrowheads="1"/>
          </p:cNvSpPr>
          <p:nvPr/>
        </p:nvSpPr>
        <p:spPr bwMode="auto">
          <a:xfrm>
            <a:off x="3931065" y="4348100"/>
            <a:ext cx="154366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400" dirty="0">
                <a:cs typeface="Arial" panose="020B0604020202020204" pitchFamily="34" charset="0"/>
              </a:rPr>
              <a:t>Reflected light images </a:t>
            </a:r>
            <a:endParaRPr lang="lt-LT" altLang="lt-LT" sz="2400" dirty="0">
              <a:cs typeface="Arial" panose="020B0604020202020204" pitchFamily="34" charset="0"/>
            </a:endParaRPr>
          </a:p>
        </p:txBody>
      </p:sp>
      <p:sp>
        <p:nvSpPr>
          <p:cNvPr id="16" name="TextBox 8">
            <a:extLst>
              <a:ext uri="{FF2B5EF4-FFF2-40B4-BE49-F238E27FC236}">
                <a16:creationId xmlns:a16="http://schemas.microsoft.com/office/drawing/2014/main" id="{17C9FDFB-E927-84EB-9EF0-DF7ED5D28848}"/>
              </a:ext>
            </a:extLst>
          </p:cNvPr>
          <p:cNvSpPr txBox="1">
            <a:spLocks noChangeArrowheads="1"/>
          </p:cNvSpPr>
          <p:nvPr/>
        </p:nvSpPr>
        <p:spPr bwMode="auto">
          <a:xfrm>
            <a:off x="7484423" y="3013544"/>
            <a:ext cx="45849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400" dirty="0">
                <a:cs typeface="Arial" panose="020B0604020202020204" pitchFamily="34" charset="0"/>
              </a:rPr>
              <a:t>Zircon grains in transparent light</a:t>
            </a:r>
            <a:endParaRPr lang="lt-LT" altLang="lt-LT" sz="2400" dirty="0">
              <a:cs typeface="Arial" panose="020B0604020202020204" pitchFamily="34" charset="0"/>
            </a:endParaRPr>
          </a:p>
        </p:txBody>
      </p:sp>
      <p:pic>
        <p:nvPicPr>
          <p:cNvPr id="18" name="Picture 17">
            <a:extLst>
              <a:ext uri="{FF2B5EF4-FFF2-40B4-BE49-F238E27FC236}">
                <a16:creationId xmlns:a16="http://schemas.microsoft.com/office/drawing/2014/main" id="{989F2F18-33CC-582D-C070-1D21CC82517B}"/>
              </a:ext>
            </a:extLst>
          </p:cNvPr>
          <p:cNvPicPr>
            <a:picLocks noChangeAspect="1"/>
          </p:cNvPicPr>
          <p:nvPr/>
        </p:nvPicPr>
        <p:blipFill>
          <a:blip r:embed="rId6"/>
          <a:stretch>
            <a:fillRect/>
          </a:stretch>
        </p:blipFill>
        <p:spPr>
          <a:xfrm>
            <a:off x="5349945" y="3636060"/>
            <a:ext cx="3493528" cy="2717188"/>
          </a:xfrm>
          <a:prstGeom prst="rect">
            <a:avLst/>
          </a:prstGeom>
        </p:spPr>
      </p:pic>
      <p:pic>
        <p:nvPicPr>
          <p:cNvPr id="20" name="Picture 19">
            <a:extLst>
              <a:ext uri="{FF2B5EF4-FFF2-40B4-BE49-F238E27FC236}">
                <a16:creationId xmlns:a16="http://schemas.microsoft.com/office/drawing/2014/main" id="{9D3719FC-C2CC-4AF6-D11E-B3ED5E59B011}"/>
              </a:ext>
            </a:extLst>
          </p:cNvPr>
          <p:cNvPicPr>
            <a:picLocks noChangeAspect="1"/>
          </p:cNvPicPr>
          <p:nvPr/>
        </p:nvPicPr>
        <p:blipFill>
          <a:blip r:embed="rId7"/>
          <a:stretch>
            <a:fillRect/>
          </a:stretch>
        </p:blipFill>
        <p:spPr>
          <a:xfrm>
            <a:off x="8843473" y="3636060"/>
            <a:ext cx="3421625" cy="2661264"/>
          </a:xfrm>
          <a:prstGeom prst="rect">
            <a:avLst/>
          </a:prstGeom>
        </p:spPr>
      </p:pic>
      <p:sp>
        <p:nvSpPr>
          <p:cNvPr id="21" name="TextBox 8">
            <a:extLst>
              <a:ext uri="{FF2B5EF4-FFF2-40B4-BE49-F238E27FC236}">
                <a16:creationId xmlns:a16="http://schemas.microsoft.com/office/drawing/2014/main" id="{42DC2D66-1498-117C-ABA2-9CFB4FA6065C}"/>
              </a:ext>
            </a:extLst>
          </p:cNvPr>
          <p:cNvSpPr txBox="1">
            <a:spLocks noChangeArrowheads="1"/>
          </p:cNvSpPr>
          <p:nvPr/>
        </p:nvSpPr>
        <p:spPr bwMode="auto">
          <a:xfrm>
            <a:off x="5349945" y="6293992"/>
            <a:ext cx="52042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400" dirty="0">
                <a:cs typeface="Arial" panose="020B0604020202020204" pitchFamily="34" charset="0"/>
              </a:rPr>
              <a:t>CL images </a:t>
            </a:r>
            <a:endParaRPr lang="lt-LT" altLang="lt-LT" sz="2400" dirty="0">
              <a:cs typeface="Arial" panose="020B0604020202020204" pitchFamily="34" charset="0"/>
            </a:endParaRPr>
          </a:p>
        </p:txBody>
      </p:sp>
    </p:spTree>
    <p:extLst>
      <p:ext uri="{BB962C8B-B14F-4D97-AF65-F5344CB8AC3E}">
        <p14:creationId xmlns:p14="http://schemas.microsoft.com/office/powerpoint/2010/main" val="1233047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060DBC-F387-03A2-2D66-FF71F64DFA5F}"/>
              </a:ext>
            </a:extLst>
          </p:cNvPr>
          <p:cNvSpPr/>
          <p:nvPr/>
        </p:nvSpPr>
        <p:spPr>
          <a:xfrm>
            <a:off x="9673897" y="130568"/>
            <a:ext cx="2321459" cy="980910"/>
          </a:xfrm>
          <a:prstGeom prst="rect">
            <a:avLst/>
          </a:prstGeom>
          <a:solidFill>
            <a:schemeClr val="bg1"/>
          </a:solidFill>
        </p:spPr>
        <p:txBody>
          <a:bodyPr wrap="square">
            <a:spAutoFit/>
          </a:bodyPr>
          <a:lstStyle/>
          <a:p>
            <a:pPr indent="457200">
              <a:lnSpc>
                <a:spcPct val="107000"/>
              </a:lnSpc>
              <a:spcAft>
                <a:spcPts val="800"/>
              </a:spcAft>
            </a:pPr>
            <a:r>
              <a:rPr lang="en-US" sz="2800" b="1" dirty="0">
                <a:solidFill>
                  <a:schemeClr val="accent2"/>
                </a:solidFill>
                <a:effectLst/>
                <a:latin typeface="Arial" panose="020B0604020202020204" pitchFamily="34" charset="0"/>
                <a:ea typeface="Calibri" panose="020F0502020204030204" pitchFamily="34" charset="0"/>
                <a:cs typeface="Arial" panose="020B0604020202020204" pitchFamily="34" charset="0"/>
              </a:rPr>
              <a:t>SPOT SELECTION</a:t>
            </a:r>
          </a:p>
        </p:txBody>
      </p:sp>
      <p:sp>
        <p:nvSpPr>
          <p:cNvPr id="3" name="Rectangle 2">
            <a:extLst>
              <a:ext uri="{FF2B5EF4-FFF2-40B4-BE49-F238E27FC236}">
                <a16:creationId xmlns:a16="http://schemas.microsoft.com/office/drawing/2014/main" id="{1169C5B0-0A73-44DE-9E74-1F81A6C1E03D}"/>
              </a:ext>
            </a:extLst>
          </p:cNvPr>
          <p:cNvSpPr/>
          <p:nvPr/>
        </p:nvSpPr>
        <p:spPr>
          <a:xfrm>
            <a:off x="9870541" y="4011421"/>
            <a:ext cx="2321459" cy="2039469"/>
          </a:xfrm>
          <a:prstGeom prst="rect">
            <a:avLst/>
          </a:prstGeom>
          <a:solidFill>
            <a:schemeClr val="bg1"/>
          </a:solidFill>
        </p:spPr>
        <p:txBody>
          <a:bodyPr wrap="square">
            <a:spAutoFit/>
          </a:bodyPr>
          <a:lstStyle/>
          <a:p>
            <a:pPr>
              <a:lnSpc>
                <a:spcPct val="107000"/>
              </a:lnSpc>
              <a:spcAft>
                <a:spcPts val="800"/>
              </a:spcAft>
            </a:pP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THE RESULT: MARKED SPOTS FOR THE ANALYSIS </a:t>
            </a:r>
          </a:p>
        </p:txBody>
      </p:sp>
      <p:pic>
        <p:nvPicPr>
          <p:cNvPr id="5" name="Picture 4">
            <a:extLst>
              <a:ext uri="{FF2B5EF4-FFF2-40B4-BE49-F238E27FC236}">
                <a16:creationId xmlns:a16="http://schemas.microsoft.com/office/drawing/2014/main" id="{1B450D47-035F-4423-357C-4B0E8EBF6B90}"/>
              </a:ext>
            </a:extLst>
          </p:cNvPr>
          <p:cNvPicPr>
            <a:picLocks noChangeAspect="1"/>
          </p:cNvPicPr>
          <p:nvPr/>
        </p:nvPicPr>
        <p:blipFill>
          <a:blip r:embed="rId2"/>
          <a:stretch>
            <a:fillRect/>
          </a:stretch>
        </p:blipFill>
        <p:spPr>
          <a:xfrm rot="16200000">
            <a:off x="1564234" y="-1037445"/>
            <a:ext cx="6527855" cy="9263034"/>
          </a:xfrm>
          <a:prstGeom prst="rect">
            <a:avLst/>
          </a:prstGeom>
        </p:spPr>
      </p:pic>
    </p:spTree>
    <p:extLst>
      <p:ext uri="{BB962C8B-B14F-4D97-AF65-F5344CB8AC3E}">
        <p14:creationId xmlns:p14="http://schemas.microsoft.com/office/powerpoint/2010/main" val="876672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CE8DD5-953F-B35C-C347-E2FD56DEF2D6}"/>
              </a:ext>
            </a:extLst>
          </p:cNvPr>
          <p:cNvPicPr>
            <a:picLocks noChangeAspect="1"/>
          </p:cNvPicPr>
          <p:nvPr/>
        </p:nvPicPr>
        <p:blipFill>
          <a:blip r:embed="rId2"/>
          <a:stretch>
            <a:fillRect/>
          </a:stretch>
        </p:blipFill>
        <p:spPr>
          <a:xfrm>
            <a:off x="1700981" y="0"/>
            <a:ext cx="9144000" cy="6858000"/>
          </a:xfrm>
          <a:prstGeom prst="rect">
            <a:avLst/>
          </a:prstGeom>
        </p:spPr>
      </p:pic>
      <p:sp>
        <p:nvSpPr>
          <p:cNvPr id="4" name="Rectangle 3">
            <a:extLst>
              <a:ext uri="{FF2B5EF4-FFF2-40B4-BE49-F238E27FC236}">
                <a16:creationId xmlns:a16="http://schemas.microsoft.com/office/drawing/2014/main" id="{3E1CACA6-8788-0A27-B69B-DA959D1B8EF9}"/>
              </a:ext>
            </a:extLst>
          </p:cNvPr>
          <p:cNvSpPr/>
          <p:nvPr/>
        </p:nvSpPr>
        <p:spPr>
          <a:xfrm>
            <a:off x="3893566" y="258904"/>
            <a:ext cx="5199619" cy="519886"/>
          </a:xfrm>
          <a:prstGeom prst="rect">
            <a:avLst/>
          </a:prstGeom>
          <a:solidFill>
            <a:schemeClr val="bg1"/>
          </a:solidFill>
        </p:spPr>
        <p:txBody>
          <a:bodyPr wrap="square">
            <a:spAutoFit/>
          </a:bodyPr>
          <a:lstStyle/>
          <a:p>
            <a:pPr>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THE ANALYSED DATA:</a:t>
            </a:r>
          </a:p>
        </p:txBody>
      </p:sp>
    </p:spTree>
    <p:extLst>
      <p:ext uri="{BB962C8B-B14F-4D97-AF65-F5344CB8AC3E}">
        <p14:creationId xmlns:p14="http://schemas.microsoft.com/office/powerpoint/2010/main" val="3968813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DBB9A5-722D-A32C-D817-0ECC16019EB6}"/>
              </a:ext>
            </a:extLst>
          </p:cNvPr>
          <p:cNvSpPr/>
          <p:nvPr/>
        </p:nvSpPr>
        <p:spPr>
          <a:xfrm>
            <a:off x="3141536" y="558007"/>
            <a:ext cx="5199619" cy="519886"/>
          </a:xfrm>
          <a:prstGeom prst="rect">
            <a:avLst/>
          </a:prstGeom>
          <a:solidFill>
            <a:schemeClr val="bg1"/>
          </a:solidFill>
        </p:spPr>
        <p:txBody>
          <a:bodyPr wrap="square">
            <a:spAutoFit/>
          </a:bodyPr>
          <a:lstStyle/>
          <a:p>
            <a:pPr>
              <a:lnSpc>
                <a:spcPct val="107000"/>
              </a:lnSpc>
              <a:spcAft>
                <a:spcPts val="800"/>
              </a:spcAft>
            </a:pPr>
            <a:r>
              <a:rPr lang="en-US" sz="2800" b="1" dirty="0">
                <a:solidFill>
                  <a:schemeClr val="accent2"/>
                </a:solidFill>
                <a:latin typeface="Arial" panose="020B0604020202020204" pitchFamily="34" charset="0"/>
                <a:ea typeface="Calibri" panose="020F0502020204030204" pitchFamily="34" charset="0"/>
                <a:cs typeface="Arial" panose="020B0604020202020204" pitchFamily="34" charset="0"/>
              </a:rPr>
              <a:t>THE ANALYSED DATA:</a:t>
            </a:r>
          </a:p>
        </p:txBody>
      </p:sp>
      <p:pic>
        <p:nvPicPr>
          <p:cNvPr id="5" name="Picture 4" descr="logo+text">
            <a:extLst>
              <a:ext uri="{FF2B5EF4-FFF2-40B4-BE49-F238E27FC236}">
                <a16:creationId xmlns:a16="http://schemas.microsoft.com/office/drawing/2014/main" id="{1519B6EF-1466-786B-ED2E-377E87C6AC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894" y="558007"/>
            <a:ext cx="1126764" cy="1001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A36FA80F-823C-C2BC-D66A-9690D4A4AA34}"/>
              </a:ext>
            </a:extLst>
          </p:cNvPr>
          <p:cNvGraphicFramePr>
            <a:graphicFrameLocks noGrp="1"/>
          </p:cNvGraphicFramePr>
          <p:nvPr>
            <p:extLst>
              <p:ext uri="{D42A27DB-BD31-4B8C-83A1-F6EECF244321}">
                <p14:modId xmlns:p14="http://schemas.microsoft.com/office/powerpoint/2010/main" val="1038112576"/>
              </p:ext>
            </p:extLst>
          </p:nvPr>
        </p:nvGraphicFramePr>
        <p:xfrm>
          <a:off x="475894" y="1627927"/>
          <a:ext cx="1677646" cy="4097753"/>
        </p:xfrm>
        <a:graphic>
          <a:graphicData uri="http://schemas.openxmlformats.org/drawingml/2006/table">
            <a:tbl>
              <a:tblPr>
                <a:tableStyleId>{5C22544A-7EE6-4342-B048-85BDC9FD1C3A}</a:tableStyleId>
              </a:tblPr>
              <a:tblGrid>
                <a:gridCol w="1677646">
                  <a:extLst>
                    <a:ext uri="{9D8B030D-6E8A-4147-A177-3AD203B41FA5}">
                      <a16:colId xmlns:a16="http://schemas.microsoft.com/office/drawing/2014/main" val="1782541974"/>
                    </a:ext>
                  </a:extLst>
                </a:gridCol>
              </a:tblGrid>
              <a:tr h="181618">
                <a:tc>
                  <a:txBody>
                    <a:bodyPr/>
                    <a:lstStyle/>
                    <a:p>
                      <a:pPr algn="l" fontAlgn="b">
                        <a:buNone/>
                      </a:pPr>
                      <a:r>
                        <a:rPr lang="en-US" sz="1000" u="none" strike="noStrike">
                          <a:effectLst/>
                        </a:rPr>
                        <a:t> </a:t>
                      </a:r>
                      <a:endParaRPr lang="en-US" sz="10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877924324"/>
                  </a:ext>
                </a:extLst>
              </a:tr>
              <a:tr h="227022">
                <a:tc>
                  <a:txBody>
                    <a:bodyPr/>
                    <a:lstStyle/>
                    <a:p>
                      <a:pPr algn="l" fontAlgn="b">
                        <a:buNone/>
                      </a:pPr>
                      <a:r>
                        <a:rPr lang="en-US" sz="1000" u="none" strike="noStrike">
                          <a:effectLst/>
                        </a:rPr>
                        <a:t>Sample/</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3842258079"/>
                  </a:ext>
                </a:extLst>
              </a:tr>
              <a:tr h="215671">
                <a:tc>
                  <a:txBody>
                    <a:bodyPr/>
                    <a:lstStyle/>
                    <a:p>
                      <a:pPr algn="l" fontAlgn="b">
                        <a:buNone/>
                      </a:pPr>
                      <a:r>
                        <a:rPr lang="en-US" sz="1000" u="none" strike="noStrike">
                          <a:effectLst/>
                        </a:rPr>
                        <a:t>spot #</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3138393727"/>
                  </a:ext>
                </a:extLst>
              </a:tr>
              <a:tr h="192969">
                <a:tc>
                  <a:txBody>
                    <a:bodyPr/>
                    <a:lstStyle/>
                    <a:p>
                      <a:pPr algn="l" fontAlgn="b">
                        <a:buNone/>
                      </a:pPr>
                      <a:r>
                        <a:rPr lang="en-US" sz="1000" u="none" strike="sngStrike">
                          <a:effectLst/>
                        </a:rPr>
                        <a:t>n5713-16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33563688"/>
                  </a:ext>
                </a:extLst>
              </a:tr>
              <a:tr h="192969">
                <a:tc>
                  <a:txBody>
                    <a:bodyPr/>
                    <a:lstStyle/>
                    <a:p>
                      <a:pPr algn="l" fontAlgn="b">
                        <a:buNone/>
                      </a:pPr>
                      <a:r>
                        <a:rPr lang="en-US" sz="1000" u="none" strike="sngStrike">
                          <a:effectLst/>
                        </a:rPr>
                        <a:t>n5713-17</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348901134"/>
                  </a:ext>
                </a:extLst>
              </a:tr>
              <a:tr h="192969">
                <a:tc>
                  <a:txBody>
                    <a:bodyPr/>
                    <a:lstStyle/>
                    <a:p>
                      <a:pPr algn="l" fontAlgn="b">
                        <a:buNone/>
                      </a:pPr>
                      <a:r>
                        <a:rPr lang="en-US" sz="1000" u="none" strike="sngStrike">
                          <a:effectLst/>
                        </a:rPr>
                        <a:t>n5713-18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112167803"/>
                  </a:ext>
                </a:extLst>
              </a:tr>
              <a:tr h="192969">
                <a:tc>
                  <a:txBody>
                    <a:bodyPr/>
                    <a:lstStyle/>
                    <a:p>
                      <a:pPr algn="l" fontAlgn="b">
                        <a:buNone/>
                      </a:pPr>
                      <a:r>
                        <a:rPr lang="en-US" sz="1000" u="none" strike="noStrike">
                          <a:effectLst/>
                        </a:rPr>
                        <a:t>n5713-14</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437478531"/>
                  </a:ext>
                </a:extLst>
              </a:tr>
              <a:tr h="192969">
                <a:tc>
                  <a:txBody>
                    <a:bodyPr/>
                    <a:lstStyle/>
                    <a:p>
                      <a:pPr algn="l" fontAlgn="b">
                        <a:buNone/>
                      </a:pPr>
                      <a:r>
                        <a:rPr lang="en-US" sz="1000" u="none" strike="sngStrike">
                          <a:effectLst/>
                        </a:rPr>
                        <a:t>n5713-3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97687722"/>
                  </a:ext>
                </a:extLst>
              </a:tr>
              <a:tr h="192969">
                <a:tc>
                  <a:txBody>
                    <a:bodyPr/>
                    <a:lstStyle/>
                    <a:p>
                      <a:pPr algn="l" fontAlgn="b">
                        <a:buNone/>
                      </a:pPr>
                      <a:r>
                        <a:rPr lang="en-US" sz="1000" u="none" strike="noStrike">
                          <a:effectLst/>
                        </a:rPr>
                        <a:t>n5713-1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520911313"/>
                  </a:ext>
                </a:extLst>
              </a:tr>
              <a:tr h="192969">
                <a:tc>
                  <a:txBody>
                    <a:bodyPr/>
                    <a:lstStyle/>
                    <a:p>
                      <a:pPr algn="l" fontAlgn="b">
                        <a:buNone/>
                      </a:pPr>
                      <a:r>
                        <a:rPr lang="en-US" sz="1000" u="none" strike="noStrike">
                          <a:effectLst/>
                        </a:rPr>
                        <a:t>n5713-11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718381951"/>
                  </a:ext>
                </a:extLst>
              </a:tr>
              <a:tr h="192969">
                <a:tc>
                  <a:txBody>
                    <a:bodyPr/>
                    <a:lstStyle/>
                    <a:p>
                      <a:pPr algn="l" fontAlgn="b">
                        <a:buNone/>
                      </a:pPr>
                      <a:r>
                        <a:rPr lang="en-US" sz="1000" u="none" strike="noStrike">
                          <a:effectLst/>
                        </a:rPr>
                        <a:t>n5713-10</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76652420"/>
                  </a:ext>
                </a:extLst>
              </a:tr>
              <a:tr h="192969">
                <a:tc>
                  <a:txBody>
                    <a:bodyPr/>
                    <a:lstStyle/>
                    <a:p>
                      <a:pPr algn="l" fontAlgn="b">
                        <a:buNone/>
                      </a:pPr>
                      <a:r>
                        <a:rPr lang="en-US" sz="1000" u="none" strike="noStrike">
                          <a:effectLst/>
                        </a:rPr>
                        <a:t>n5713-2</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352584751"/>
                  </a:ext>
                </a:extLst>
              </a:tr>
              <a:tr h="192969">
                <a:tc>
                  <a:txBody>
                    <a:bodyPr/>
                    <a:lstStyle/>
                    <a:p>
                      <a:pPr algn="l" fontAlgn="b">
                        <a:buNone/>
                      </a:pPr>
                      <a:r>
                        <a:rPr lang="en-US" sz="1000" u="none" strike="noStrike">
                          <a:effectLst/>
                        </a:rPr>
                        <a:t>n5713-6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633323354"/>
                  </a:ext>
                </a:extLst>
              </a:tr>
              <a:tr h="192969">
                <a:tc>
                  <a:txBody>
                    <a:bodyPr/>
                    <a:lstStyle/>
                    <a:p>
                      <a:pPr algn="l" fontAlgn="b">
                        <a:buNone/>
                      </a:pPr>
                      <a:r>
                        <a:rPr lang="en-US" sz="1000" u="none" strike="noStrike">
                          <a:effectLst/>
                        </a:rPr>
                        <a:t>n5713-9</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352818097"/>
                  </a:ext>
                </a:extLst>
              </a:tr>
              <a:tr h="192969">
                <a:tc>
                  <a:txBody>
                    <a:bodyPr/>
                    <a:lstStyle/>
                    <a:p>
                      <a:pPr algn="l" fontAlgn="b">
                        <a:buNone/>
                      </a:pPr>
                      <a:r>
                        <a:rPr lang="en-US" sz="1000" u="none" strike="noStrike">
                          <a:effectLst/>
                        </a:rPr>
                        <a:t>n5713-13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810990786"/>
                  </a:ext>
                </a:extLst>
              </a:tr>
              <a:tr h="192969">
                <a:tc>
                  <a:txBody>
                    <a:bodyPr/>
                    <a:lstStyle/>
                    <a:p>
                      <a:pPr algn="l" fontAlgn="b">
                        <a:buNone/>
                      </a:pPr>
                      <a:r>
                        <a:rPr lang="en-US" sz="1000" u="none" strike="noStrike">
                          <a:effectLst/>
                        </a:rPr>
                        <a:t>n5713-12</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314655085"/>
                  </a:ext>
                </a:extLst>
              </a:tr>
              <a:tr h="192969">
                <a:tc>
                  <a:txBody>
                    <a:bodyPr/>
                    <a:lstStyle/>
                    <a:p>
                      <a:pPr algn="l" fontAlgn="b">
                        <a:buNone/>
                      </a:pPr>
                      <a:r>
                        <a:rPr lang="en-US" sz="1000" u="none" strike="noStrike">
                          <a:effectLst/>
                        </a:rPr>
                        <a:t>n5713-8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176890013"/>
                  </a:ext>
                </a:extLst>
              </a:tr>
              <a:tr h="192969">
                <a:tc>
                  <a:txBody>
                    <a:bodyPr/>
                    <a:lstStyle/>
                    <a:p>
                      <a:pPr algn="l" fontAlgn="b">
                        <a:buNone/>
                      </a:pPr>
                      <a:r>
                        <a:rPr lang="en-US" sz="1000" u="none" strike="noStrike">
                          <a:effectLst/>
                        </a:rPr>
                        <a:t>n5713-4</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739936678"/>
                  </a:ext>
                </a:extLst>
              </a:tr>
              <a:tr h="192969">
                <a:tc>
                  <a:txBody>
                    <a:bodyPr/>
                    <a:lstStyle/>
                    <a:p>
                      <a:pPr algn="l" fontAlgn="b">
                        <a:buNone/>
                      </a:pPr>
                      <a:r>
                        <a:rPr lang="en-US" sz="1000" u="none" strike="noStrike">
                          <a:effectLst/>
                        </a:rPr>
                        <a:t>n5713-5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984602418"/>
                  </a:ext>
                </a:extLst>
              </a:tr>
              <a:tr h="192969">
                <a:tc>
                  <a:txBody>
                    <a:bodyPr/>
                    <a:lstStyle/>
                    <a:p>
                      <a:pPr algn="l" fontAlgn="b">
                        <a:buNone/>
                      </a:pPr>
                      <a:r>
                        <a:rPr lang="en-US" sz="1000" u="none" strike="noStrike">
                          <a:effectLst/>
                        </a:rPr>
                        <a:t>n5713-15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529871205"/>
                  </a:ext>
                </a:extLst>
              </a:tr>
              <a:tr h="192969">
                <a:tc>
                  <a:txBody>
                    <a:bodyPr/>
                    <a:lstStyle/>
                    <a:p>
                      <a:pPr algn="l" fontAlgn="b">
                        <a:buNone/>
                      </a:pPr>
                      <a:r>
                        <a:rPr lang="en-US" sz="1000" u="none" strike="noStrike" dirty="0">
                          <a:effectLst/>
                        </a:rPr>
                        <a:t>n5713-7</a:t>
                      </a:r>
                      <a:endParaRPr lang="en-US" sz="1000" b="0" i="0" u="none" strike="noStrike" dirty="0">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544060869"/>
                  </a:ext>
                </a:extLst>
              </a:tr>
            </a:tbl>
          </a:graphicData>
        </a:graphic>
      </p:graphicFrame>
      <p:graphicFrame>
        <p:nvGraphicFramePr>
          <p:cNvPr id="7" name="Table 6">
            <a:extLst>
              <a:ext uri="{FF2B5EF4-FFF2-40B4-BE49-F238E27FC236}">
                <a16:creationId xmlns:a16="http://schemas.microsoft.com/office/drawing/2014/main" id="{1CE97E5C-B247-E78B-0131-1A9044636D85}"/>
              </a:ext>
            </a:extLst>
          </p:cNvPr>
          <p:cNvGraphicFramePr>
            <a:graphicFrameLocks noGrp="1"/>
          </p:cNvGraphicFramePr>
          <p:nvPr>
            <p:extLst>
              <p:ext uri="{D42A27DB-BD31-4B8C-83A1-F6EECF244321}">
                <p14:modId xmlns:p14="http://schemas.microsoft.com/office/powerpoint/2010/main" val="2443740817"/>
              </p:ext>
            </p:extLst>
          </p:nvPr>
        </p:nvGraphicFramePr>
        <p:xfrm>
          <a:off x="2195893" y="1704974"/>
          <a:ext cx="2649572" cy="4020711"/>
        </p:xfrm>
        <a:graphic>
          <a:graphicData uri="http://schemas.openxmlformats.org/drawingml/2006/table">
            <a:tbl>
              <a:tblPr>
                <a:tableStyleId>{5C22544A-7EE6-4342-B048-85BDC9FD1C3A}</a:tableStyleId>
              </a:tblPr>
              <a:tblGrid>
                <a:gridCol w="662393">
                  <a:extLst>
                    <a:ext uri="{9D8B030D-6E8A-4147-A177-3AD203B41FA5}">
                      <a16:colId xmlns:a16="http://schemas.microsoft.com/office/drawing/2014/main" val="98789968"/>
                    </a:ext>
                  </a:extLst>
                </a:gridCol>
                <a:gridCol w="662393">
                  <a:extLst>
                    <a:ext uri="{9D8B030D-6E8A-4147-A177-3AD203B41FA5}">
                      <a16:colId xmlns:a16="http://schemas.microsoft.com/office/drawing/2014/main" val="1724129440"/>
                    </a:ext>
                  </a:extLst>
                </a:gridCol>
                <a:gridCol w="662393">
                  <a:extLst>
                    <a:ext uri="{9D8B030D-6E8A-4147-A177-3AD203B41FA5}">
                      <a16:colId xmlns:a16="http://schemas.microsoft.com/office/drawing/2014/main" val="575752940"/>
                    </a:ext>
                  </a:extLst>
                </a:gridCol>
                <a:gridCol w="662393">
                  <a:extLst>
                    <a:ext uri="{9D8B030D-6E8A-4147-A177-3AD203B41FA5}">
                      <a16:colId xmlns:a16="http://schemas.microsoft.com/office/drawing/2014/main" val="2356325622"/>
                    </a:ext>
                  </a:extLst>
                </a:gridCol>
              </a:tblGrid>
              <a:tr h="188818">
                <a:tc gridSpan="4">
                  <a:txBody>
                    <a:bodyPr/>
                    <a:lstStyle/>
                    <a:p>
                      <a:pPr algn="ctr" fontAlgn="b">
                        <a:buNone/>
                      </a:pPr>
                      <a:r>
                        <a:rPr lang="en-US" sz="1000" u="none" strike="noStrike">
                          <a:effectLst/>
                        </a:rPr>
                        <a:t>TW concordia columns (Pbc corr.)</a:t>
                      </a:r>
                      <a:endParaRPr lang="en-US" sz="1000" b="1" i="1" u="none" strike="noStrike">
                        <a:solidFill>
                          <a:srgbClr val="FFFF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7799402"/>
                  </a:ext>
                </a:extLst>
              </a:tr>
              <a:tr h="222138">
                <a:tc>
                  <a:txBody>
                    <a:bodyPr/>
                    <a:lstStyle/>
                    <a:p>
                      <a:pPr algn="ctr" fontAlgn="b">
                        <a:buNone/>
                      </a:pPr>
                      <a:r>
                        <a:rPr lang="en-US" sz="1000" u="none" strike="noStrike" baseline="30000">
                          <a:effectLst/>
                        </a:rPr>
                        <a:t>238</a:t>
                      </a:r>
                      <a:r>
                        <a:rPr lang="en-US" sz="1000" u="sng" strike="noStrike">
                          <a:effectLst/>
                        </a:rPr>
                        <a:t>U</a:t>
                      </a:r>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±s</a:t>
                      </a:r>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buNone/>
                      </a:pPr>
                      <a:r>
                        <a:rPr lang="en-US" sz="1000" u="none" strike="noStrike" baseline="30000">
                          <a:effectLst/>
                        </a:rPr>
                        <a:t>207</a:t>
                      </a:r>
                      <a:r>
                        <a:rPr lang="en-US" sz="1000" u="sng" strike="noStrike">
                          <a:effectLst/>
                        </a:rPr>
                        <a:t>Pb</a:t>
                      </a:r>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±s</a:t>
                      </a:r>
                      <a:endParaRPr lang="en-US" sz="1000" b="1"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44207163"/>
                  </a:ext>
                </a:extLst>
              </a:tr>
              <a:tr h="211031">
                <a:tc>
                  <a:txBody>
                    <a:bodyPr/>
                    <a:lstStyle/>
                    <a:p>
                      <a:pPr algn="ctr" fontAlgn="b">
                        <a:buNone/>
                      </a:pPr>
                      <a:r>
                        <a:rPr lang="en-US" sz="1000" u="none" strike="noStrike" baseline="30000">
                          <a:effectLst/>
                        </a:rPr>
                        <a:t>206</a:t>
                      </a:r>
                      <a:r>
                        <a:rPr lang="en-US" sz="1000" u="none" strike="noStrike">
                          <a:effectLst/>
                        </a:rPr>
                        <a:t>Pb</a:t>
                      </a:r>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a:t>
                      </a:r>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buNone/>
                      </a:pPr>
                      <a:r>
                        <a:rPr lang="en-US" sz="1000" u="none" strike="noStrike" baseline="30000">
                          <a:effectLst/>
                        </a:rPr>
                        <a:t>206</a:t>
                      </a:r>
                      <a:r>
                        <a:rPr lang="en-US" sz="1000" u="none" strike="noStrike">
                          <a:effectLst/>
                        </a:rPr>
                        <a:t>Pb</a:t>
                      </a:r>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a:t>
                      </a:r>
                      <a:endParaRPr lang="en-US" sz="1000" b="1"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22737168"/>
                  </a:ext>
                </a:extLst>
              </a:tr>
              <a:tr h="188818">
                <a:tc>
                  <a:txBody>
                    <a:bodyPr/>
                    <a:lstStyle/>
                    <a:p>
                      <a:pPr algn="r" fontAlgn="b">
                        <a:buNone/>
                      </a:pPr>
                      <a:r>
                        <a:rPr lang="en-US" sz="1000" u="none" strike="sngStrike">
                          <a:effectLst/>
                        </a:rPr>
                        <a:t>3.2314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1.46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0.105098</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0.79</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943793400"/>
                  </a:ext>
                </a:extLst>
              </a:tr>
              <a:tr h="188818">
                <a:tc>
                  <a:txBody>
                    <a:bodyPr/>
                    <a:lstStyle/>
                    <a:p>
                      <a:pPr algn="r" fontAlgn="b">
                        <a:buNone/>
                      </a:pPr>
                      <a:r>
                        <a:rPr lang="en-US" sz="1000" u="none" strike="sngStrike">
                          <a:effectLst/>
                        </a:rPr>
                        <a:t>3.0520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1.63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0.109133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1.29</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151774155"/>
                  </a:ext>
                </a:extLst>
              </a:tr>
              <a:tr h="188818">
                <a:tc>
                  <a:txBody>
                    <a:bodyPr/>
                    <a:lstStyle/>
                    <a:p>
                      <a:pPr algn="r" fontAlgn="b">
                        <a:buNone/>
                      </a:pPr>
                      <a:r>
                        <a:rPr lang="en-US" sz="1000" u="none" strike="sngStrike">
                          <a:effectLst/>
                        </a:rPr>
                        <a:t>2.9236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1.44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0.110309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1.00</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928123978"/>
                  </a:ext>
                </a:extLst>
              </a:tr>
              <a:tr h="188818">
                <a:tc>
                  <a:txBody>
                    <a:bodyPr/>
                    <a:lstStyle/>
                    <a:p>
                      <a:pPr algn="r" fontAlgn="b">
                        <a:buNone/>
                      </a:pPr>
                      <a:r>
                        <a:rPr lang="en-US" sz="1000" u="none" strike="noStrike">
                          <a:effectLst/>
                        </a:rPr>
                        <a:t>3.0107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1.47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0.110602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0.91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105282502"/>
                  </a:ext>
                </a:extLst>
              </a:tr>
              <a:tr h="188818">
                <a:tc>
                  <a:txBody>
                    <a:bodyPr/>
                    <a:lstStyle/>
                    <a:p>
                      <a:pPr algn="r" fontAlgn="b">
                        <a:buNone/>
                      </a:pPr>
                      <a:r>
                        <a:rPr lang="en-US" sz="1000" u="none" strike="sngStrike">
                          <a:effectLst/>
                        </a:rPr>
                        <a:t>2.9223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1.36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0.110675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0.61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243681869"/>
                  </a:ext>
                </a:extLst>
              </a:tr>
              <a:tr h="188818">
                <a:tc>
                  <a:txBody>
                    <a:bodyPr/>
                    <a:lstStyle/>
                    <a:p>
                      <a:pPr algn="r" fontAlgn="b">
                        <a:buNone/>
                      </a:pPr>
                      <a:r>
                        <a:rPr lang="en-US" sz="1000" u="none" strike="noStrike">
                          <a:effectLst/>
                        </a:rPr>
                        <a:t>2.9946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0.110798</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0.44</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135870467"/>
                  </a:ext>
                </a:extLst>
              </a:tr>
              <a:tr h="188818">
                <a:tc>
                  <a:txBody>
                    <a:bodyPr/>
                    <a:lstStyle/>
                    <a:p>
                      <a:pPr algn="r" fontAlgn="b">
                        <a:buNone/>
                      </a:pPr>
                      <a:r>
                        <a:rPr lang="en-US" sz="1000" u="none" strike="noStrike">
                          <a:effectLst/>
                        </a:rPr>
                        <a:t>2.9858</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0.111310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0.44</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595832054"/>
                  </a:ext>
                </a:extLst>
              </a:tr>
              <a:tr h="188818">
                <a:tc>
                  <a:txBody>
                    <a:bodyPr/>
                    <a:lstStyle/>
                    <a:p>
                      <a:pPr algn="r" fontAlgn="b">
                        <a:buNone/>
                      </a:pPr>
                      <a:r>
                        <a:rPr lang="en-US" sz="1000" u="none" strike="noStrike">
                          <a:effectLst/>
                        </a:rPr>
                        <a:t>2.9661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1.40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0.111433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0.70</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792334729"/>
                  </a:ext>
                </a:extLst>
              </a:tr>
              <a:tr h="188818">
                <a:tc>
                  <a:txBody>
                    <a:bodyPr/>
                    <a:lstStyle/>
                    <a:p>
                      <a:pPr algn="r" fontAlgn="b">
                        <a:buNone/>
                      </a:pPr>
                      <a:r>
                        <a:rPr lang="en-US" sz="1000" u="none" strike="noStrike">
                          <a:effectLst/>
                        </a:rPr>
                        <a:t>2.9823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0.111585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0.49</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131797232"/>
                  </a:ext>
                </a:extLst>
              </a:tr>
              <a:tr h="188818">
                <a:tc>
                  <a:txBody>
                    <a:bodyPr/>
                    <a:lstStyle/>
                    <a:p>
                      <a:pPr algn="r" fontAlgn="b">
                        <a:buNone/>
                      </a:pPr>
                      <a:r>
                        <a:rPr lang="en-US" sz="1000" u="none" strike="noStrike">
                          <a:effectLst/>
                        </a:rPr>
                        <a:t>2.9823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0.111827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0.67</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882490580"/>
                  </a:ext>
                </a:extLst>
              </a:tr>
              <a:tr h="188818">
                <a:tc>
                  <a:txBody>
                    <a:bodyPr/>
                    <a:lstStyle/>
                    <a:p>
                      <a:pPr algn="r" fontAlgn="b">
                        <a:buNone/>
                      </a:pPr>
                      <a:r>
                        <a:rPr lang="en-US" sz="1000" u="none" strike="noStrike">
                          <a:effectLst/>
                        </a:rPr>
                        <a:t>2.9574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0.111841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0.58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51338355"/>
                  </a:ext>
                </a:extLst>
              </a:tr>
              <a:tr h="188818">
                <a:tc>
                  <a:txBody>
                    <a:bodyPr/>
                    <a:lstStyle/>
                    <a:p>
                      <a:pPr algn="r" fontAlgn="b">
                        <a:buNone/>
                      </a:pPr>
                      <a:r>
                        <a:rPr lang="en-US" sz="1000" u="none" strike="noStrike">
                          <a:effectLst/>
                        </a:rPr>
                        <a:t>2.9384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1.59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0.112072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0.58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627969861"/>
                  </a:ext>
                </a:extLst>
              </a:tr>
              <a:tr h="188818">
                <a:tc>
                  <a:txBody>
                    <a:bodyPr/>
                    <a:lstStyle/>
                    <a:p>
                      <a:pPr algn="r" fontAlgn="b">
                        <a:buNone/>
                      </a:pPr>
                      <a:r>
                        <a:rPr lang="en-US" sz="1000" u="none" strike="noStrike">
                          <a:effectLst/>
                        </a:rPr>
                        <a:t>2.9990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1.42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0.112116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0.75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250102726"/>
                  </a:ext>
                </a:extLst>
              </a:tr>
              <a:tr h="188818">
                <a:tc>
                  <a:txBody>
                    <a:bodyPr/>
                    <a:lstStyle/>
                    <a:p>
                      <a:pPr algn="r" fontAlgn="b">
                        <a:buNone/>
                      </a:pPr>
                      <a:r>
                        <a:rPr lang="en-US" sz="1000" u="none" strike="noStrike">
                          <a:effectLst/>
                        </a:rPr>
                        <a:t>2.9672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1.35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0.112250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0.68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94605"/>
                  </a:ext>
                </a:extLst>
              </a:tr>
              <a:tr h="188818">
                <a:tc>
                  <a:txBody>
                    <a:bodyPr/>
                    <a:lstStyle/>
                    <a:p>
                      <a:pPr algn="r" fontAlgn="b">
                        <a:buNone/>
                      </a:pPr>
                      <a:r>
                        <a:rPr lang="en-US" sz="1000" u="none" strike="noStrike">
                          <a:effectLst/>
                        </a:rPr>
                        <a:t>3.0149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0.112333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0.63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201007942"/>
                  </a:ext>
                </a:extLst>
              </a:tr>
              <a:tr h="188818">
                <a:tc>
                  <a:txBody>
                    <a:bodyPr/>
                    <a:lstStyle/>
                    <a:p>
                      <a:pPr algn="r" fontAlgn="b">
                        <a:buNone/>
                      </a:pPr>
                      <a:r>
                        <a:rPr lang="en-US" sz="1000" u="none" strike="noStrike">
                          <a:effectLst/>
                        </a:rPr>
                        <a:t>2.9536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0.112814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0.29</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114473520"/>
                  </a:ext>
                </a:extLst>
              </a:tr>
              <a:tr h="188818">
                <a:tc>
                  <a:txBody>
                    <a:bodyPr/>
                    <a:lstStyle/>
                    <a:p>
                      <a:pPr algn="r" fontAlgn="b">
                        <a:buNone/>
                      </a:pPr>
                      <a:r>
                        <a:rPr lang="en-US" sz="1000" u="none" strike="noStrike">
                          <a:effectLst/>
                        </a:rPr>
                        <a:t>2.9529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1.47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0.113519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0.78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960080581"/>
                  </a:ext>
                </a:extLst>
              </a:tr>
              <a:tr h="188818">
                <a:tc>
                  <a:txBody>
                    <a:bodyPr/>
                    <a:lstStyle/>
                    <a:p>
                      <a:pPr algn="r" fontAlgn="b">
                        <a:buNone/>
                      </a:pPr>
                      <a:r>
                        <a:rPr lang="en-US" sz="1000" u="none" strike="noStrike">
                          <a:effectLst/>
                        </a:rPr>
                        <a:t>2.9745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1.50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0.113524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dirty="0">
                          <a:effectLst/>
                        </a:rPr>
                        <a:t>0.72</a:t>
                      </a:r>
                      <a:endParaRPr lang="en-US" sz="1000" b="0" i="0" u="none" strike="noStrike" dirty="0">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706026142"/>
                  </a:ext>
                </a:extLst>
              </a:tr>
            </a:tbl>
          </a:graphicData>
        </a:graphic>
      </p:graphicFrame>
      <p:graphicFrame>
        <p:nvGraphicFramePr>
          <p:cNvPr id="8" name="Table 7">
            <a:extLst>
              <a:ext uri="{FF2B5EF4-FFF2-40B4-BE49-F238E27FC236}">
                <a16:creationId xmlns:a16="http://schemas.microsoft.com/office/drawing/2014/main" id="{85E7DB62-E381-93FE-FABE-C3FF7C498AC6}"/>
              </a:ext>
            </a:extLst>
          </p:cNvPr>
          <p:cNvGraphicFramePr>
            <a:graphicFrameLocks noGrp="1"/>
          </p:cNvGraphicFramePr>
          <p:nvPr>
            <p:extLst>
              <p:ext uri="{D42A27DB-BD31-4B8C-83A1-F6EECF244321}">
                <p14:modId xmlns:p14="http://schemas.microsoft.com/office/powerpoint/2010/main" val="1971305086"/>
              </p:ext>
            </p:extLst>
          </p:nvPr>
        </p:nvGraphicFramePr>
        <p:xfrm>
          <a:off x="4845465" y="1856702"/>
          <a:ext cx="1572428" cy="3867023"/>
        </p:xfrm>
        <a:graphic>
          <a:graphicData uri="http://schemas.openxmlformats.org/drawingml/2006/table">
            <a:tbl>
              <a:tblPr>
                <a:tableStyleId>{5C22544A-7EE6-4342-B048-85BDC9FD1C3A}</a:tableStyleId>
              </a:tblPr>
              <a:tblGrid>
                <a:gridCol w="786214">
                  <a:extLst>
                    <a:ext uri="{9D8B030D-6E8A-4147-A177-3AD203B41FA5}">
                      <a16:colId xmlns:a16="http://schemas.microsoft.com/office/drawing/2014/main" val="3305853153"/>
                    </a:ext>
                  </a:extLst>
                </a:gridCol>
                <a:gridCol w="786214">
                  <a:extLst>
                    <a:ext uri="{9D8B030D-6E8A-4147-A177-3AD203B41FA5}">
                      <a16:colId xmlns:a16="http://schemas.microsoft.com/office/drawing/2014/main" val="3433886597"/>
                    </a:ext>
                  </a:extLst>
                </a:gridCol>
              </a:tblGrid>
              <a:tr h="224175">
                <a:tc>
                  <a:txBody>
                    <a:bodyPr/>
                    <a:lstStyle/>
                    <a:p>
                      <a:pPr algn="ctr" fontAlgn="b">
                        <a:buNone/>
                      </a:pPr>
                      <a:r>
                        <a:rPr lang="en-US" sz="1000" u="none" strike="noStrike" baseline="30000" dirty="0">
                          <a:effectLst/>
                        </a:rPr>
                        <a:t>207</a:t>
                      </a:r>
                      <a:r>
                        <a:rPr lang="en-US" sz="1000" u="sng" strike="noStrike" dirty="0">
                          <a:effectLst/>
                        </a:rPr>
                        <a:t>Pb</a:t>
                      </a:r>
                      <a:endParaRPr lang="en-US" sz="1000" b="1" i="0" u="none" strike="noStrike" dirty="0">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±s</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575990826"/>
                  </a:ext>
                </a:extLst>
              </a:tr>
              <a:tr h="212966">
                <a:tc>
                  <a:txBody>
                    <a:bodyPr/>
                    <a:lstStyle/>
                    <a:p>
                      <a:pPr algn="ctr" fontAlgn="b">
                        <a:buNone/>
                      </a:pPr>
                      <a:r>
                        <a:rPr lang="en-US" sz="1000" u="none" strike="noStrike" baseline="30000">
                          <a:effectLst/>
                        </a:rPr>
                        <a:t>206</a:t>
                      </a:r>
                      <a:r>
                        <a:rPr lang="en-US" sz="1000" u="none" strike="noStrike">
                          <a:effectLst/>
                        </a:rPr>
                        <a:t>Pb</a:t>
                      </a:r>
                      <a:endParaRPr lang="en-US" sz="1000" b="1" i="0" u="none" strike="noStrike">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 </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275599723"/>
                  </a:ext>
                </a:extLst>
              </a:tr>
              <a:tr h="190549">
                <a:tc>
                  <a:txBody>
                    <a:bodyPr/>
                    <a:lstStyle/>
                    <a:p>
                      <a:pPr algn="r" fontAlgn="b">
                        <a:buNone/>
                      </a:pPr>
                      <a:r>
                        <a:rPr lang="en-US" sz="1000" u="none" strike="sngStrike">
                          <a:effectLst/>
                        </a:rPr>
                        <a:t>1716.0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14.6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699760463"/>
                  </a:ext>
                </a:extLst>
              </a:tr>
              <a:tr h="190549">
                <a:tc>
                  <a:txBody>
                    <a:bodyPr/>
                    <a:lstStyle/>
                    <a:p>
                      <a:pPr algn="r" fontAlgn="b">
                        <a:buNone/>
                      </a:pPr>
                      <a:r>
                        <a:rPr lang="en-US" sz="1000" u="none" strike="sngStrike">
                          <a:effectLst/>
                        </a:rPr>
                        <a:t>1785.0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23.5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126079795"/>
                  </a:ext>
                </a:extLst>
              </a:tr>
              <a:tr h="190549">
                <a:tc>
                  <a:txBody>
                    <a:bodyPr/>
                    <a:lstStyle/>
                    <a:p>
                      <a:pPr algn="r" fontAlgn="b">
                        <a:buNone/>
                      </a:pPr>
                      <a:r>
                        <a:rPr lang="en-US" sz="1000" u="none" strike="sngStrike">
                          <a:effectLst/>
                        </a:rPr>
                        <a:t>1804.5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18.2</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131727403"/>
                  </a:ext>
                </a:extLst>
              </a:tr>
              <a:tr h="190549">
                <a:tc>
                  <a:txBody>
                    <a:bodyPr/>
                    <a:lstStyle/>
                    <a:p>
                      <a:pPr algn="r" fontAlgn="b">
                        <a:buNone/>
                      </a:pPr>
                      <a:r>
                        <a:rPr lang="en-US" sz="1000" u="none" strike="noStrike">
                          <a:effectLst/>
                        </a:rPr>
                        <a:t>1809.3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16.5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57010258"/>
                  </a:ext>
                </a:extLst>
              </a:tr>
              <a:tr h="190549">
                <a:tc>
                  <a:txBody>
                    <a:bodyPr/>
                    <a:lstStyle/>
                    <a:p>
                      <a:pPr algn="r" fontAlgn="b">
                        <a:buNone/>
                      </a:pPr>
                      <a:r>
                        <a:rPr lang="en-US" sz="1000" u="none" strike="sngStrike">
                          <a:effectLst/>
                        </a:rPr>
                        <a:t>1810.5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11.0</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768230223"/>
                  </a:ext>
                </a:extLst>
              </a:tr>
              <a:tr h="190549">
                <a:tc>
                  <a:txBody>
                    <a:bodyPr/>
                    <a:lstStyle/>
                    <a:p>
                      <a:pPr algn="r" fontAlgn="b">
                        <a:buNone/>
                      </a:pPr>
                      <a:r>
                        <a:rPr lang="en-US" sz="1000" u="none" strike="noStrike">
                          <a:effectLst/>
                        </a:rPr>
                        <a:t>1812.5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8.0</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105300670"/>
                  </a:ext>
                </a:extLst>
              </a:tr>
              <a:tr h="190549">
                <a:tc>
                  <a:txBody>
                    <a:bodyPr/>
                    <a:lstStyle/>
                    <a:p>
                      <a:pPr algn="r" fontAlgn="b">
                        <a:buNone/>
                      </a:pPr>
                      <a:r>
                        <a:rPr lang="en-US" sz="1000" u="none" strike="noStrike">
                          <a:effectLst/>
                        </a:rPr>
                        <a:t>1820.9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8.1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134114091"/>
                  </a:ext>
                </a:extLst>
              </a:tr>
              <a:tr h="190549">
                <a:tc>
                  <a:txBody>
                    <a:bodyPr/>
                    <a:lstStyle/>
                    <a:p>
                      <a:pPr algn="r" fontAlgn="b">
                        <a:buNone/>
                      </a:pPr>
                      <a:r>
                        <a:rPr lang="en-US" sz="1000" u="none" strike="noStrike">
                          <a:effectLst/>
                        </a:rPr>
                        <a:t>1822.9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12.7</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514880024"/>
                  </a:ext>
                </a:extLst>
              </a:tr>
              <a:tr h="190549">
                <a:tc>
                  <a:txBody>
                    <a:bodyPr/>
                    <a:lstStyle/>
                    <a:p>
                      <a:pPr algn="r" fontAlgn="b">
                        <a:buNone/>
                      </a:pPr>
                      <a:r>
                        <a:rPr lang="en-US" sz="1000" u="none" strike="noStrike">
                          <a:effectLst/>
                        </a:rPr>
                        <a:t>1825.4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8.9</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766712407"/>
                  </a:ext>
                </a:extLst>
              </a:tr>
              <a:tr h="190549">
                <a:tc>
                  <a:txBody>
                    <a:bodyPr/>
                    <a:lstStyle/>
                    <a:p>
                      <a:pPr algn="r" fontAlgn="b">
                        <a:buNone/>
                      </a:pPr>
                      <a:r>
                        <a:rPr lang="en-US" sz="1000" u="none" strike="noStrike">
                          <a:effectLst/>
                        </a:rPr>
                        <a:t>1829.3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380234620"/>
                  </a:ext>
                </a:extLst>
              </a:tr>
              <a:tr h="190549">
                <a:tc>
                  <a:txBody>
                    <a:bodyPr/>
                    <a:lstStyle/>
                    <a:p>
                      <a:pPr algn="r" fontAlgn="b">
                        <a:buNone/>
                      </a:pPr>
                      <a:r>
                        <a:rPr lang="en-US" sz="1000" u="none" strike="noStrike">
                          <a:effectLst/>
                        </a:rPr>
                        <a:t>1829.5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10.5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688500662"/>
                  </a:ext>
                </a:extLst>
              </a:tr>
              <a:tr h="190549">
                <a:tc>
                  <a:txBody>
                    <a:bodyPr/>
                    <a:lstStyle/>
                    <a:p>
                      <a:pPr algn="r" fontAlgn="b">
                        <a:buNone/>
                      </a:pPr>
                      <a:r>
                        <a:rPr lang="en-US" sz="1000" u="none" strike="noStrike">
                          <a:effectLst/>
                        </a:rPr>
                        <a:t>1833.3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10.4</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070101903"/>
                  </a:ext>
                </a:extLst>
              </a:tr>
              <a:tr h="190549">
                <a:tc>
                  <a:txBody>
                    <a:bodyPr/>
                    <a:lstStyle/>
                    <a:p>
                      <a:pPr algn="r" fontAlgn="b">
                        <a:buNone/>
                      </a:pPr>
                      <a:r>
                        <a:rPr lang="en-US" sz="1000" u="none" strike="noStrike">
                          <a:effectLst/>
                        </a:rPr>
                        <a:t>1834.0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13.6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186189650"/>
                  </a:ext>
                </a:extLst>
              </a:tr>
              <a:tr h="190549">
                <a:tc>
                  <a:txBody>
                    <a:bodyPr/>
                    <a:lstStyle/>
                    <a:p>
                      <a:pPr algn="r" fontAlgn="b">
                        <a:buNone/>
                      </a:pPr>
                      <a:r>
                        <a:rPr lang="en-US" sz="1000" u="none" strike="noStrike">
                          <a:effectLst/>
                        </a:rPr>
                        <a:t>1836.2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11424350"/>
                  </a:ext>
                </a:extLst>
              </a:tr>
              <a:tr h="190549">
                <a:tc>
                  <a:txBody>
                    <a:bodyPr/>
                    <a:lstStyle/>
                    <a:p>
                      <a:pPr algn="r" fontAlgn="b">
                        <a:buNone/>
                      </a:pPr>
                      <a:r>
                        <a:rPr lang="en-US" sz="1000" u="none" strike="noStrike">
                          <a:effectLst/>
                        </a:rPr>
                        <a:t>1837.5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11.4</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400473566"/>
                  </a:ext>
                </a:extLst>
              </a:tr>
              <a:tr h="190549">
                <a:tc>
                  <a:txBody>
                    <a:bodyPr/>
                    <a:lstStyle/>
                    <a:p>
                      <a:pPr algn="r" fontAlgn="b">
                        <a:buNone/>
                      </a:pPr>
                      <a:r>
                        <a:rPr lang="en-US" sz="1000" u="none" strike="noStrike">
                          <a:effectLst/>
                        </a:rPr>
                        <a:t>1845.2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5.3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682996329"/>
                  </a:ext>
                </a:extLst>
              </a:tr>
              <a:tr h="190549">
                <a:tc>
                  <a:txBody>
                    <a:bodyPr/>
                    <a:lstStyle/>
                    <a:p>
                      <a:pPr algn="r" fontAlgn="b">
                        <a:buNone/>
                      </a:pPr>
                      <a:r>
                        <a:rPr lang="en-US" sz="1000" u="none" strike="noStrike">
                          <a:effectLst/>
                        </a:rPr>
                        <a:t>1856.5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14.1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118273049"/>
                  </a:ext>
                </a:extLst>
              </a:tr>
              <a:tr h="190549">
                <a:tc>
                  <a:txBody>
                    <a:bodyPr/>
                    <a:lstStyle/>
                    <a:p>
                      <a:pPr algn="r" fontAlgn="b">
                        <a:buNone/>
                      </a:pPr>
                      <a:r>
                        <a:rPr lang="en-US" sz="1000" u="none" strike="noStrike">
                          <a:effectLst/>
                        </a:rPr>
                        <a:t>1856.6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dirty="0">
                          <a:effectLst/>
                        </a:rPr>
                        <a:t>13.1</a:t>
                      </a:r>
                      <a:endParaRPr lang="en-US" sz="1000" b="0" i="0" u="none" strike="noStrike" dirty="0">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692730028"/>
                  </a:ext>
                </a:extLst>
              </a:tr>
            </a:tbl>
          </a:graphicData>
        </a:graphic>
      </p:graphicFrame>
      <p:graphicFrame>
        <p:nvGraphicFramePr>
          <p:cNvPr id="9" name="Table 8">
            <a:extLst>
              <a:ext uri="{FF2B5EF4-FFF2-40B4-BE49-F238E27FC236}">
                <a16:creationId xmlns:a16="http://schemas.microsoft.com/office/drawing/2014/main" id="{810D81AA-8311-B213-CDF5-A3DF45887B88}"/>
              </a:ext>
            </a:extLst>
          </p:cNvPr>
          <p:cNvGraphicFramePr>
            <a:graphicFrameLocks noGrp="1"/>
          </p:cNvGraphicFramePr>
          <p:nvPr>
            <p:extLst>
              <p:ext uri="{D42A27DB-BD31-4B8C-83A1-F6EECF244321}">
                <p14:modId xmlns:p14="http://schemas.microsoft.com/office/powerpoint/2010/main" val="688272783"/>
              </p:ext>
            </p:extLst>
          </p:nvPr>
        </p:nvGraphicFramePr>
        <p:xfrm>
          <a:off x="6417893" y="1856696"/>
          <a:ext cx="3264490" cy="3867025"/>
        </p:xfrm>
        <a:graphic>
          <a:graphicData uri="http://schemas.openxmlformats.org/drawingml/2006/table">
            <a:tbl>
              <a:tblPr>
                <a:tableStyleId>{5C22544A-7EE6-4342-B048-85BDC9FD1C3A}</a:tableStyleId>
              </a:tblPr>
              <a:tblGrid>
                <a:gridCol w="652898">
                  <a:extLst>
                    <a:ext uri="{9D8B030D-6E8A-4147-A177-3AD203B41FA5}">
                      <a16:colId xmlns:a16="http://schemas.microsoft.com/office/drawing/2014/main" val="3751350663"/>
                    </a:ext>
                  </a:extLst>
                </a:gridCol>
                <a:gridCol w="652898">
                  <a:extLst>
                    <a:ext uri="{9D8B030D-6E8A-4147-A177-3AD203B41FA5}">
                      <a16:colId xmlns:a16="http://schemas.microsoft.com/office/drawing/2014/main" val="29108711"/>
                    </a:ext>
                  </a:extLst>
                </a:gridCol>
                <a:gridCol w="652898">
                  <a:extLst>
                    <a:ext uri="{9D8B030D-6E8A-4147-A177-3AD203B41FA5}">
                      <a16:colId xmlns:a16="http://schemas.microsoft.com/office/drawing/2014/main" val="3886070149"/>
                    </a:ext>
                  </a:extLst>
                </a:gridCol>
                <a:gridCol w="652898">
                  <a:extLst>
                    <a:ext uri="{9D8B030D-6E8A-4147-A177-3AD203B41FA5}">
                      <a16:colId xmlns:a16="http://schemas.microsoft.com/office/drawing/2014/main" val="3690718179"/>
                    </a:ext>
                  </a:extLst>
                </a:gridCol>
                <a:gridCol w="652898">
                  <a:extLst>
                    <a:ext uri="{9D8B030D-6E8A-4147-A177-3AD203B41FA5}">
                      <a16:colId xmlns:a16="http://schemas.microsoft.com/office/drawing/2014/main" val="41565795"/>
                    </a:ext>
                  </a:extLst>
                </a:gridCol>
              </a:tblGrid>
              <a:tr h="224176">
                <a:tc>
                  <a:txBody>
                    <a:bodyPr/>
                    <a:lstStyle/>
                    <a:p>
                      <a:pPr algn="ctr" fontAlgn="b">
                        <a:buNone/>
                      </a:pPr>
                      <a:r>
                        <a:rPr lang="en-US" sz="1000" u="none" strike="noStrike" dirty="0">
                          <a:effectLst/>
                        </a:rPr>
                        <a:t>[U]</a:t>
                      </a:r>
                      <a:endParaRPr lang="en-US" sz="1000" b="1" i="0" u="none" strike="noStrike" dirty="0">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[Th]</a:t>
                      </a:r>
                      <a:endParaRPr lang="en-US" sz="1000" b="1" i="0" u="none" strike="noStrike">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[Pb]</a:t>
                      </a:r>
                      <a:endParaRPr lang="en-US" sz="1000" b="1" i="0" u="none" strike="noStrike">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Th/U</a:t>
                      </a:r>
                      <a:endParaRPr lang="en-US" sz="1000" b="1" i="0" u="none" strike="noStrike">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Th/U</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657757266"/>
                  </a:ext>
                </a:extLst>
              </a:tr>
              <a:tr h="212967">
                <a:tc>
                  <a:txBody>
                    <a:bodyPr/>
                    <a:lstStyle/>
                    <a:p>
                      <a:pPr algn="ctr" fontAlgn="b">
                        <a:buNone/>
                      </a:pPr>
                      <a:r>
                        <a:rPr lang="en-US" sz="1000" u="none" strike="noStrike">
                          <a:effectLst/>
                        </a:rPr>
                        <a:t>ppm</a:t>
                      </a:r>
                      <a:endParaRPr lang="en-US" sz="1000" b="1" i="0" u="none" strike="noStrike">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ppm</a:t>
                      </a:r>
                      <a:endParaRPr lang="en-US" sz="1000" b="1" i="0" u="none" strike="noStrike">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ppm</a:t>
                      </a:r>
                      <a:endParaRPr lang="en-US" sz="1000" b="1" i="0" u="none" strike="noStrike">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calc</a:t>
                      </a:r>
                      <a:endParaRPr lang="en-US" sz="1000" b="1" i="0" u="none" strike="noStrike">
                        <a:effectLst/>
                        <a:latin typeface="Arial" panose="020B0604020202020204" pitchFamily="34" charset="0"/>
                      </a:endParaRPr>
                    </a:p>
                  </a:txBody>
                  <a:tcPr marL="0" marR="0" marT="0" marB="0" anchor="b"/>
                </a:tc>
                <a:tc>
                  <a:txBody>
                    <a:bodyPr/>
                    <a:lstStyle/>
                    <a:p>
                      <a:pPr algn="ctr" fontAlgn="b">
                        <a:buNone/>
                      </a:pPr>
                      <a:r>
                        <a:rPr lang="en-US" sz="1000" u="none" strike="noStrike">
                          <a:effectLst/>
                        </a:rPr>
                        <a:t>meas</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39790519"/>
                  </a:ext>
                </a:extLst>
              </a:tr>
              <a:tr h="190549">
                <a:tc>
                  <a:txBody>
                    <a:bodyPr/>
                    <a:lstStyle/>
                    <a:p>
                      <a:pPr algn="r" fontAlgn="b">
                        <a:buNone/>
                      </a:pPr>
                      <a:r>
                        <a:rPr lang="en-US" sz="1000" u="none" strike="sngStrike">
                          <a:effectLst/>
                        </a:rPr>
                        <a:t>225.3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133.5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87.6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0.52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0.59</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281915129"/>
                  </a:ext>
                </a:extLst>
              </a:tr>
              <a:tr h="190549">
                <a:tc>
                  <a:txBody>
                    <a:bodyPr/>
                    <a:lstStyle/>
                    <a:p>
                      <a:pPr algn="r" fontAlgn="b">
                        <a:buNone/>
                      </a:pPr>
                      <a:r>
                        <a:rPr lang="en-US" sz="1000" u="none" strike="sngStrike">
                          <a:effectLst/>
                        </a:rPr>
                        <a:t>311.1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99.0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121.4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0.28</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0.32</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067133323"/>
                  </a:ext>
                </a:extLst>
              </a:tr>
              <a:tr h="190549">
                <a:tc>
                  <a:txBody>
                    <a:bodyPr/>
                    <a:lstStyle/>
                    <a:p>
                      <a:pPr algn="r" fontAlgn="b">
                        <a:buNone/>
                      </a:pPr>
                      <a:r>
                        <a:rPr lang="en-US" sz="1000" u="none" strike="sngStrike">
                          <a:effectLst/>
                        </a:rPr>
                        <a:t>363.9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208.5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156.5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0.51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0.57</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842076903"/>
                  </a:ext>
                </a:extLst>
              </a:tr>
              <a:tr h="190549">
                <a:tc>
                  <a:txBody>
                    <a:bodyPr/>
                    <a:lstStyle/>
                    <a:p>
                      <a:pPr algn="r" fontAlgn="b">
                        <a:buNone/>
                      </a:pPr>
                      <a:r>
                        <a:rPr lang="en-US" sz="1000" u="none" strike="noStrike">
                          <a:effectLst/>
                        </a:rPr>
                        <a:t>211.5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101.2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86.6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776971993"/>
                  </a:ext>
                </a:extLst>
              </a:tr>
              <a:tr h="190549">
                <a:tc>
                  <a:txBody>
                    <a:bodyPr/>
                    <a:lstStyle/>
                    <a:p>
                      <a:pPr algn="r" fontAlgn="b">
                        <a:buNone/>
                      </a:pPr>
                      <a:r>
                        <a:rPr lang="en-US" sz="1000" u="none" strike="sngStrike">
                          <a:effectLst/>
                        </a:rPr>
                        <a:t>214.6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110.7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91.8</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0.48</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sngStrike">
                          <a:effectLst/>
                        </a:rPr>
                        <a:t>0.52</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706707674"/>
                  </a:ext>
                </a:extLst>
              </a:tr>
              <a:tr h="190549">
                <a:tc>
                  <a:txBody>
                    <a:bodyPr/>
                    <a:lstStyle/>
                    <a:p>
                      <a:pPr algn="r" fontAlgn="b">
                        <a:buNone/>
                      </a:pPr>
                      <a:r>
                        <a:rPr lang="en-US" sz="1000" u="none" strike="noStrike">
                          <a:effectLst/>
                        </a:rPr>
                        <a:t>392.5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123.5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156.7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0.29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0.31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484836949"/>
                  </a:ext>
                </a:extLst>
              </a:tr>
              <a:tr h="190549">
                <a:tc>
                  <a:txBody>
                    <a:bodyPr/>
                    <a:lstStyle/>
                    <a:p>
                      <a:pPr algn="r" fontAlgn="b">
                        <a:buNone/>
                      </a:pPr>
                      <a:r>
                        <a:rPr lang="en-US" sz="1000" u="none" strike="noStrike">
                          <a:effectLst/>
                        </a:rPr>
                        <a:t>487.5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3.4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181.7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0.01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0.01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073049640"/>
                  </a:ext>
                </a:extLst>
              </a:tr>
              <a:tr h="190549">
                <a:tc>
                  <a:txBody>
                    <a:bodyPr/>
                    <a:lstStyle/>
                    <a:p>
                      <a:pPr algn="r" fontAlgn="b">
                        <a:buNone/>
                      </a:pPr>
                      <a:r>
                        <a:rPr lang="en-US" sz="1000" u="none" strike="noStrike">
                          <a:effectLst/>
                        </a:rPr>
                        <a:t>212.8</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105.5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89.3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0.50</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842111548"/>
                  </a:ext>
                </a:extLst>
              </a:tr>
              <a:tr h="190549">
                <a:tc>
                  <a:txBody>
                    <a:bodyPr/>
                    <a:lstStyle/>
                    <a:p>
                      <a:pPr algn="r" fontAlgn="b">
                        <a:buNone/>
                      </a:pPr>
                      <a:r>
                        <a:rPr lang="en-US" sz="1000" u="none" strike="noStrike">
                          <a:effectLst/>
                        </a:rPr>
                        <a:t>323.5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49.6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125.1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0.15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500903414"/>
                  </a:ext>
                </a:extLst>
              </a:tr>
              <a:tr h="190549">
                <a:tc>
                  <a:txBody>
                    <a:bodyPr/>
                    <a:lstStyle/>
                    <a:p>
                      <a:pPr algn="r" fontAlgn="b">
                        <a:buNone/>
                      </a:pPr>
                      <a:r>
                        <a:rPr lang="en-US" sz="1000" u="none" strike="noStrike">
                          <a:effectLst/>
                        </a:rPr>
                        <a:t>170.1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78.9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70.5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570083409"/>
                  </a:ext>
                </a:extLst>
              </a:tr>
              <a:tr h="190549">
                <a:tc>
                  <a:txBody>
                    <a:bodyPr/>
                    <a:lstStyle/>
                    <a:p>
                      <a:pPr algn="r" fontAlgn="b">
                        <a:buNone/>
                      </a:pPr>
                      <a:r>
                        <a:rPr lang="en-US" sz="1000" u="none" strike="noStrike">
                          <a:effectLst/>
                        </a:rPr>
                        <a:t>265.5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118.4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110.3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474201747"/>
                  </a:ext>
                </a:extLst>
              </a:tr>
              <a:tr h="190549">
                <a:tc>
                  <a:txBody>
                    <a:bodyPr/>
                    <a:lstStyle/>
                    <a:p>
                      <a:pPr algn="r" fontAlgn="b">
                        <a:buNone/>
                      </a:pPr>
                      <a:r>
                        <a:rPr lang="en-US" sz="1000" u="none" strike="noStrike">
                          <a:effectLst/>
                        </a:rPr>
                        <a:t>331.5</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203.1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143.6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0.56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0.61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98671797"/>
                  </a:ext>
                </a:extLst>
              </a:tr>
              <a:tr h="190549">
                <a:tc>
                  <a:txBody>
                    <a:bodyPr/>
                    <a:lstStyle/>
                    <a:p>
                      <a:pPr algn="r" fontAlgn="b">
                        <a:buNone/>
                      </a:pPr>
                      <a:r>
                        <a:rPr lang="en-US" sz="1000" u="none" strike="noStrike">
                          <a:effectLst/>
                        </a:rPr>
                        <a:t>267.3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60.9</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104.3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0.20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0.23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584835627"/>
                  </a:ext>
                </a:extLst>
              </a:tr>
              <a:tr h="190549">
                <a:tc>
                  <a:txBody>
                    <a:bodyPr/>
                    <a:lstStyle/>
                    <a:p>
                      <a:pPr algn="r" fontAlgn="b">
                        <a:buNone/>
                      </a:pPr>
                      <a:r>
                        <a:rPr lang="en-US" sz="1000" u="none" strike="noStrike">
                          <a:effectLst/>
                        </a:rPr>
                        <a:t>302.6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64.3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119.3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0.20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0.21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500800560"/>
                  </a:ext>
                </a:extLst>
              </a:tr>
              <a:tr h="190549">
                <a:tc>
                  <a:txBody>
                    <a:bodyPr/>
                    <a:lstStyle/>
                    <a:p>
                      <a:pPr algn="r" fontAlgn="b">
                        <a:buNone/>
                      </a:pPr>
                      <a:r>
                        <a:rPr lang="en-US" sz="1000" u="none" strike="noStrike">
                          <a:effectLst/>
                        </a:rPr>
                        <a:t>315.6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175.0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132.4</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0.53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0.55</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931715335"/>
                  </a:ext>
                </a:extLst>
              </a:tr>
              <a:tr h="190549">
                <a:tc>
                  <a:txBody>
                    <a:bodyPr/>
                    <a:lstStyle/>
                    <a:p>
                      <a:pPr algn="r" fontAlgn="b">
                        <a:buNone/>
                      </a:pPr>
                      <a:r>
                        <a:rPr lang="en-US" sz="1000" u="none" strike="noStrike">
                          <a:effectLst/>
                        </a:rPr>
                        <a:t>1104.1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457.6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458.7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0.40</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215809802"/>
                  </a:ext>
                </a:extLst>
              </a:tr>
              <a:tr h="190549">
                <a:tc>
                  <a:txBody>
                    <a:bodyPr/>
                    <a:lstStyle/>
                    <a:p>
                      <a:pPr algn="r" fontAlgn="b">
                        <a:buNone/>
                      </a:pPr>
                      <a:r>
                        <a:rPr lang="en-US" sz="1000" u="none" strike="noStrike">
                          <a:effectLst/>
                        </a:rPr>
                        <a:t>190.6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109.7</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81.6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0.52</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0.58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234009031"/>
                  </a:ext>
                </a:extLst>
              </a:tr>
              <a:tr h="190549">
                <a:tc>
                  <a:txBody>
                    <a:bodyPr/>
                    <a:lstStyle/>
                    <a:p>
                      <a:pPr algn="r" fontAlgn="b">
                        <a:buNone/>
                      </a:pPr>
                      <a:r>
                        <a:rPr lang="en-US" sz="1000" u="none" strike="noStrike">
                          <a:effectLst/>
                        </a:rPr>
                        <a:t>191.1</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85.3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79.6</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a:effectLst/>
                        </a:rPr>
                        <a:t>0.43</a:t>
                      </a:r>
                      <a:endParaRPr lang="en-US" sz="1000" b="0" i="0" u="none" strike="noStrike">
                        <a:solidFill>
                          <a:srgbClr val="008080"/>
                        </a:solidFill>
                        <a:effectLst/>
                        <a:latin typeface="Arial" panose="020B0604020202020204" pitchFamily="34" charset="0"/>
                      </a:endParaRPr>
                    </a:p>
                  </a:txBody>
                  <a:tcPr marL="0" marR="0" marT="0" marB="0" anchor="b"/>
                </a:tc>
                <a:tc>
                  <a:txBody>
                    <a:bodyPr/>
                    <a:lstStyle/>
                    <a:p>
                      <a:pPr algn="r" fontAlgn="b">
                        <a:buNone/>
                      </a:pPr>
                      <a:r>
                        <a:rPr lang="en-US" sz="1000" u="none" strike="noStrike" dirty="0">
                          <a:effectLst/>
                        </a:rPr>
                        <a:t>0.45</a:t>
                      </a:r>
                      <a:endParaRPr lang="en-US" sz="1000" b="0" i="0" u="none" strike="noStrike" dirty="0">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88326219"/>
                  </a:ext>
                </a:extLst>
              </a:tr>
            </a:tbl>
          </a:graphicData>
        </a:graphic>
      </p:graphicFrame>
      <p:graphicFrame>
        <p:nvGraphicFramePr>
          <p:cNvPr id="10" name="Table 9">
            <a:extLst>
              <a:ext uri="{FF2B5EF4-FFF2-40B4-BE49-F238E27FC236}">
                <a16:creationId xmlns:a16="http://schemas.microsoft.com/office/drawing/2014/main" id="{3B50CCE9-E0E6-4756-FB4B-5331ADD8CCCB}"/>
              </a:ext>
            </a:extLst>
          </p:cNvPr>
          <p:cNvGraphicFramePr>
            <a:graphicFrameLocks noGrp="1"/>
          </p:cNvGraphicFramePr>
          <p:nvPr>
            <p:extLst>
              <p:ext uri="{D42A27DB-BD31-4B8C-83A1-F6EECF244321}">
                <p14:modId xmlns:p14="http://schemas.microsoft.com/office/powerpoint/2010/main" val="2604356513"/>
              </p:ext>
            </p:extLst>
          </p:nvPr>
        </p:nvGraphicFramePr>
        <p:xfrm>
          <a:off x="9682383" y="1877457"/>
          <a:ext cx="957131" cy="3825501"/>
        </p:xfrm>
        <a:graphic>
          <a:graphicData uri="http://schemas.openxmlformats.org/drawingml/2006/table">
            <a:tbl>
              <a:tblPr>
                <a:tableStyleId>{5C22544A-7EE6-4342-B048-85BDC9FD1C3A}</a:tableStyleId>
              </a:tblPr>
              <a:tblGrid>
                <a:gridCol w="957131">
                  <a:extLst>
                    <a:ext uri="{9D8B030D-6E8A-4147-A177-3AD203B41FA5}">
                      <a16:colId xmlns:a16="http://schemas.microsoft.com/office/drawing/2014/main" val="1942053242"/>
                    </a:ext>
                  </a:extLst>
                </a:gridCol>
              </a:tblGrid>
              <a:tr h="221768">
                <a:tc>
                  <a:txBody>
                    <a:bodyPr/>
                    <a:lstStyle/>
                    <a:p>
                      <a:pPr algn="ctr" fontAlgn="b">
                        <a:buNone/>
                      </a:pPr>
                      <a:r>
                        <a:rPr lang="en-US" sz="1000" u="none" strike="noStrike" baseline="30000">
                          <a:effectLst/>
                        </a:rPr>
                        <a:t>206</a:t>
                      </a:r>
                      <a:r>
                        <a:rPr lang="en-US" sz="1000" u="none" strike="noStrike">
                          <a:effectLst/>
                        </a:rPr>
                        <a:t>Pb/</a:t>
                      </a:r>
                      <a:r>
                        <a:rPr lang="en-US" sz="1000" u="none" strike="noStrike" baseline="30000">
                          <a:effectLst/>
                        </a:rPr>
                        <a:t>204</a:t>
                      </a:r>
                      <a:r>
                        <a:rPr lang="en-US" sz="1000" u="none" strike="noStrike">
                          <a:effectLst/>
                        </a:rPr>
                        <a:t>Pb</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597663213"/>
                  </a:ext>
                </a:extLst>
              </a:tr>
              <a:tr h="210679">
                <a:tc>
                  <a:txBody>
                    <a:bodyPr/>
                    <a:lstStyle/>
                    <a:p>
                      <a:pPr algn="ctr" fontAlgn="b">
                        <a:buNone/>
                      </a:pPr>
                      <a:r>
                        <a:rPr lang="en-US" sz="1000" u="none" strike="noStrike">
                          <a:effectLst/>
                        </a:rPr>
                        <a:t>measured</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478673364"/>
                  </a:ext>
                </a:extLst>
              </a:tr>
              <a:tr h="188503">
                <a:tc>
                  <a:txBody>
                    <a:bodyPr/>
                    <a:lstStyle/>
                    <a:p>
                      <a:pPr algn="r" fontAlgn="b">
                        <a:buNone/>
                      </a:pPr>
                      <a:r>
                        <a:rPr lang="en-US" sz="1000" u="none" strike="sngStrike">
                          <a:effectLst/>
                        </a:rPr>
                        <a:t>56896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208179656"/>
                  </a:ext>
                </a:extLst>
              </a:tr>
              <a:tr h="188503">
                <a:tc>
                  <a:txBody>
                    <a:bodyPr/>
                    <a:lstStyle/>
                    <a:p>
                      <a:pPr algn="r" fontAlgn="b">
                        <a:buNone/>
                      </a:pPr>
                      <a:r>
                        <a:rPr lang="en-US" sz="1000" u="none" strike="sngStrike">
                          <a:effectLst/>
                        </a:rPr>
                        <a:t>1060</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620489844"/>
                  </a:ext>
                </a:extLst>
              </a:tr>
              <a:tr h="188503">
                <a:tc>
                  <a:txBody>
                    <a:bodyPr/>
                    <a:lstStyle/>
                    <a:p>
                      <a:pPr algn="r" fontAlgn="b">
                        <a:buNone/>
                      </a:pPr>
                      <a:r>
                        <a:rPr lang="en-US" sz="1000" u="none" strike="sngStrike">
                          <a:effectLst/>
                        </a:rPr>
                        <a:t>1403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189051384"/>
                  </a:ext>
                </a:extLst>
              </a:tr>
              <a:tr h="188503">
                <a:tc>
                  <a:txBody>
                    <a:bodyPr/>
                    <a:lstStyle/>
                    <a:p>
                      <a:pPr algn="r" fontAlgn="b">
                        <a:buNone/>
                      </a:pPr>
                      <a:r>
                        <a:rPr lang="en-US" sz="1000" u="none" strike="noStrike">
                          <a:effectLst/>
                        </a:rPr>
                        <a:t>44763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662483798"/>
                  </a:ext>
                </a:extLst>
              </a:tr>
              <a:tr h="188503">
                <a:tc>
                  <a:txBody>
                    <a:bodyPr/>
                    <a:lstStyle/>
                    <a:p>
                      <a:pPr algn="r" fontAlgn="b">
                        <a:buNone/>
                      </a:pPr>
                      <a:r>
                        <a:rPr lang="en-US" sz="1000" u="none" strike="sngStrike">
                          <a:effectLst/>
                        </a:rPr>
                        <a:t>54100</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577494606"/>
                  </a:ext>
                </a:extLst>
              </a:tr>
              <a:tr h="188503">
                <a:tc>
                  <a:txBody>
                    <a:bodyPr/>
                    <a:lstStyle/>
                    <a:p>
                      <a:pPr algn="r" fontAlgn="b">
                        <a:buNone/>
                      </a:pPr>
                      <a:r>
                        <a:rPr lang="en-US" sz="1000" u="none" strike="noStrike">
                          <a:effectLst/>
                        </a:rPr>
                        <a:t>265186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206929988"/>
                  </a:ext>
                </a:extLst>
              </a:tr>
              <a:tr h="188503">
                <a:tc>
                  <a:txBody>
                    <a:bodyPr/>
                    <a:lstStyle/>
                    <a:p>
                      <a:pPr algn="l" fontAlgn="b">
                        <a:buNone/>
                      </a:pPr>
                      <a:r>
                        <a:rPr lang="en-US" sz="1000" u="none" strike="noStrike">
                          <a:effectLst/>
                        </a:rPr>
                        <a:t>&gt;1e6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945818280"/>
                  </a:ext>
                </a:extLst>
              </a:tr>
              <a:tr h="188503">
                <a:tc>
                  <a:txBody>
                    <a:bodyPr/>
                    <a:lstStyle/>
                    <a:p>
                      <a:pPr algn="r" fontAlgn="b">
                        <a:buNone/>
                      </a:pPr>
                      <a:r>
                        <a:rPr lang="en-US" sz="1000" u="none" strike="noStrike">
                          <a:effectLst/>
                        </a:rPr>
                        <a:t>38423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271841047"/>
                  </a:ext>
                </a:extLst>
              </a:tr>
              <a:tr h="188503">
                <a:tc>
                  <a:txBody>
                    <a:bodyPr/>
                    <a:lstStyle/>
                    <a:p>
                      <a:pPr algn="r" fontAlgn="b">
                        <a:buNone/>
                      </a:pPr>
                      <a:r>
                        <a:rPr lang="en-US" sz="1000" u="none" strike="noStrike">
                          <a:effectLst/>
                        </a:rPr>
                        <a:t>72418</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297856107"/>
                  </a:ext>
                </a:extLst>
              </a:tr>
              <a:tr h="188503">
                <a:tc>
                  <a:txBody>
                    <a:bodyPr/>
                    <a:lstStyle/>
                    <a:p>
                      <a:pPr algn="l" fontAlgn="b">
                        <a:buNone/>
                      </a:pPr>
                      <a:r>
                        <a:rPr lang="en-US" sz="1000" u="none" strike="noStrike">
                          <a:effectLst/>
                        </a:rPr>
                        <a:t>&gt;1e6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249203492"/>
                  </a:ext>
                </a:extLst>
              </a:tr>
              <a:tr h="188503">
                <a:tc>
                  <a:txBody>
                    <a:bodyPr/>
                    <a:lstStyle/>
                    <a:p>
                      <a:pPr algn="r" fontAlgn="b">
                        <a:buNone/>
                      </a:pPr>
                      <a:r>
                        <a:rPr lang="en-US" sz="1000" u="none" strike="noStrike">
                          <a:effectLst/>
                        </a:rPr>
                        <a:t>20071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494430882"/>
                  </a:ext>
                </a:extLst>
              </a:tr>
              <a:tr h="188503">
                <a:tc>
                  <a:txBody>
                    <a:bodyPr/>
                    <a:lstStyle/>
                    <a:p>
                      <a:pPr algn="r" fontAlgn="b">
                        <a:buNone/>
                      </a:pPr>
                      <a:r>
                        <a:rPr lang="en-US" sz="1000" u="none" strike="noStrike">
                          <a:effectLst/>
                        </a:rPr>
                        <a:t>286771</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982771499"/>
                  </a:ext>
                </a:extLst>
              </a:tr>
              <a:tr h="188503">
                <a:tc>
                  <a:txBody>
                    <a:bodyPr/>
                    <a:lstStyle/>
                    <a:p>
                      <a:pPr algn="r" fontAlgn="b">
                        <a:buNone/>
                      </a:pPr>
                      <a:r>
                        <a:rPr lang="en-US" sz="1000" u="none" strike="noStrike">
                          <a:effectLst/>
                        </a:rPr>
                        <a:t>4529</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783015604"/>
                  </a:ext>
                </a:extLst>
              </a:tr>
              <a:tr h="188503">
                <a:tc>
                  <a:txBody>
                    <a:bodyPr/>
                    <a:lstStyle/>
                    <a:p>
                      <a:pPr algn="r" fontAlgn="b">
                        <a:buNone/>
                      </a:pPr>
                      <a:r>
                        <a:rPr lang="en-US" sz="1000" u="none" strike="noStrike">
                          <a:effectLst/>
                        </a:rPr>
                        <a:t>183177</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233846733"/>
                  </a:ext>
                </a:extLst>
              </a:tr>
              <a:tr h="188503">
                <a:tc>
                  <a:txBody>
                    <a:bodyPr/>
                    <a:lstStyle/>
                    <a:p>
                      <a:pPr algn="r" fontAlgn="b">
                        <a:buNone/>
                      </a:pPr>
                      <a:r>
                        <a:rPr lang="en-US" sz="1000" u="none" strike="noStrike">
                          <a:effectLst/>
                        </a:rPr>
                        <a:t>37273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383459061"/>
                  </a:ext>
                </a:extLst>
              </a:tr>
              <a:tr h="188503">
                <a:tc>
                  <a:txBody>
                    <a:bodyPr/>
                    <a:lstStyle/>
                    <a:p>
                      <a:pPr algn="l" fontAlgn="b">
                        <a:buNone/>
                      </a:pPr>
                      <a:r>
                        <a:rPr lang="en-US" sz="1000" u="none" strike="noStrike">
                          <a:effectLst/>
                        </a:rPr>
                        <a:t>&gt;1e6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512467240"/>
                  </a:ext>
                </a:extLst>
              </a:tr>
              <a:tr h="188503">
                <a:tc>
                  <a:txBody>
                    <a:bodyPr/>
                    <a:lstStyle/>
                    <a:p>
                      <a:pPr algn="l" fontAlgn="b">
                        <a:buNone/>
                      </a:pPr>
                      <a:r>
                        <a:rPr lang="en-US" sz="1000" u="none" strike="noStrike">
                          <a:effectLst/>
                        </a:rPr>
                        <a:t>&gt;1e6</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027754561"/>
                  </a:ext>
                </a:extLst>
              </a:tr>
              <a:tr h="188503">
                <a:tc>
                  <a:txBody>
                    <a:bodyPr/>
                    <a:lstStyle/>
                    <a:p>
                      <a:pPr algn="r" fontAlgn="b">
                        <a:buNone/>
                      </a:pPr>
                      <a:r>
                        <a:rPr lang="en-US" sz="1000" u="none" strike="noStrike" dirty="0">
                          <a:effectLst/>
                        </a:rPr>
                        <a:t>218244</a:t>
                      </a:r>
                      <a:endParaRPr lang="en-US" sz="1000" b="0" i="0" u="none" strike="noStrike" dirty="0">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112410397"/>
                  </a:ext>
                </a:extLst>
              </a:tr>
            </a:tbl>
          </a:graphicData>
        </a:graphic>
      </p:graphicFrame>
      <p:graphicFrame>
        <p:nvGraphicFramePr>
          <p:cNvPr id="11" name="Table 10">
            <a:extLst>
              <a:ext uri="{FF2B5EF4-FFF2-40B4-BE49-F238E27FC236}">
                <a16:creationId xmlns:a16="http://schemas.microsoft.com/office/drawing/2014/main" id="{9A071242-60B5-D86E-7EFB-F84524B1B1D8}"/>
              </a:ext>
            </a:extLst>
          </p:cNvPr>
          <p:cNvGraphicFramePr>
            <a:graphicFrameLocks noGrp="1"/>
          </p:cNvGraphicFramePr>
          <p:nvPr>
            <p:extLst>
              <p:ext uri="{D42A27DB-BD31-4B8C-83A1-F6EECF244321}">
                <p14:modId xmlns:p14="http://schemas.microsoft.com/office/powerpoint/2010/main" val="3845210297"/>
              </p:ext>
            </p:extLst>
          </p:nvPr>
        </p:nvGraphicFramePr>
        <p:xfrm>
          <a:off x="9762147" y="1715778"/>
          <a:ext cx="1159377" cy="4020702"/>
        </p:xfrm>
        <a:graphic>
          <a:graphicData uri="http://schemas.openxmlformats.org/drawingml/2006/table">
            <a:tbl>
              <a:tblPr>
                <a:tableStyleId>{5C22544A-7EE6-4342-B048-85BDC9FD1C3A}</a:tableStyleId>
              </a:tblPr>
              <a:tblGrid>
                <a:gridCol w="1159377">
                  <a:extLst>
                    <a:ext uri="{9D8B030D-6E8A-4147-A177-3AD203B41FA5}">
                      <a16:colId xmlns:a16="http://schemas.microsoft.com/office/drawing/2014/main" val="3707007756"/>
                    </a:ext>
                  </a:extLst>
                </a:gridCol>
              </a:tblGrid>
              <a:tr h="360399">
                <a:tc>
                  <a:txBody>
                    <a:bodyPr/>
                    <a:lstStyle/>
                    <a:p>
                      <a:pPr algn="ctr" fontAlgn="b">
                        <a:buNone/>
                      </a:pPr>
                      <a:r>
                        <a:rPr lang="en-US" sz="1000" u="none" strike="noStrike" baseline="30000">
                          <a:effectLst/>
                        </a:rPr>
                        <a:t>206</a:t>
                      </a:r>
                      <a:r>
                        <a:rPr lang="en-US" sz="1000" u="none" strike="noStrike">
                          <a:effectLst/>
                        </a:rPr>
                        <a:t>Pb/</a:t>
                      </a:r>
                      <a:r>
                        <a:rPr lang="en-US" sz="1000" u="none" strike="noStrike" baseline="30000">
                          <a:effectLst/>
                        </a:rPr>
                        <a:t>204</a:t>
                      </a:r>
                      <a:r>
                        <a:rPr lang="en-US" sz="1000" u="none" strike="noStrike">
                          <a:effectLst/>
                        </a:rPr>
                        <a:t>Pb</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3723744910"/>
                  </a:ext>
                </a:extLst>
              </a:tr>
              <a:tr h="213987">
                <a:tc>
                  <a:txBody>
                    <a:bodyPr/>
                    <a:lstStyle/>
                    <a:p>
                      <a:pPr algn="ctr" fontAlgn="b">
                        <a:buNone/>
                      </a:pPr>
                      <a:r>
                        <a:rPr lang="en-US" sz="1000" u="none" strike="noStrike">
                          <a:effectLst/>
                        </a:rPr>
                        <a:t>common</a:t>
                      </a:r>
                      <a:endParaRPr lang="en-US" sz="10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2396743708"/>
                  </a:ext>
                </a:extLst>
              </a:tr>
              <a:tr h="191462">
                <a:tc>
                  <a:txBody>
                    <a:bodyPr/>
                    <a:lstStyle/>
                    <a:p>
                      <a:pPr algn="l" fontAlgn="b">
                        <a:buNone/>
                      </a:pPr>
                      <a:r>
                        <a:rPr lang="en-US" sz="1000" u="none" strike="sng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774866984"/>
                  </a:ext>
                </a:extLst>
              </a:tr>
              <a:tr h="191462">
                <a:tc>
                  <a:txBody>
                    <a:bodyPr/>
                    <a:lstStyle/>
                    <a:p>
                      <a:pPr algn="r" fontAlgn="b">
                        <a:buNone/>
                      </a:pPr>
                      <a:r>
                        <a:rPr lang="en-US" sz="1000" u="none" strike="sngStrike">
                          <a:effectLst/>
                        </a:rPr>
                        <a:t>18.703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876505577"/>
                  </a:ext>
                </a:extLst>
              </a:tr>
              <a:tr h="191462">
                <a:tc>
                  <a:txBody>
                    <a:bodyPr/>
                    <a:lstStyle/>
                    <a:p>
                      <a:pPr algn="r" fontAlgn="b">
                        <a:buNone/>
                      </a:pPr>
                      <a:r>
                        <a:rPr lang="en-US" sz="1000" u="none" strike="sngStrike">
                          <a:effectLst/>
                        </a:rPr>
                        <a:t>18.703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55981641"/>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299542184"/>
                  </a:ext>
                </a:extLst>
              </a:tr>
              <a:tr h="191462">
                <a:tc>
                  <a:txBody>
                    <a:bodyPr/>
                    <a:lstStyle/>
                    <a:p>
                      <a:pPr algn="l" fontAlgn="b">
                        <a:buNone/>
                      </a:pPr>
                      <a:r>
                        <a:rPr lang="en-US" sz="1000" u="none" strike="sng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032531016"/>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890238363"/>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911094286"/>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680335786"/>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137089779"/>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88628028"/>
                  </a:ext>
                </a:extLst>
              </a:tr>
              <a:tr h="191462">
                <a:tc>
                  <a:txBody>
                    <a:bodyPr/>
                    <a:lstStyle/>
                    <a:p>
                      <a:pPr algn="r" fontAlgn="b">
                        <a:buNone/>
                      </a:pPr>
                      <a:r>
                        <a:rPr lang="en-US" sz="1000" u="none" strike="noStrike">
                          <a:effectLst/>
                        </a:rPr>
                        <a:t>18.703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2703642896"/>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185234603"/>
                  </a:ext>
                </a:extLst>
              </a:tr>
              <a:tr h="191462">
                <a:tc>
                  <a:txBody>
                    <a:bodyPr/>
                    <a:lstStyle/>
                    <a:p>
                      <a:pPr algn="r" fontAlgn="b">
                        <a:buNone/>
                      </a:pPr>
                      <a:r>
                        <a:rPr lang="en-US" sz="1000" u="none" strike="noStrike">
                          <a:effectLst/>
                        </a:rPr>
                        <a:t>18.703</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73444394"/>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119674594"/>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846219259"/>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3737890462"/>
                  </a:ext>
                </a:extLst>
              </a:tr>
              <a:tr h="191462">
                <a:tc>
                  <a:txBody>
                    <a:bodyPr/>
                    <a:lstStyle/>
                    <a:p>
                      <a:pPr algn="l" fontAlgn="b">
                        <a:buNone/>
                      </a:pPr>
                      <a:r>
                        <a:rPr lang="en-US" sz="1000" u="none" strike="noStrike">
                          <a:effectLst/>
                        </a:rPr>
                        <a:t>n/a</a:t>
                      </a:r>
                      <a:endParaRPr lang="en-US" sz="1000" b="0" i="0" u="none" strike="noStrike">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4180216601"/>
                  </a:ext>
                </a:extLst>
              </a:tr>
              <a:tr h="191462">
                <a:tc>
                  <a:txBody>
                    <a:bodyPr/>
                    <a:lstStyle/>
                    <a:p>
                      <a:pPr algn="l" fontAlgn="b">
                        <a:buNone/>
                      </a:pPr>
                      <a:r>
                        <a:rPr lang="en-US" sz="1000" u="none" strike="noStrike" dirty="0">
                          <a:effectLst/>
                        </a:rPr>
                        <a:t>n/a</a:t>
                      </a:r>
                      <a:endParaRPr lang="en-US" sz="1000" b="0" i="0" u="none" strike="noStrike" dirty="0">
                        <a:solidFill>
                          <a:srgbClr val="008080"/>
                        </a:solidFill>
                        <a:effectLst/>
                        <a:latin typeface="Arial" panose="020B0604020202020204" pitchFamily="34" charset="0"/>
                      </a:endParaRPr>
                    </a:p>
                  </a:txBody>
                  <a:tcPr marL="0" marR="0" marT="0" marB="0" anchor="b"/>
                </a:tc>
                <a:extLst>
                  <a:ext uri="{0D108BD9-81ED-4DB2-BD59-A6C34878D82A}">
                    <a16:rowId xmlns:a16="http://schemas.microsoft.com/office/drawing/2014/main" val="1293991891"/>
                  </a:ext>
                </a:extLst>
              </a:tr>
            </a:tbl>
          </a:graphicData>
        </a:graphic>
      </p:graphicFrame>
      <p:sp>
        <p:nvSpPr>
          <p:cNvPr id="2" name="Rectangle 1">
            <a:extLst>
              <a:ext uri="{FF2B5EF4-FFF2-40B4-BE49-F238E27FC236}">
                <a16:creationId xmlns:a16="http://schemas.microsoft.com/office/drawing/2014/main" id="{DF80695E-BA5D-8C4B-33AC-8A0E7A7E41D0}"/>
              </a:ext>
            </a:extLst>
          </p:cNvPr>
          <p:cNvSpPr/>
          <p:nvPr/>
        </p:nvSpPr>
        <p:spPr>
          <a:xfrm>
            <a:off x="475894" y="5832875"/>
            <a:ext cx="11488218" cy="853952"/>
          </a:xfrm>
          <a:prstGeom prst="rect">
            <a:avLst/>
          </a:prstGeom>
          <a:solidFill>
            <a:schemeClr val="bg1"/>
          </a:solidFill>
        </p:spPr>
        <p:txBody>
          <a:bodyPr wrap="square">
            <a:spAutoFit/>
          </a:bodyPr>
          <a:lstStyle/>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The data can be processed using ISOPLOT 4.15 or ISOPLOT R installed in Excel program (Microsoft EXCEL Add-In).  </a:t>
            </a:r>
          </a:p>
        </p:txBody>
      </p:sp>
    </p:spTree>
    <p:extLst>
      <p:ext uri="{BB962C8B-B14F-4D97-AF65-F5344CB8AC3E}">
        <p14:creationId xmlns:p14="http://schemas.microsoft.com/office/powerpoint/2010/main" val="1700876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EDEFF1-D8C4-2545-AC9E-3262B9925FEE}"/>
              </a:ext>
            </a:extLst>
          </p:cNvPr>
          <p:cNvSpPr/>
          <p:nvPr/>
        </p:nvSpPr>
        <p:spPr>
          <a:xfrm>
            <a:off x="504010" y="170732"/>
            <a:ext cx="5734604" cy="458780"/>
          </a:xfrm>
          <a:prstGeom prst="rect">
            <a:avLst/>
          </a:prstGeom>
          <a:solidFill>
            <a:schemeClr val="bg1"/>
          </a:solidFill>
        </p:spPr>
        <p:txBody>
          <a:bodyPr wrap="square">
            <a:spAutoFit/>
          </a:bodyPr>
          <a:lstStyle/>
          <a:p>
            <a:pPr>
              <a:lnSpc>
                <a:spcPct val="107000"/>
              </a:lnSpc>
              <a:spcAft>
                <a:spcPts val="800"/>
              </a:spcAft>
            </a:pPr>
            <a:r>
              <a:rPr lang="en-US" sz="2400" b="1" dirty="0">
                <a:solidFill>
                  <a:schemeClr val="accent2"/>
                </a:solidFill>
                <a:latin typeface="Arial" panose="020B0604020202020204" pitchFamily="34" charset="0"/>
                <a:ea typeface="Calibri" panose="020F0502020204030204" pitchFamily="34" charset="0"/>
                <a:cs typeface="Arial" panose="020B0604020202020204" pitchFamily="34" charset="0"/>
              </a:rPr>
              <a:t>Tera </a:t>
            </a:r>
            <a:r>
              <a:rPr lang="en-US" sz="2400" b="1" dirty="0" err="1">
                <a:solidFill>
                  <a:schemeClr val="accent2"/>
                </a:solidFill>
                <a:latin typeface="Arial" panose="020B0604020202020204" pitchFamily="34" charset="0"/>
                <a:ea typeface="Calibri" panose="020F0502020204030204" pitchFamily="34" charset="0"/>
                <a:cs typeface="Arial" panose="020B0604020202020204" pitchFamily="34" charset="0"/>
              </a:rPr>
              <a:t>Wasserburg</a:t>
            </a:r>
            <a:r>
              <a:rPr lang="en-US" sz="2400" b="1" dirty="0">
                <a:solidFill>
                  <a:schemeClr val="accent2"/>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accent2"/>
                </a:solidFill>
                <a:latin typeface="Arial" panose="020B0604020202020204" pitchFamily="34" charset="0"/>
                <a:ea typeface="Calibri" panose="020F0502020204030204" pitchFamily="34" charset="0"/>
                <a:cs typeface="Arial" panose="020B0604020202020204" pitchFamily="34" charset="0"/>
              </a:rPr>
              <a:t>concordia</a:t>
            </a:r>
            <a:r>
              <a:rPr lang="en-US" sz="2400" b="1" dirty="0">
                <a:solidFill>
                  <a:schemeClr val="accent2"/>
                </a:solidFill>
                <a:latin typeface="Arial" panose="020B0604020202020204" pitchFamily="34" charset="0"/>
                <a:ea typeface="Calibri" panose="020F0502020204030204" pitchFamily="34" charset="0"/>
                <a:cs typeface="Arial" panose="020B0604020202020204" pitchFamily="34" charset="0"/>
              </a:rPr>
              <a:t> diagram</a:t>
            </a:r>
          </a:p>
        </p:txBody>
      </p:sp>
      <p:graphicFrame>
        <p:nvGraphicFramePr>
          <p:cNvPr id="4" name="Chart 3">
            <a:extLst>
              <a:ext uri="{FF2B5EF4-FFF2-40B4-BE49-F238E27FC236}">
                <a16:creationId xmlns:a16="http://schemas.microsoft.com/office/drawing/2014/main" id="{350CCACE-F73A-9509-713F-04BA9A0BC57E}"/>
              </a:ext>
            </a:extLst>
          </p:cNvPr>
          <p:cNvGraphicFramePr>
            <a:graphicFrameLocks noGrp="1"/>
          </p:cNvGraphicFramePr>
          <p:nvPr>
            <p:extLst>
              <p:ext uri="{D42A27DB-BD31-4B8C-83A1-F6EECF244321}">
                <p14:modId xmlns:p14="http://schemas.microsoft.com/office/powerpoint/2010/main" val="298809709"/>
              </p:ext>
            </p:extLst>
          </p:nvPr>
        </p:nvGraphicFramePr>
        <p:xfrm>
          <a:off x="119632" y="1071716"/>
          <a:ext cx="7284058" cy="52602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3389463-0727-DF8A-81CB-F659AE04F24B}"/>
              </a:ext>
            </a:extLst>
          </p:cNvPr>
          <p:cNvGraphicFramePr>
            <a:graphicFrameLocks noGrp="1"/>
          </p:cNvGraphicFramePr>
          <p:nvPr>
            <p:extLst>
              <p:ext uri="{D42A27DB-BD31-4B8C-83A1-F6EECF244321}">
                <p14:modId xmlns:p14="http://schemas.microsoft.com/office/powerpoint/2010/main" val="3594161743"/>
              </p:ext>
            </p:extLst>
          </p:nvPr>
        </p:nvGraphicFramePr>
        <p:xfrm>
          <a:off x="6622991" y="170732"/>
          <a:ext cx="5321557" cy="499947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176B0AFA-468E-0779-8C96-8AF8F84E9564}"/>
              </a:ext>
            </a:extLst>
          </p:cNvPr>
          <p:cNvSpPr/>
          <p:nvPr/>
        </p:nvSpPr>
        <p:spPr>
          <a:xfrm>
            <a:off x="6552675" y="5170206"/>
            <a:ext cx="5462187" cy="458780"/>
          </a:xfrm>
          <a:prstGeom prst="rect">
            <a:avLst/>
          </a:prstGeom>
          <a:solidFill>
            <a:schemeClr val="bg1"/>
          </a:solidFill>
        </p:spPr>
        <p:txBody>
          <a:bodyPr wrap="square">
            <a:spAutoFit/>
          </a:bodyPr>
          <a:lstStyle/>
          <a:p>
            <a:pPr>
              <a:lnSpc>
                <a:spcPct val="107000"/>
              </a:lnSpc>
              <a:spcAft>
                <a:spcPts val="800"/>
              </a:spcAft>
            </a:pPr>
            <a:r>
              <a:rPr lang="en-US" sz="2400" b="1" dirty="0">
                <a:solidFill>
                  <a:schemeClr val="accent2"/>
                </a:solidFill>
                <a:latin typeface="Arial" panose="020B0604020202020204" pitchFamily="34" charset="0"/>
                <a:ea typeface="Calibri" panose="020F0502020204030204" pitchFamily="34" charset="0"/>
                <a:cs typeface="Arial" panose="020B0604020202020204" pitchFamily="34" charset="0"/>
              </a:rPr>
              <a:t>Weighted mean averages diagram</a:t>
            </a:r>
          </a:p>
        </p:txBody>
      </p:sp>
    </p:spTree>
    <p:extLst>
      <p:ext uri="{BB962C8B-B14F-4D97-AF65-F5344CB8AC3E}">
        <p14:creationId xmlns:p14="http://schemas.microsoft.com/office/powerpoint/2010/main" val="2560050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6BBBB2C-A22A-873F-7385-9A269B2B0656}"/>
              </a:ext>
            </a:extLst>
          </p:cNvPr>
          <p:cNvSpPr/>
          <p:nvPr/>
        </p:nvSpPr>
        <p:spPr>
          <a:xfrm>
            <a:off x="358925" y="0"/>
            <a:ext cx="10818974" cy="458780"/>
          </a:xfrm>
          <a:prstGeom prst="rect">
            <a:avLst/>
          </a:prstGeom>
          <a:solidFill>
            <a:schemeClr val="bg1"/>
          </a:solidFill>
        </p:spPr>
        <p:txBody>
          <a:bodyPr wrap="square">
            <a:spAutoFit/>
          </a:bodyPr>
          <a:lstStyle/>
          <a:p>
            <a:pPr>
              <a:lnSpc>
                <a:spcPct val="107000"/>
              </a:lnSpc>
              <a:spcAft>
                <a:spcPts val="800"/>
              </a:spcAft>
            </a:pPr>
            <a:r>
              <a:rPr lang="en-GB" sz="2400" b="1" dirty="0">
                <a:solidFill>
                  <a:schemeClr val="accent2"/>
                </a:solidFill>
                <a:latin typeface="Arial" panose="020B0604020202020204" pitchFamily="34" charset="0"/>
                <a:ea typeface="Calibri" panose="020F0502020204030204" pitchFamily="34" charset="0"/>
                <a:cs typeface="Arial" panose="020B0604020202020204" pitchFamily="34" charset="0"/>
              </a:rPr>
              <a:t>ZIRCON SIZE, SHAPE, INTERNAL TEXTURE</a:t>
            </a:r>
            <a:endParaRPr lang="en-US" sz="2400" b="1" dirty="0">
              <a:solidFill>
                <a:schemeClr val="accent2"/>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081E1D1-EE45-554A-1FD5-D27AD30FDD5F}"/>
              </a:ext>
            </a:extLst>
          </p:cNvPr>
          <p:cNvPicPr>
            <a:picLocks noChangeAspect="1"/>
          </p:cNvPicPr>
          <p:nvPr/>
        </p:nvPicPr>
        <p:blipFill>
          <a:blip r:embed="rId2"/>
          <a:stretch>
            <a:fillRect/>
          </a:stretch>
        </p:blipFill>
        <p:spPr>
          <a:xfrm>
            <a:off x="654258" y="3813900"/>
            <a:ext cx="3641380" cy="2844827"/>
          </a:xfrm>
          <a:prstGeom prst="rect">
            <a:avLst/>
          </a:prstGeom>
        </p:spPr>
      </p:pic>
      <p:pic>
        <p:nvPicPr>
          <p:cNvPr id="6" name="Picture 5">
            <a:extLst>
              <a:ext uri="{FF2B5EF4-FFF2-40B4-BE49-F238E27FC236}">
                <a16:creationId xmlns:a16="http://schemas.microsoft.com/office/drawing/2014/main" id="{992EFDE8-AD0E-AF08-FA4F-3D4D9E59CB91}"/>
              </a:ext>
            </a:extLst>
          </p:cNvPr>
          <p:cNvPicPr>
            <a:picLocks noChangeAspect="1"/>
          </p:cNvPicPr>
          <p:nvPr/>
        </p:nvPicPr>
        <p:blipFill>
          <a:blip r:embed="rId3"/>
          <a:stretch>
            <a:fillRect/>
          </a:stretch>
        </p:blipFill>
        <p:spPr>
          <a:xfrm>
            <a:off x="6534967" y="4001747"/>
            <a:ext cx="3566161" cy="2786063"/>
          </a:xfrm>
          <a:prstGeom prst="rect">
            <a:avLst/>
          </a:prstGeom>
        </p:spPr>
      </p:pic>
      <p:pic>
        <p:nvPicPr>
          <p:cNvPr id="8" name="Picture 7">
            <a:extLst>
              <a:ext uri="{FF2B5EF4-FFF2-40B4-BE49-F238E27FC236}">
                <a16:creationId xmlns:a16="http://schemas.microsoft.com/office/drawing/2014/main" id="{26642474-DBCF-77ED-446D-268B7A8AADE2}"/>
              </a:ext>
            </a:extLst>
          </p:cNvPr>
          <p:cNvPicPr>
            <a:picLocks noChangeAspect="1"/>
          </p:cNvPicPr>
          <p:nvPr/>
        </p:nvPicPr>
        <p:blipFill>
          <a:blip r:embed="rId4"/>
          <a:stretch>
            <a:fillRect/>
          </a:stretch>
        </p:blipFill>
        <p:spPr>
          <a:xfrm>
            <a:off x="616647" y="458780"/>
            <a:ext cx="3641381" cy="3355120"/>
          </a:xfrm>
          <a:prstGeom prst="rect">
            <a:avLst/>
          </a:prstGeom>
        </p:spPr>
      </p:pic>
      <p:pic>
        <p:nvPicPr>
          <p:cNvPr id="16" name="Picture 15">
            <a:extLst>
              <a:ext uri="{FF2B5EF4-FFF2-40B4-BE49-F238E27FC236}">
                <a16:creationId xmlns:a16="http://schemas.microsoft.com/office/drawing/2014/main" id="{B0A24168-9DA8-DA7E-3EE8-ED070344B014}"/>
              </a:ext>
            </a:extLst>
          </p:cNvPr>
          <p:cNvPicPr>
            <a:picLocks noChangeAspect="1"/>
          </p:cNvPicPr>
          <p:nvPr/>
        </p:nvPicPr>
        <p:blipFill>
          <a:blip r:embed="rId5"/>
          <a:stretch>
            <a:fillRect/>
          </a:stretch>
        </p:blipFill>
        <p:spPr>
          <a:xfrm>
            <a:off x="6381142" y="554097"/>
            <a:ext cx="4432693" cy="3447651"/>
          </a:xfrm>
          <a:prstGeom prst="rect">
            <a:avLst/>
          </a:prstGeom>
        </p:spPr>
      </p:pic>
      <p:sp>
        <p:nvSpPr>
          <p:cNvPr id="3" name="Rectangle 2">
            <a:extLst>
              <a:ext uri="{FF2B5EF4-FFF2-40B4-BE49-F238E27FC236}">
                <a16:creationId xmlns:a16="http://schemas.microsoft.com/office/drawing/2014/main" id="{42151B86-CDF6-EC7D-DE67-0ED2A8DF18B2}"/>
              </a:ext>
            </a:extLst>
          </p:cNvPr>
          <p:cNvSpPr/>
          <p:nvPr/>
        </p:nvSpPr>
        <p:spPr>
          <a:xfrm>
            <a:off x="4359789" y="554097"/>
            <a:ext cx="2111027" cy="4862550"/>
          </a:xfrm>
          <a:prstGeom prst="rect">
            <a:avLst/>
          </a:prstGeom>
          <a:solidFill>
            <a:schemeClr val="bg1"/>
          </a:solidFill>
        </p:spPr>
        <p:txBody>
          <a:bodyPr wrap="square">
            <a:spAutoFit/>
          </a:bodyPr>
          <a:lstStyle/>
          <a:p>
            <a:pPr>
              <a:lnSpc>
                <a:spcPct val="107000"/>
              </a:lnSpc>
              <a:spcAft>
                <a:spcPts val="800"/>
              </a:spcAft>
            </a:pPr>
            <a:r>
              <a:rPr lang="en-US" sz="2000" b="1" dirty="0">
                <a:latin typeface="Arial" panose="020B0604020202020204" pitchFamily="34" charset="0"/>
                <a:ea typeface="Calibri" panose="020F0502020204030204" pitchFamily="34" charset="0"/>
                <a:cs typeface="Arial" panose="020B0604020202020204" pitchFamily="34" charset="0"/>
              </a:rPr>
              <a:t>Oscillatory zoned zircon grains from igneous felsic/</a:t>
            </a:r>
          </a:p>
          <a:p>
            <a:pPr>
              <a:lnSpc>
                <a:spcPct val="107000"/>
              </a:lnSpc>
              <a:spcAft>
                <a:spcPts val="800"/>
              </a:spcAft>
            </a:pPr>
            <a:r>
              <a:rPr lang="en-US" sz="2000" b="1" dirty="0">
                <a:latin typeface="Arial" panose="020B0604020202020204" pitchFamily="34" charset="0"/>
                <a:ea typeface="Calibri" panose="020F0502020204030204" pitchFamily="34" charset="0"/>
                <a:cs typeface="Arial" panose="020B0604020202020204" pitchFamily="34" charset="0"/>
              </a:rPr>
              <a:t>intermediate</a:t>
            </a:r>
          </a:p>
          <a:p>
            <a:pPr>
              <a:lnSpc>
                <a:spcPct val="107000"/>
              </a:lnSpc>
              <a:spcAft>
                <a:spcPts val="800"/>
              </a:spcAft>
            </a:pPr>
            <a:r>
              <a:rPr lang="en-US" sz="2000" b="1" dirty="0">
                <a:latin typeface="Arial" panose="020B0604020202020204" pitchFamily="34" charset="0"/>
                <a:ea typeface="Calibri" panose="020F0502020204030204" pitchFamily="34" charset="0"/>
                <a:cs typeface="Arial" panose="020B0604020202020204" pitchFamily="34" charset="0"/>
              </a:rPr>
              <a:t>intrusive rocks</a:t>
            </a:r>
          </a:p>
          <a:p>
            <a:pPr>
              <a:lnSpc>
                <a:spcPct val="107000"/>
              </a:lnSpc>
              <a:spcAft>
                <a:spcPts val="800"/>
              </a:spcAft>
            </a:pPr>
            <a:endParaRPr lang="en-US" sz="20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US" sz="20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000" b="1" dirty="0">
                <a:latin typeface="Arial" panose="020B0604020202020204" pitchFamily="34" charset="0"/>
                <a:ea typeface="Calibri" panose="020F0502020204030204" pitchFamily="34" charset="0"/>
                <a:cs typeface="Arial" panose="020B0604020202020204" pitchFamily="34" charset="0"/>
              </a:rPr>
              <a:t>From igneous basic intrusive rocks (irregular shape and zoning)</a:t>
            </a:r>
          </a:p>
        </p:txBody>
      </p:sp>
    </p:spTree>
    <p:extLst>
      <p:ext uri="{BB962C8B-B14F-4D97-AF65-F5344CB8AC3E}">
        <p14:creationId xmlns:p14="http://schemas.microsoft.com/office/powerpoint/2010/main" val="2023318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7329EA-5F60-ECF8-108C-FDFC40925DEE}"/>
              </a:ext>
            </a:extLst>
          </p:cNvPr>
          <p:cNvSpPr/>
          <p:nvPr/>
        </p:nvSpPr>
        <p:spPr>
          <a:xfrm>
            <a:off x="545550" y="1804756"/>
            <a:ext cx="10085023" cy="3747051"/>
          </a:xfrm>
          <a:prstGeom prst="rect">
            <a:avLst/>
          </a:prstGeom>
          <a:solidFill>
            <a:schemeClr val="bg1"/>
          </a:solidFill>
        </p:spPr>
        <p:txBody>
          <a:bodyPr wrap="square">
            <a:spAutoFit/>
          </a:bodyPr>
          <a:lstStyle/>
          <a:p>
            <a:pPr>
              <a:lnSpc>
                <a:spcPct val="107000"/>
              </a:lnSpc>
              <a:spcAft>
                <a:spcPts val="800"/>
              </a:spcAft>
            </a:pPr>
            <a:r>
              <a:rPr lang="en-US" sz="2800" b="1" dirty="0">
                <a:effectLst/>
                <a:latin typeface="Arial" panose="020B0604020202020204" pitchFamily="34" charset="0"/>
                <a:ea typeface="Calibri" panose="020F0502020204030204" pitchFamily="34" charset="0"/>
                <a:cs typeface="Arial" panose="020B0604020202020204" pitchFamily="34" charset="0"/>
              </a:rPr>
              <a:t>The Sensitive High-Resolution Ion Microprobe (SHRIMP) </a:t>
            </a:r>
            <a:r>
              <a:rPr lang="en-US" sz="2800" dirty="0">
                <a:effectLst/>
                <a:latin typeface="Arial" panose="020B0604020202020204" pitchFamily="34" charset="0"/>
                <a:ea typeface="Calibri" panose="020F0502020204030204" pitchFamily="34" charset="0"/>
                <a:cs typeface="Arial" panose="020B0604020202020204" pitchFamily="34" charset="0"/>
              </a:rPr>
              <a:t>and </a:t>
            </a:r>
            <a:r>
              <a:rPr lang="en-US" sz="2800" b="1" dirty="0">
                <a:effectLst/>
                <a:latin typeface="Arial" panose="020B0604020202020204" pitchFamily="34" charset="0"/>
                <a:ea typeface="Calibri" panose="020F0502020204030204" pitchFamily="34" charset="0"/>
                <a:cs typeface="Arial" panose="020B0604020202020204" pitchFamily="34" charset="0"/>
              </a:rPr>
              <a:t>Secondary Ion Mass Spectrometry (SIMS) </a:t>
            </a:r>
            <a:r>
              <a:rPr lang="en-US" sz="2800" dirty="0">
                <a:effectLst/>
                <a:latin typeface="Arial" panose="020B0604020202020204" pitchFamily="34" charset="0"/>
                <a:ea typeface="Calibri" panose="020F0502020204030204" pitchFamily="34" charset="0"/>
                <a:cs typeface="Arial" panose="020B0604020202020204" pitchFamily="34" charset="0"/>
              </a:rPr>
              <a:t>are powerful techniques used for in situ isotopic and elemental analysis, particularly in U-Pb geochronology, light isotopes and trace element studies. These methods allow researchers to </a:t>
            </a:r>
            <a:r>
              <a:rPr lang="en-US" sz="2800" dirty="0" err="1">
                <a:effectLst/>
                <a:latin typeface="Arial" panose="020B0604020202020204" pitchFamily="34" charset="0"/>
                <a:ea typeface="Calibri" panose="020F0502020204030204" pitchFamily="34" charset="0"/>
                <a:cs typeface="Arial" panose="020B0604020202020204" pitchFamily="34" charset="0"/>
              </a:rPr>
              <a:t>analyse</a:t>
            </a:r>
            <a:r>
              <a:rPr lang="en-US" sz="2800" dirty="0">
                <a:effectLst/>
                <a:latin typeface="Arial" panose="020B0604020202020204" pitchFamily="34" charset="0"/>
                <a:ea typeface="Calibri" panose="020F0502020204030204" pitchFamily="34" charset="0"/>
                <a:cs typeface="Arial" panose="020B0604020202020204" pitchFamily="34" charset="0"/>
              </a:rPr>
              <a:t> mineral domains at </a:t>
            </a:r>
            <a:r>
              <a:rPr lang="en-US" sz="2800" b="1" dirty="0">
                <a:effectLst/>
                <a:latin typeface="Arial" panose="020B0604020202020204" pitchFamily="34" charset="0"/>
                <a:ea typeface="Calibri" panose="020F0502020204030204" pitchFamily="34" charset="0"/>
                <a:cs typeface="Arial" panose="020B0604020202020204" pitchFamily="34" charset="0"/>
              </a:rPr>
              <a:t>high spatial </a:t>
            </a:r>
            <a:r>
              <a:rPr lang="en-US" sz="2800" dirty="0">
                <a:effectLst/>
                <a:latin typeface="Arial" panose="020B0604020202020204" pitchFamily="34" charset="0"/>
                <a:ea typeface="Calibri" panose="020F0502020204030204" pitchFamily="34" charset="0"/>
                <a:cs typeface="Arial" panose="020B0604020202020204" pitchFamily="34" charset="0"/>
              </a:rPr>
              <a:t>(</a:t>
            </a:r>
            <a:r>
              <a:rPr lang="en-US" sz="2800" b="1" dirty="0">
                <a:effectLst/>
                <a:latin typeface="Arial" panose="020B0604020202020204" pitchFamily="34" charset="0"/>
                <a:ea typeface="Calibri" panose="020F0502020204030204" pitchFamily="34" charset="0"/>
                <a:cs typeface="Arial" panose="020B0604020202020204" pitchFamily="34" charset="0"/>
              </a:rPr>
              <a:t>a </a:t>
            </a:r>
            <a:r>
              <a:rPr lang="en-US" sz="2800" b="1" dirty="0" err="1">
                <a:effectLst/>
                <a:latin typeface="Arial" panose="020B0604020202020204" pitchFamily="34" charset="0"/>
                <a:ea typeface="Calibri" panose="020F0502020204030204" pitchFamily="34" charset="0"/>
                <a:cs typeface="Arial" panose="020B0604020202020204" pitchFamily="34" charset="0"/>
              </a:rPr>
              <a:t>micrometre</a:t>
            </a:r>
            <a:r>
              <a:rPr lang="en-US" sz="2800" b="1" dirty="0">
                <a:effectLst/>
                <a:latin typeface="Arial" panose="020B0604020202020204" pitchFamily="34" charset="0"/>
                <a:ea typeface="Calibri" panose="020F0502020204030204" pitchFamily="34" charset="0"/>
                <a:cs typeface="Arial" panose="020B0604020202020204" pitchFamily="34" charset="0"/>
              </a:rPr>
              <a:t>-scale) resolution</a:t>
            </a:r>
            <a:r>
              <a:rPr lang="en-US" sz="2800" dirty="0">
                <a:effectLst/>
                <a:latin typeface="Arial" panose="020B0604020202020204" pitchFamily="34" charset="0"/>
                <a:ea typeface="Calibri" panose="020F0502020204030204" pitchFamily="34" charset="0"/>
                <a:cs typeface="Arial" panose="020B0604020202020204" pitchFamily="34" charset="0"/>
              </a:rPr>
              <a:t>, providing </a:t>
            </a:r>
            <a:r>
              <a:rPr lang="en-US" sz="2800" b="1" dirty="0">
                <a:effectLst/>
                <a:latin typeface="Arial" panose="020B0604020202020204" pitchFamily="34" charset="0"/>
                <a:ea typeface="Calibri" panose="020F0502020204030204" pitchFamily="34" charset="0"/>
                <a:cs typeface="Arial" panose="020B0604020202020204" pitchFamily="34" charset="0"/>
              </a:rPr>
              <a:t>precise age determinations </a:t>
            </a:r>
            <a:r>
              <a:rPr lang="en-US" sz="2800" dirty="0">
                <a:effectLst/>
                <a:latin typeface="Arial" panose="020B0604020202020204" pitchFamily="34" charset="0"/>
                <a:ea typeface="Calibri" panose="020F0502020204030204" pitchFamily="34" charset="0"/>
                <a:cs typeface="Arial" panose="020B0604020202020204" pitchFamily="34" charset="0"/>
              </a:rPr>
              <a:t>and geochemical insights into Earth’s history.</a:t>
            </a:r>
          </a:p>
        </p:txBody>
      </p:sp>
      <p:sp>
        <p:nvSpPr>
          <p:cNvPr id="3" name="Rectangle 2">
            <a:extLst>
              <a:ext uri="{FF2B5EF4-FFF2-40B4-BE49-F238E27FC236}">
                <a16:creationId xmlns:a16="http://schemas.microsoft.com/office/drawing/2014/main" id="{248DA65D-5942-0952-0FE7-CCF402D34810}"/>
              </a:ext>
            </a:extLst>
          </p:cNvPr>
          <p:cNvSpPr/>
          <p:nvPr/>
        </p:nvSpPr>
        <p:spPr>
          <a:xfrm>
            <a:off x="666848" y="607084"/>
            <a:ext cx="8411381" cy="519886"/>
          </a:xfrm>
          <a:prstGeom prst="rect">
            <a:avLst/>
          </a:prstGeom>
        </p:spPr>
        <p:txBody>
          <a:bodyPr wrap="square">
            <a:spAutoFit/>
          </a:bodyPr>
          <a:lstStyle/>
          <a:p>
            <a:pPr>
              <a:lnSpc>
                <a:spcPct val="107000"/>
              </a:lnSpc>
              <a:spcAft>
                <a:spcPts val="800"/>
              </a:spcAft>
            </a:pPr>
            <a:r>
              <a:rPr lang="lt-LT" sz="2800" b="1" dirty="0">
                <a:solidFill>
                  <a:srgbClr val="00B050"/>
                </a:solidFill>
                <a:latin typeface="Arial" panose="020B0604020202020204" pitchFamily="34" charset="0"/>
                <a:ea typeface="Calibri" panose="020F0502020204030204" pitchFamily="34" charset="0"/>
                <a:cs typeface="Arial" panose="020B0604020202020204" pitchFamily="34" charset="0"/>
              </a:rPr>
              <a:t>What is Secondary Ion Mass-Spectrometry?</a:t>
            </a:r>
            <a:endParaRPr lang="en-US"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28692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53D572-62DC-B021-F8C6-EA00D0941FD2}"/>
              </a:ext>
            </a:extLst>
          </p:cNvPr>
          <p:cNvPicPr>
            <a:picLocks noChangeAspect="1"/>
          </p:cNvPicPr>
          <p:nvPr/>
        </p:nvPicPr>
        <p:blipFill>
          <a:blip r:embed="rId2"/>
          <a:stretch>
            <a:fillRect/>
          </a:stretch>
        </p:blipFill>
        <p:spPr>
          <a:xfrm>
            <a:off x="437492" y="2316715"/>
            <a:ext cx="5617445" cy="4388629"/>
          </a:xfrm>
          <a:prstGeom prst="rect">
            <a:avLst/>
          </a:prstGeom>
        </p:spPr>
      </p:pic>
      <p:pic>
        <p:nvPicPr>
          <p:cNvPr id="14" name="Picture 13">
            <a:extLst>
              <a:ext uri="{FF2B5EF4-FFF2-40B4-BE49-F238E27FC236}">
                <a16:creationId xmlns:a16="http://schemas.microsoft.com/office/drawing/2014/main" id="{44FF9CD3-6724-0BA6-BC00-1BF15AE07784}"/>
              </a:ext>
            </a:extLst>
          </p:cNvPr>
          <p:cNvPicPr>
            <a:picLocks noChangeAspect="1"/>
          </p:cNvPicPr>
          <p:nvPr/>
        </p:nvPicPr>
        <p:blipFill>
          <a:blip r:embed="rId3"/>
          <a:stretch>
            <a:fillRect/>
          </a:stretch>
        </p:blipFill>
        <p:spPr>
          <a:xfrm>
            <a:off x="5668696" y="2200962"/>
            <a:ext cx="5285173" cy="4078775"/>
          </a:xfrm>
          <a:prstGeom prst="rect">
            <a:avLst/>
          </a:prstGeom>
        </p:spPr>
      </p:pic>
      <p:sp>
        <p:nvSpPr>
          <p:cNvPr id="4" name="Rectangle 3">
            <a:extLst>
              <a:ext uri="{FF2B5EF4-FFF2-40B4-BE49-F238E27FC236}">
                <a16:creationId xmlns:a16="http://schemas.microsoft.com/office/drawing/2014/main" id="{CE70836D-023D-0D8B-347C-53850C755A1A}"/>
              </a:ext>
            </a:extLst>
          </p:cNvPr>
          <p:cNvSpPr/>
          <p:nvPr/>
        </p:nvSpPr>
        <p:spPr>
          <a:xfrm>
            <a:off x="437492" y="578263"/>
            <a:ext cx="5982972" cy="1618969"/>
          </a:xfrm>
          <a:prstGeom prst="rect">
            <a:avLst/>
          </a:prstGeom>
          <a:solidFill>
            <a:schemeClr val="bg1"/>
          </a:solidFill>
        </p:spPr>
        <p:txBody>
          <a:bodyPr wrap="square">
            <a:spAutoFit/>
          </a:bodyPr>
          <a:lstStyle/>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Metamorphic zircons:</a:t>
            </a:r>
          </a:p>
          <a:p>
            <a:pPr>
              <a:lnSpc>
                <a:spcPct val="107000"/>
              </a:lnSpc>
              <a:spcAft>
                <a:spcPts val="800"/>
              </a:spcAft>
            </a:pPr>
            <a:endParaRPr lang="en-US" sz="10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(a) Thick overgrowth on the zircon core  (“granulitic zircon”)</a:t>
            </a:r>
          </a:p>
        </p:txBody>
      </p:sp>
      <p:sp>
        <p:nvSpPr>
          <p:cNvPr id="5" name="Rectangle 4">
            <a:extLst>
              <a:ext uri="{FF2B5EF4-FFF2-40B4-BE49-F238E27FC236}">
                <a16:creationId xmlns:a16="http://schemas.microsoft.com/office/drawing/2014/main" id="{EBF0D975-B90C-535A-07CA-EE07861F8FFA}"/>
              </a:ext>
            </a:extLst>
          </p:cNvPr>
          <p:cNvSpPr/>
          <p:nvPr/>
        </p:nvSpPr>
        <p:spPr>
          <a:xfrm>
            <a:off x="358925" y="0"/>
            <a:ext cx="10818974" cy="458780"/>
          </a:xfrm>
          <a:prstGeom prst="rect">
            <a:avLst/>
          </a:prstGeom>
          <a:solidFill>
            <a:schemeClr val="bg1"/>
          </a:solidFill>
        </p:spPr>
        <p:txBody>
          <a:bodyPr wrap="square">
            <a:spAutoFit/>
          </a:bodyPr>
          <a:lstStyle/>
          <a:p>
            <a:pPr>
              <a:lnSpc>
                <a:spcPct val="107000"/>
              </a:lnSpc>
              <a:spcAft>
                <a:spcPts val="800"/>
              </a:spcAft>
            </a:pPr>
            <a:r>
              <a:rPr lang="en-GB" sz="2400" b="1" dirty="0">
                <a:solidFill>
                  <a:schemeClr val="accent2"/>
                </a:solidFill>
                <a:latin typeface="Arial" panose="020B0604020202020204" pitchFamily="34" charset="0"/>
                <a:ea typeface="Calibri" panose="020F0502020204030204" pitchFamily="34" charset="0"/>
                <a:cs typeface="Arial" panose="020B0604020202020204" pitchFamily="34" charset="0"/>
              </a:rPr>
              <a:t>ZIRCON SIZE, SHAPE, INTERNAL TEXTURE</a:t>
            </a:r>
            <a:endParaRPr lang="en-US" sz="2400" b="1" dirty="0">
              <a:solidFill>
                <a:schemeClr val="accent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7F6862A-0E00-3788-A2EC-4ECB8C8A981F}"/>
              </a:ext>
            </a:extLst>
          </p:cNvPr>
          <p:cNvSpPr/>
          <p:nvPr/>
        </p:nvSpPr>
        <p:spPr>
          <a:xfrm>
            <a:off x="6327015" y="1535722"/>
            <a:ext cx="5982972" cy="1121204"/>
          </a:xfrm>
          <a:prstGeom prst="rect">
            <a:avLst/>
          </a:prstGeom>
          <a:solidFill>
            <a:schemeClr val="bg1"/>
          </a:solidFill>
        </p:spPr>
        <p:txBody>
          <a:bodyPr wrap="square">
            <a:spAutoFit/>
          </a:bodyPr>
          <a:lstStyle/>
          <a:p>
            <a:pPr>
              <a:lnSpc>
                <a:spcPct val="107000"/>
              </a:lnSpc>
              <a:spcAft>
                <a:spcPts val="800"/>
              </a:spcAft>
            </a:pPr>
            <a:endParaRPr lang="en-US" sz="10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(b) Sectorial growth of metamorphic zircon</a:t>
            </a:r>
          </a:p>
        </p:txBody>
      </p:sp>
      <p:sp>
        <p:nvSpPr>
          <p:cNvPr id="7" name="TextBox 8">
            <a:extLst>
              <a:ext uri="{FF2B5EF4-FFF2-40B4-BE49-F238E27FC236}">
                <a16:creationId xmlns:a16="http://schemas.microsoft.com/office/drawing/2014/main" id="{F495460D-70D3-C9F6-969D-F1CD7EABB8E6}"/>
              </a:ext>
            </a:extLst>
          </p:cNvPr>
          <p:cNvSpPr txBox="1">
            <a:spLocks noChangeArrowheads="1"/>
          </p:cNvSpPr>
          <p:nvPr/>
        </p:nvSpPr>
        <p:spPr bwMode="auto">
          <a:xfrm>
            <a:off x="8785077" y="5784655"/>
            <a:ext cx="2969431" cy="400110"/>
          </a:xfrm>
          <a:prstGeom prst="rect">
            <a:avLst/>
          </a:prstGeom>
          <a:solidFill>
            <a:schemeClr val="bg1"/>
          </a:solidFill>
          <a:ln>
            <a:noFill/>
          </a:ln>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dirty="0" err="1">
                <a:cs typeface="Arial" panose="020B0604020202020204" pitchFamily="34" charset="0"/>
              </a:rPr>
              <a:t>Bogdanova</a:t>
            </a:r>
            <a:r>
              <a:rPr lang="en-US" altLang="lt-LT" sz="2000" dirty="0">
                <a:cs typeface="Arial" panose="020B0604020202020204" pitchFamily="34" charset="0"/>
              </a:rPr>
              <a:t> et al</a:t>
            </a:r>
            <a:r>
              <a:rPr lang="lt-LT" altLang="lt-LT" sz="2000" dirty="0">
                <a:cs typeface="Arial" panose="020B0604020202020204" pitchFamily="34" charset="0"/>
              </a:rPr>
              <a:t>.</a:t>
            </a:r>
            <a:r>
              <a:rPr lang="en-US" altLang="lt-LT" sz="2000" dirty="0">
                <a:cs typeface="Arial" panose="020B0604020202020204" pitchFamily="34" charset="0"/>
              </a:rPr>
              <a:t>, 2015</a:t>
            </a:r>
            <a:endParaRPr lang="lt-LT" altLang="lt-LT" sz="2000" dirty="0">
              <a:cs typeface="Arial" panose="020B0604020202020204" pitchFamily="34" charset="0"/>
            </a:endParaRPr>
          </a:p>
        </p:txBody>
      </p:sp>
    </p:spTree>
    <p:extLst>
      <p:ext uri="{BB962C8B-B14F-4D97-AF65-F5344CB8AC3E}">
        <p14:creationId xmlns:p14="http://schemas.microsoft.com/office/powerpoint/2010/main" val="1872598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672BB6-C513-5BCC-E0C4-52440EA0EE89}"/>
              </a:ext>
            </a:extLst>
          </p:cNvPr>
          <p:cNvPicPr>
            <a:picLocks noChangeAspect="1"/>
          </p:cNvPicPr>
          <p:nvPr/>
        </p:nvPicPr>
        <p:blipFill>
          <a:blip r:embed="rId2"/>
          <a:stretch>
            <a:fillRect/>
          </a:stretch>
        </p:blipFill>
        <p:spPr>
          <a:xfrm>
            <a:off x="1010241" y="671030"/>
            <a:ext cx="6410632" cy="5908235"/>
          </a:xfrm>
          <a:prstGeom prst="rect">
            <a:avLst/>
          </a:prstGeom>
        </p:spPr>
      </p:pic>
      <p:sp>
        <p:nvSpPr>
          <p:cNvPr id="2" name="Rectangle 1">
            <a:extLst>
              <a:ext uri="{FF2B5EF4-FFF2-40B4-BE49-F238E27FC236}">
                <a16:creationId xmlns:a16="http://schemas.microsoft.com/office/drawing/2014/main" id="{64B34597-BA81-8FDB-EAA7-447B64C6B02B}"/>
              </a:ext>
            </a:extLst>
          </p:cNvPr>
          <p:cNvSpPr/>
          <p:nvPr/>
        </p:nvSpPr>
        <p:spPr>
          <a:xfrm>
            <a:off x="358925" y="0"/>
            <a:ext cx="10818974" cy="458780"/>
          </a:xfrm>
          <a:prstGeom prst="rect">
            <a:avLst/>
          </a:prstGeom>
          <a:solidFill>
            <a:schemeClr val="bg1"/>
          </a:solidFill>
        </p:spPr>
        <p:txBody>
          <a:bodyPr wrap="square">
            <a:spAutoFit/>
          </a:bodyPr>
          <a:lstStyle/>
          <a:p>
            <a:pPr>
              <a:lnSpc>
                <a:spcPct val="107000"/>
              </a:lnSpc>
              <a:spcAft>
                <a:spcPts val="800"/>
              </a:spcAft>
            </a:pPr>
            <a:r>
              <a:rPr lang="en-GB" sz="2400" b="1" dirty="0">
                <a:solidFill>
                  <a:schemeClr val="accent2"/>
                </a:solidFill>
                <a:latin typeface="Arial" panose="020B0604020202020204" pitchFamily="34" charset="0"/>
                <a:ea typeface="Calibri" panose="020F0502020204030204" pitchFamily="34" charset="0"/>
                <a:cs typeface="Arial" panose="020B0604020202020204" pitchFamily="34" charset="0"/>
              </a:rPr>
              <a:t>ZIRCON SIZE, SHAPE, INTERNAL TEXTURE</a:t>
            </a:r>
            <a:endParaRPr lang="en-US" sz="2400" b="1" dirty="0">
              <a:solidFill>
                <a:schemeClr val="accent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A0C78E19-8BBE-1DCB-E1CF-B89EF85D8688}"/>
              </a:ext>
            </a:extLst>
          </p:cNvPr>
          <p:cNvSpPr/>
          <p:nvPr/>
        </p:nvSpPr>
        <p:spPr>
          <a:xfrm>
            <a:off x="7754163" y="775146"/>
            <a:ext cx="3748477" cy="1223797"/>
          </a:xfrm>
          <a:prstGeom prst="rect">
            <a:avLst/>
          </a:prstGeom>
          <a:solidFill>
            <a:schemeClr val="bg1"/>
          </a:solidFill>
        </p:spPr>
        <p:txBody>
          <a:bodyPr wrap="square">
            <a:spAutoFit/>
          </a:bodyPr>
          <a:lstStyle/>
          <a:p>
            <a:pPr>
              <a:lnSpc>
                <a:spcPct val="107000"/>
              </a:lnSpc>
              <a:spcAft>
                <a:spcPts val="800"/>
              </a:spcAft>
            </a:pPr>
            <a:endParaRPr lang="en-US" sz="10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Hydrothermally altered</a:t>
            </a:r>
          </a:p>
          <a:p>
            <a:pPr>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zircon crystal </a:t>
            </a:r>
          </a:p>
        </p:txBody>
      </p:sp>
    </p:spTree>
    <p:extLst>
      <p:ext uri="{BB962C8B-B14F-4D97-AF65-F5344CB8AC3E}">
        <p14:creationId xmlns:p14="http://schemas.microsoft.com/office/powerpoint/2010/main" val="1330541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2E9CFC9C-957B-A60B-18D0-2BD4D9F40777}"/>
              </a:ext>
            </a:extLst>
          </p:cNvPr>
          <p:cNvSpPr txBox="1">
            <a:spLocks noChangeArrowheads="1"/>
          </p:cNvSpPr>
          <p:nvPr/>
        </p:nvSpPr>
        <p:spPr bwMode="auto">
          <a:xfrm>
            <a:off x="9371997" y="5897833"/>
            <a:ext cx="28200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dirty="0" err="1">
                <a:cs typeface="Arial" panose="020B0604020202020204" pitchFamily="34" charset="0"/>
              </a:rPr>
              <a:t>Bogdanova</a:t>
            </a:r>
            <a:r>
              <a:rPr lang="en-US" altLang="lt-LT" sz="2000" dirty="0">
                <a:cs typeface="Arial" panose="020B0604020202020204" pitchFamily="34" charset="0"/>
              </a:rPr>
              <a:t> et al</a:t>
            </a:r>
            <a:r>
              <a:rPr lang="lt-LT" altLang="lt-LT" sz="2000" dirty="0">
                <a:cs typeface="Arial" panose="020B0604020202020204" pitchFamily="34" charset="0"/>
              </a:rPr>
              <a:t>.</a:t>
            </a:r>
            <a:r>
              <a:rPr lang="en-US" altLang="lt-LT" sz="2000" dirty="0">
                <a:cs typeface="Arial" panose="020B0604020202020204" pitchFamily="34" charset="0"/>
              </a:rPr>
              <a:t>, 2015</a:t>
            </a:r>
            <a:endParaRPr lang="lt-LT" altLang="lt-LT" sz="2000" dirty="0">
              <a:cs typeface="Arial" panose="020B0604020202020204" pitchFamily="34" charset="0"/>
            </a:endParaRPr>
          </a:p>
        </p:txBody>
      </p:sp>
      <p:sp>
        <p:nvSpPr>
          <p:cNvPr id="3" name="Rectangle 2">
            <a:extLst>
              <a:ext uri="{FF2B5EF4-FFF2-40B4-BE49-F238E27FC236}">
                <a16:creationId xmlns:a16="http://schemas.microsoft.com/office/drawing/2014/main" id="{75BDCE82-8F40-E623-9629-789C1FF8BD9C}"/>
              </a:ext>
            </a:extLst>
          </p:cNvPr>
          <p:cNvSpPr/>
          <p:nvPr/>
        </p:nvSpPr>
        <p:spPr>
          <a:xfrm>
            <a:off x="358925" y="0"/>
            <a:ext cx="10818974" cy="458780"/>
          </a:xfrm>
          <a:prstGeom prst="rect">
            <a:avLst/>
          </a:prstGeom>
          <a:solidFill>
            <a:schemeClr val="bg1"/>
          </a:solidFill>
        </p:spPr>
        <p:txBody>
          <a:bodyPr wrap="square">
            <a:spAutoFit/>
          </a:bodyPr>
          <a:lstStyle/>
          <a:p>
            <a:pPr>
              <a:lnSpc>
                <a:spcPct val="107000"/>
              </a:lnSpc>
              <a:spcAft>
                <a:spcPts val="800"/>
              </a:spcAft>
            </a:pPr>
            <a:r>
              <a:rPr lang="en-GB" sz="2400" b="1" dirty="0">
                <a:solidFill>
                  <a:schemeClr val="accent2"/>
                </a:solidFill>
                <a:latin typeface="Arial" panose="020B0604020202020204" pitchFamily="34" charset="0"/>
                <a:ea typeface="Calibri" panose="020F0502020204030204" pitchFamily="34" charset="0"/>
                <a:cs typeface="Arial" panose="020B0604020202020204" pitchFamily="34" charset="0"/>
              </a:rPr>
              <a:t>ZIRCON SIZE, SHAPE, INTERNAL TEXTURE</a:t>
            </a:r>
            <a:endParaRPr lang="en-US" sz="2400" b="1" dirty="0">
              <a:solidFill>
                <a:schemeClr val="accent2"/>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AE66E86-D96B-88F7-094E-1662BDC8BF10}"/>
              </a:ext>
            </a:extLst>
          </p:cNvPr>
          <p:cNvPicPr>
            <a:picLocks noChangeAspect="1"/>
          </p:cNvPicPr>
          <p:nvPr/>
        </p:nvPicPr>
        <p:blipFill>
          <a:blip r:embed="rId2"/>
          <a:stretch>
            <a:fillRect/>
          </a:stretch>
        </p:blipFill>
        <p:spPr>
          <a:xfrm>
            <a:off x="358925" y="403870"/>
            <a:ext cx="8538103" cy="5650150"/>
          </a:xfrm>
          <a:prstGeom prst="rect">
            <a:avLst/>
          </a:prstGeom>
        </p:spPr>
      </p:pic>
      <p:sp>
        <p:nvSpPr>
          <p:cNvPr id="5" name="TextBox 8">
            <a:extLst>
              <a:ext uri="{FF2B5EF4-FFF2-40B4-BE49-F238E27FC236}">
                <a16:creationId xmlns:a16="http://schemas.microsoft.com/office/drawing/2014/main" id="{CA96F780-2177-0BB0-FFF8-6AC04EEF92E0}"/>
              </a:ext>
            </a:extLst>
          </p:cNvPr>
          <p:cNvSpPr txBox="1">
            <a:spLocks noChangeArrowheads="1"/>
          </p:cNvSpPr>
          <p:nvPr/>
        </p:nvSpPr>
        <p:spPr bwMode="auto">
          <a:xfrm>
            <a:off x="358925" y="6097888"/>
            <a:ext cx="42851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b="1" dirty="0">
                <a:cs typeface="Arial" panose="020B0604020202020204" pitchFamily="34" charset="0"/>
              </a:rPr>
              <a:t>Zircon grains in sedimentary rock</a:t>
            </a:r>
            <a:endParaRPr lang="lt-LT" altLang="lt-LT" sz="2000" b="1" dirty="0">
              <a:cs typeface="Arial" panose="020B0604020202020204" pitchFamily="34" charset="0"/>
            </a:endParaRPr>
          </a:p>
        </p:txBody>
      </p:sp>
      <p:sp>
        <p:nvSpPr>
          <p:cNvPr id="4" name="TextBox 8">
            <a:extLst>
              <a:ext uri="{FF2B5EF4-FFF2-40B4-BE49-F238E27FC236}">
                <a16:creationId xmlns:a16="http://schemas.microsoft.com/office/drawing/2014/main" id="{376D4FF1-2E7B-4C72-F639-E96493A5017D}"/>
              </a:ext>
            </a:extLst>
          </p:cNvPr>
          <p:cNvSpPr txBox="1">
            <a:spLocks noChangeArrowheads="1"/>
          </p:cNvSpPr>
          <p:nvPr/>
        </p:nvSpPr>
        <p:spPr bwMode="auto">
          <a:xfrm>
            <a:off x="5119041" y="6097888"/>
            <a:ext cx="37593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b="1" dirty="0">
                <a:cs typeface="Arial" panose="020B0604020202020204" pitchFamily="34" charset="0"/>
              </a:rPr>
              <a:t>Zircon grains in igneous rock</a:t>
            </a:r>
            <a:endParaRPr lang="lt-LT" altLang="lt-LT" sz="2000" b="1" dirty="0">
              <a:cs typeface="Arial" panose="020B0604020202020204" pitchFamily="34" charset="0"/>
            </a:endParaRPr>
          </a:p>
        </p:txBody>
      </p:sp>
    </p:spTree>
    <p:extLst>
      <p:ext uri="{BB962C8B-B14F-4D97-AF65-F5344CB8AC3E}">
        <p14:creationId xmlns:p14="http://schemas.microsoft.com/office/powerpoint/2010/main" val="3287844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0E1A49C-BFF8-B47A-8088-395D1B02F5AE}"/>
              </a:ext>
            </a:extLst>
          </p:cNvPr>
          <p:cNvSpPr txBox="1"/>
          <p:nvPr/>
        </p:nvSpPr>
        <p:spPr>
          <a:xfrm>
            <a:off x="9975412" y="393657"/>
            <a:ext cx="2216588" cy="1569660"/>
          </a:xfrm>
          <a:prstGeom prst="rect">
            <a:avLst/>
          </a:prstGeom>
          <a:solidFill>
            <a:schemeClr val="bg1"/>
          </a:solidFill>
        </p:spPr>
        <p:txBody>
          <a:bodyPr wrap="square">
            <a:spAutoFit/>
          </a:bodyPr>
          <a:lstStyle/>
          <a:p>
            <a:r>
              <a:rPr lang="en-US" sz="2400" dirty="0">
                <a:latin typeface="Arial" panose="020B0604020202020204" pitchFamily="34" charset="0"/>
                <a:cs typeface="Arial" panose="020B0604020202020204" pitchFamily="34" charset="0"/>
              </a:rPr>
              <a:t>Zircon grains in igneous and sedimentary rocks</a:t>
            </a:r>
          </a:p>
        </p:txBody>
      </p:sp>
      <p:pic>
        <p:nvPicPr>
          <p:cNvPr id="7" name="Picture 6">
            <a:extLst>
              <a:ext uri="{FF2B5EF4-FFF2-40B4-BE49-F238E27FC236}">
                <a16:creationId xmlns:a16="http://schemas.microsoft.com/office/drawing/2014/main" id="{3B220B27-B55E-C2A9-8CC7-18869DB4DE50}"/>
              </a:ext>
            </a:extLst>
          </p:cNvPr>
          <p:cNvPicPr>
            <a:picLocks noChangeAspect="1"/>
          </p:cNvPicPr>
          <p:nvPr/>
        </p:nvPicPr>
        <p:blipFill>
          <a:blip r:embed="rId2"/>
          <a:stretch>
            <a:fillRect/>
          </a:stretch>
        </p:blipFill>
        <p:spPr>
          <a:xfrm>
            <a:off x="-350299" y="0"/>
            <a:ext cx="10218223" cy="6858000"/>
          </a:xfrm>
          <a:prstGeom prst="rect">
            <a:avLst/>
          </a:prstGeom>
        </p:spPr>
      </p:pic>
      <p:sp>
        <p:nvSpPr>
          <p:cNvPr id="5" name="TextBox 8">
            <a:extLst>
              <a:ext uri="{FF2B5EF4-FFF2-40B4-BE49-F238E27FC236}">
                <a16:creationId xmlns:a16="http://schemas.microsoft.com/office/drawing/2014/main" id="{BF55313B-BCEA-451A-B3EF-2A299974FC7A}"/>
              </a:ext>
            </a:extLst>
          </p:cNvPr>
          <p:cNvSpPr txBox="1">
            <a:spLocks noChangeArrowheads="1"/>
          </p:cNvSpPr>
          <p:nvPr/>
        </p:nvSpPr>
        <p:spPr bwMode="auto">
          <a:xfrm>
            <a:off x="9975412" y="5756457"/>
            <a:ext cx="2216588" cy="707886"/>
          </a:xfrm>
          <a:prstGeom prst="rect">
            <a:avLst/>
          </a:prstGeom>
          <a:solidFill>
            <a:schemeClr val="bg1"/>
          </a:solidFill>
          <a:ln>
            <a:noFill/>
          </a:ln>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dirty="0" err="1">
                <a:cs typeface="Arial" panose="020B0604020202020204" pitchFamily="34" charset="0"/>
              </a:rPr>
              <a:t>Bogdanova</a:t>
            </a:r>
            <a:r>
              <a:rPr lang="en-US" altLang="lt-LT" sz="2000" dirty="0">
                <a:cs typeface="Arial" panose="020B0604020202020204" pitchFamily="34" charset="0"/>
              </a:rPr>
              <a:t> et al</a:t>
            </a:r>
            <a:r>
              <a:rPr lang="lt-LT" altLang="lt-LT" sz="2000" dirty="0">
                <a:cs typeface="Arial" panose="020B0604020202020204" pitchFamily="34" charset="0"/>
              </a:rPr>
              <a:t>.</a:t>
            </a:r>
            <a:r>
              <a:rPr lang="en-US" altLang="lt-LT" sz="2000" dirty="0">
                <a:cs typeface="Arial" panose="020B0604020202020204" pitchFamily="34" charset="0"/>
              </a:rPr>
              <a:t>, 2015</a:t>
            </a:r>
            <a:endParaRPr lang="lt-LT" altLang="lt-LT" sz="2000" dirty="0">
              <a:cs typeface="Arial" panose="020B0604020202020204" pitchFamily="34" charset="0"/>
            </a:endParaRPr>
          </a:p>
        </p:txBody>
      </p:sp>
      <p:sp>
        <p:nvSpPr>
          <p:cNvPr id="2" name="TextBox 1">
            <a:extLst>
              <a:ext uri="{FF2B5EF4-FFF2-40B4-BE49-F238E27FC236}">
                <a16:creationId xmlns:a16="http://schemas.microsoft.com/office/drawing/2014/main" id="{FE360B9A-E2D9-2FDA-2929-1C3CFA73089B}"/>
              </a:ext>
            </a:extLst>
          </p:cNvPr>
          <p:cNvSpPr txBox="1"/>
          <p:nvPr/>
        </p:nvSpPr>
        <p:spPr>
          <a:xfrm rot="16350191">
            <a:off x="-355747" y="1293127"/>
            <a:ext cx="1546791" cy="369332"/>
          </a:xfrm>
          <a:prstGeom prst="rect">
            <a:avLst/>
          </a:prstGeom>
          <a:noFill/>
        </p:spPr>
        <p:txBody>
          <a:bodyPr wrap="square" rtlCol="0">
            <a:spAutoFit/>
          </a:bodyPr>
          <a:lstStyle/>
          <a:p>
            <a:r>
              <a:rPr lang="en-US" dirty="0">
                <a:solidFill>
                  <a:srgbClr val="FFFF00"/>
                </a:solidFill>
                <a:effectLst>
                  <a:outerShdw blurRad="38100" dist="38100" dir="2700000" algn="tl">
                    <a:srgbClr val="000000">
                      <a:alpha val="43137"/>
                    </a:srgbClr>
                  </a:outerShdw>
                </a:effectLst>
              </a:rPr>
              <a:t>Sedimentary</a:t>
            </a:r>
          </a:p>
        </p:txBody>
      </p:sp>
      <p:sp>
        <p:nvSpPr>
          <p:cNvPr id="3" name="TextBox 2">
            <a:extLst>
              <a:ext uri="{FF2B5EF4-FFF2-40B4-BE49-F238E27FC236}">
                <a16:creationId xmlns:a16="http://schemas.microsoft.com/office/drawing/2014/main" id="{0906AED2-C1DA-5A65-C8CC-2E9F43154C93}"/>
              </a:ext>
            </a:extLst>
          </p:cNvPr>
          <p:cNvSpPr txBox="1"/>
          <p:nvPr/>
        </p:nvSpPr>
        <p:spPr>
          <a:xfrm>
            <a:off x="4140948" y="3296542"/>
            <a:ext cx="1625131" cy="369332"/>
          </a:xfrm>
          <a:prstGeom prst="rect">
            <a:avLst/>
          </a:prstGeom>
          <a:noFill/>
        </p:spPr>
        <p:txBody>
          <a:bodyPr wrap="square" rtlCol="0">
            <a:spAutoFit/>
          </a:bodyPr>
          <a:lstStyle/>
          <a:p>
            <a:r>
              <a:rPr lang="en-US" dirty="0">
                <a:solidFill>
                  <a:srgbClr val="FFFF00"/>
                </a:solidFill>
                <a:effectLst>
                  <a:outerShdw blurRad="38100" dist="38100" dir="2700000" algn="tl">
                    <a:srgbClr val="000000">
                      <a:alpha val="43137"/>
                    </a:srgbClr>
                  </a:outerShdw>
                </a:effectLst>
              </a:rPr>
              <a:t>Sedimentary</a:t>
            </a:r>
          </a:p>
        </p:txBody>
      </p:sp>
      <p:sp>
        <p:nvSpPr>
          <p:cNvPr id="8" name="TextBox 7">
            <a:extLst>
              <a:ext uri="{FF2B5EF4-FFF2-40B4-BE49-F238E27FC236}">
                <a16:creationId xmlns:a16="http://schemas.microsoft.com/office/drawing/2014/main" id="{813BCCB8-1928-2545-6300-DAA68893DE76}"/>
              </a:ext>
            </a:extLst>
          </p:cNvPr>
          <p:cNvSpPr txBox="1"/>
          <p:nvPr/>
        </p:nvSpPr>
        <p:spPr>
          <a:xfrm>
            <a:off x="6775389" y="91266"/>
            <a:ext cx="1052560" cy="369332"/>
          </a:xfrm>
          <a:prstGeom prst="rect">
            <a:avLst/>
          </a:prstGeom>
          <a:noFill/>
        </p:spPr>
        <p:txBody>
          <a:bodyPr wrap="square" rtlCol="0">
            <a:spAutoFit/>
          </a:bodyPr>
          <a:lstStyle/>
          <a:p>
            <a:r>
              <a:rPr lang="en-US" dirty="0">
                <a:solidFill>
                  <a:srgbClr val="FF0000"/>
                </a:solidFill>
                <a:effectLst>
                  <a:outerShdw blurRad="38100" dist="38100" dir="2700000" algn="tl">
                    <a:srgbClr val="000000">
                      <a:alpha val="43137"/>
                    </a:srgbClr>
                  </a:outerShdw>
                </a:effectLst>
              </a:rPr>
              <a:t>Igneous</a:t>
            </a:r>
          </a:p>
        </p:txBody>
      </p:sp>
      <p:sp>
        <p:nvSpPr>
          <p:cNvPr id="9" name="TextBox 8">
            <a:extLst>
              <a:ext uri="{FF2B5EF4-FFF2-40B4-BE49-F238E27FC236}">
                <a16:creationId xmlns:a16="http://schemas.microsoft.com/office/drawing/2014/main" id="{C69068A7-867F-C0BE-FFD3-604AF1425888}"/>
              </a:ext>
            </a:extLst>
          </p:cNvPr>
          <p:cNvSpPr txBox="1"/>
          <p:nvPr/>
        </p:nvSpPr>
        <p:spPr>
          <a:xfrm>
            <a:off x="8869108" y="3123160"/>
            <a:ext cx="1052560" cy="369332"/>
          </a:xfrm>
          <a:prstGeom prst="rect">
            <a:avLst/>
          </a:prstGeom>
          <a:noFill/>
        </p:spPr>
        <p:txBody>
          <a:bodyPr wrap="square" rtlCol="0">
            <a:spAutoFit/>
          </a:bodyPr>
          <a:lstStyle/>
          <a:p>
            <a:r>
              <a:rPr lang="en-US" dirty="0">
                <a:solidFill>
                  <a:srgbClr val="FF0000"/>
                </a:solidFill>
                <a:effectLst>
                  <a:outerShdw blurRad="38100" dist="38100" dir="2700000" algn="tl">
                    <a:srgbClr val="000000">
                      <a:alpha val="43137"/>
                    </a:srgbClr>
                  </a:outerShdw>
                </a:effectLst>
              </a:rPr>
              <a:t>Igneous</a:t>
            </a:r>
          </a:p>
        </p:txBody>
      </p:sp>
      <p:sp>
        <p:nvSpPr>
          <p:cNvPr id="10" name="TextBox 9">
            <a:extLst>
              <a:ext uri="{FF2B5EF4-FFF2-40B4-BE49-F238E27FC236}">
                <a16:creationId xmlns:a16="http://schemas.microsoft.com/office/drawing/2014/main" id="{3BF9C203-06DE-587F-6EBC-6CD3682C93D6}"/>
              </a:ext>
            </a:extLst>
          </p:cNvPr>
          <p:cNvSpPr txBox="1"/>
          <p:nvPr/>
        </p:nvSpPr>
        <p:spPr>
          <a:xfrm>
            <a:off x="1271516" y="3307826"/>
            <a:ext cx="1052560" cy="369332"/>
          </a:xfrm>
          <a:prstGeom prst="rect">
            <a:avLst/>
          </a:prstGeom>
          <a:noFill/>
        </p:spPr>
        <p:txBody>
          <a:bodyPr wrap="square" rtlCol="0">
            <a:spAutoFit/>
          </a:bodyPr>
          <a:lstStyle/>
          <a:p>
            <a:r>
              <a:rPr lang="en-US" dirty="0">
                <a:solidFill>
                  <a:srgbClr val="FF0000"/>
                </a:solidFill>
                <a:effectLst>
                  <a:outerShdw blurRad="38100" dist="38100" dir="2700000" algn="tl">
                    <a:srgbClr val="000000">
                      <a:alpha val="43137"/>
                    </a:srgbClr>
                  </a:outerShdw>
                </a:effectLst>
              </a:rPr>
              <a:t>Igneous</a:t>
            </a:r>
          </a:p>
        </p:txBody>
      </p:sp>
      <p:sp>
        <p:nvSpPr>
          <p:cNvPr id="11" name="TextBox 10">
            <a:extLst>
              <a:ext uri="{FF2B5EF4-FFF2-40B4-BE49-F238E27FC236}">
                <a16:creationId xmlns:a16="http://schemas.microsoft.com/office/drawing/2014/main" id="{09B8C524-80A9-1A3D-17EA-F6C3875E089C}"/>
              </a:ext>
            </a:extLst>
          </p:cNvPr>
          <p:cNvSpPr txBox="1"/>
          <p:nvPr/>
        </p:nvSpPr>
        <p:spPr>
          <a:xfrm>
            <a:off x="4476570" y="78065"/>
            <a:ext cx="1052560" cy="369332"/>
          </a:xfrm>
          <a:prstGeom prst="rect">
            <a:avLst/>
          </a:prstGeom>
          <a:noFill/>
        </p:spPr>
        <p:txBody>
          <a:bodyPr wrap="square" rtlCol="0">
            <a:spAutoFit/>
          </a:bodyPr>
          <a:lstStyle/>
          <a:p>
            <a:r>
              <a:rPr lang="en-US" dirty="0">
                <a:solidFill>
                  <a:srgbClr val="FF0000"/>
                </a:solidFill>
                <a:effectLst>
                  <a:outerShdw blurRad="38100" dist="38100" dir="2700000" algn="tl">
                    <a:srgbClr val="000000">
                      <a:alpha val="43137"/>
                    </a:srgbClr>
                  </a:outerShdw>
                </a:effectLst>
              </a:rPr>
              <a:t>Igneous</a:t>
            </a:r>
          </a:p>
        </p:txBody>
      </p:sp>
      <p:sp>
        <p:nvSpPr>
          <p:cNvPr id="12" name="TextBox 11">
            <a:extLst>
              <a:ext uri="{FF2B5EF4-FFF2-40B4-BE49-F238E27FC236}">
                <a16:creationId xmlns:a16="http://schemas.microsoft.com/office/drawing/2014/main" id="{7670BC0F-239A-24AB-BD9C-8AB29128C232}"/>
              </a:ext>
            </a:extLst>
          </p:cNvPr>
          <p:cNvSpPr txBox="1"/>
          <p:nvPr/>
        </p:nvSpPr>
        <p:spPr>
          <a:xfrm>
            <a:off x="6191870" y="3307826"/>
            <a:ext cx="1625131" cy="369332"/>
          </a:xfrm>
          <a:prstGeom prst="rect">
            <a:avLst/>
          </a:prstGeom>
          <a:noFill/>
        </p:spPr>
        <p:txBody>
          <a:bodyPr wrap="square" rtlCol="0">
            <a:spAutoFit/>
          </a:bodyPr>
          <a:lstStyle/>
          <a:p>
            <a:r>
              <a:rPr lang="en-US" dirty="0">
                <a:solidFill>
                  <a:srgbClr val="FFFF00"/>
                </a:solidFill>
                <a:effectLst>
                  <a:outerShdw blurRad="38100" dist="38100" dir="2700000" algn="tl">
                    <a:srgbClr val="000000">
                      <a:alpha val="43137"/>
                    </a:srgbClr>
                  </a:outerShdw>
                </a:effectLst>
              </a:rPr>
              <a:t>Sedimentary</a:t>
            </a:r>
          </a:p>
        </p:txBody>
      </p:sp>
    </p:spTree>
    <p:extLst>
      <p:ext uri="{BB962C8B-B14F-4D97-AF65-F5344CB8AC3E}">
        <p14:creationId xmlns:p14="http://schemas.microsoft.com/office/powerpoint/2010/main" val="1471391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450A9B-6C47-4D66-884F-35E6D5C67167}"/>
              </a:ext>
            </a:extLst>
          </p:cNvPr>
          <p:cNvSpPr/>
          <p:nvPr/>
        </p:nvSpPr>
        <p:spPr>
          <a:xfrm>
            <a:off x="395750" y="30006"/>
            <a:ext cx="8411381" cy="1891030"/>
          </a:xfrm>
          <a:prstGeom prst="rect">
            <a:avLst/>
          </a:prstGeom>
        </p:spPr>
        <p:txBody>
          <a:bodyPr wrap="square">
            <a:spAutoFit/>
          </a:bodyPr>
          <a:lstStyle/>
          <a:p>
            <a:pPr>
              <a:lnSpc>
                <a:spcPct val="107000"/>
              </a:lnSpc>
              <a:spcAft>
                <a:spcPts val="800"/>
              </a:spcAft>
            </a:pPr>
            <a:r>
              <a:rPr lang="en-GB" sz="2800" b="1" dirty="0">
                <a:solidFill>
                  <a:schemeClr val="accent2"/>
                </a:solidFill>
                <a:latin typeface="Arial" panose="020B0604020202020204" pitchFamily="34" charset="0"/>
                <a:ea typeface="Calibri" panose="020F0502020204030204" pitchFamily="34" charset="0"/>
                <a:cs typeface="Arial" panose="020B0604020202020204" pitchFamily="34" charset="0"/>
              </a:rPr>
              <a:t>DATA INTERPRETATION:</a:t>
            </a:r>
          </a:p>
          <a:p>
            <a:pPr>
              <a:lnSpc>
                <a:spcPct val="107000"/>
              </a:lnSpc>
              <a:spcAft>
                <a:spcPts val="800"/>
              </a:spcAft>
            </a:pPr>
            <a:r>
              <a:rPr lang="en-GB" sz="2400" b="1" dirty="0" err="1">
                <a:effectLst/>
                <a:latin typeface="Arial" panose="020B0604020202020204" pitchFamily="34" charset="0"/>
                <a:ea typeface="Calibri" panose="020F0502020204030204" pitchFamily="34" charset="0"/>
                <a:cs typeface="Arial" panose="020B0604020202020204" pitchFamily="34" charset="0"/>
              </a:rPr>
              <a:t>Valgu</a:t>
            </a:r>
            <a:r>
              <a:rPr lang="en-GB" sz="2400" b="1" dirty="0">
                <a:effectLst/>
                <a:latin typeface="Arial" panose="020B0604020202020204" pitchFamily="34" charset="0"/>
                <a:ea typeface="Calibri" panose="020F0502020204030204" pitchFamily="34" charset="0"/>
                <a:cs typeface="Arial" panose="020B0604020202020204" pitchFamily="34" charset="0"/>
              </a:rPr>
              <a:t> 99, sedimentary, metamorphic</a:t>
            </a:r>
          </a:p>
          <a:p>
            <a:pPr>
              <a:lnSpc>
                <a:spcPct val="107000"/>
              </a:lnSpc>
              <a:spcAft>
                <a:spcPts val="800"/>
              </a:spcAft>
            </a:pPr>
            <a:r>
              <a:rPr lang="en-GB" sz="2000" b="1" dirty="0">
                <a:latin typeface="Arial" panose="020B0604020202020204" pitchFamily="34" charset="0"/>
                <a:ea typeface="Calibri" panose="020F0502020204030204" pitchFamily="34" charset="0"/>
                <a:cs typeface="Arial" panose="020B0604020202020204" pitchFamily="34" charset="0"/>
              </a:rPr>
              <a:t>(TW </a:t>
            </a:r>
            <a:r>
              <a:rPr lang="en-GB" sz="2000" b="1" dirty="0" err="1">
                <a:latin typeface="Arial" panose="020B0604020202020204" pitchFamily="34" charset="0"/>
                <a:ea typeface="Calibri" panose="020F0502020204030204" pitchFamily="34" charset="0"/>
                <a:cs typeface="Arial" panose="020B0604020202020204" pitchFamily="34" charset="0"/>
              </a:rPr>
              <a:t>concordia</a:t>
            </a:r>
            <a:r>
              <a:rPr lang="en-GB" sz="2000" b="1" dirty="0">
                <a:latin typeface="Arial" panose="020B0604020202020204" pitchFamily="34" charset="0"/>
                <a:ea typeface="Calibri" panose="020F0502020204030204" pitchFamily="34" charset="0"/>
                <a:cs typeface="Arial" panose="020B0604020202020204" pitchFamily="34" charset="0"/>
              </a:rPr>
              <a:t> diagrams and Probability</a:t>
            </a:r>
          </a:p>
          <a:p>
            <a:pPr>
              <a:lnSpc>
                <a:spcPct val="107000"/>
              </a:lnSpc>
              <a:spcAft>
                <a:spcPts val="800"/>
              </a:spcAft>
            </a:pPr>
            <a:r>
              <a:rPr lang="en-GB" sz="2000" b="1" dirty="0">
                <a:latin typeface="Arial" panose="020B0604020202020204" pitchFamily="34" charset="0"/>
                <a:ea typeface="Calibri" panose="020F0502020204030204" pitchFamily="34" charset="0"/>
                <a:cs typeface="Arial" panose="020B0604020202020204" pitchFamily="34" charset="0"/>
              </a:rPr>
              <a:t> density plots)</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8" name="Right Brace 17">
            <a:extLst>
              <a:ext uri="{FF2B5EF4-FFF2-40B4-BE49-F238E27FC236}">
                <a16:creationId xmlns:a16="http://schemas.microsoft.com/office/drawing/2014/main" id="{5E7D753A-951F-4739-9AFB-2964A1292867}"/>
              </a:ext>
            </a:extLst>
          </p:cNvPr>
          <p:cNvSpPr/>
          <p:nvPr/>
        </p:nvSpPr>
        <p:spPr>
          <a:xfrm>
            <a:off x="10729430" y="492439"/>
            <a:ext cx="596900" cy="24151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Right Brace 18">
            <a:extLst>
              <a:ext uri="{FF2B5EF4-FFF2-40B4-BE49-F238E27FC236}">
                <a16:creationId xmlns:a16="http://schemas.microsoft.com/office/drawing/2014/main" id="{764E08EB-6AEE-425B-9930-29D793656835}"/>
              </a:ext>
            </a:extLst>
          </p:cNvPr>
          <p:cNvSpPr/>
          <p:nvPr/>
        </p:nvSpPr>
        <p:spPr>
          <a:xfrm>
            <a:off x="10830370" y="3565473"/>
            <a:ext cx="596900" cy="188781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17B54EFB-D3E4-525C-01DC-A2870338F5FB}"/>
              </a:ext>
            </a:extLst>
          </p:cNvPr>
          <p:cNvGraphicFramePr>
            <a:graphicFrameLocks/>
          </p:cNvGraphicFramePr>
          <p:nvPr>
            <p:extLst>
              <p:ext uri="{D42A27DB-BD31-4B8C-83A1-F6EECF244321}">
                <p14:modId xmlns:p14="http://schemas.microsoft.com/office/powerpoint/2010/main" val="1262232395"/>
              </p:ext>
            </p:extLst>
          </p:nvPr>
        </p:nvGraphicFramePr>
        <p:xfrm>
          <a:off x="368791" y="2077254"/>
          <a:ext cx="6579203" cy="4524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6B39390-EA1D-C06E-35D4-D46DB77FB139}"/>
              </a:ext>
            </a:extLst>
          </p:cNvPr>
          <p:cNvGraphicFramePr>
            <a:graphicFrameLocks/>
          </p:cNvGraphicFramePr>
          <p:nvPr>
            <p:extLst>
              <p:ext uri="{D42A27DB-BD31-4B8C-83A1-F6EECF244321}">
                <p14:modId xmlns:p14="http://schemas.microsoft.com/office/powerpoint/2010/main" val="2192085577"/>
              </p:ext>
            </p:extLst>
          </p:nvPr>
        </p:nvGraphicFramePr>
        <p:xfrm>
          <a:off x="6038730" y="724476"/>
          <a:ext cx="3945615" cy="260552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2">
            <a:extLst>
              <a:ext uri="{FF2B5EF4-FFF2-40B4-BE49-F238E27FC236}">
                <a16:creationId xmlns:a16="http://schemas.microsoft.com/office/drawing/2014/main" id="{82FF36DE-DE4F-37D7-888B-3F06E7B04E07}"/>
              </a:ext>
            </a:extLst>
          </p:cNvPr>
          <p:cNvSpPr>
            <a:spLocks noChangeArrowheads="1"/>
          </p:cNvSpPr>
          <p:nvPr/>
        </p:nvSpPr>
        <p:spPr bwMode="auto">
          <a:xfrm>
            <a:off x="8935043" y="680599"/>
            <a:ext cx="2067254" cy="919401"/>
          </a:xfrm>
          <a:prstGeom prst="roundRect">
            <a:avLst>
              <a:gd name="adj" fmla="val 16667"/>
            </a:avLst>
          </a:prstGeom>
          <a:solidFill>
            <a:srgbClr xmlns:mc="http://schemas.openxmlformats.org/markup-compatibility/2006" xmlns:a14="http://schemas.microsoft.com/office/drawing/2010/main" val="FFFFFF" mc:Ignorable="a14" a14:legacySpreadsheetColorIndex="9"/>
          </a:solidFill>
          <a:ln w="1">
            <a:solidFill>
              <a:srgbClr xmlns:mc="http://schemas.openxmlformats.org/markup-compatibility/2006" xmlns:a14="http://schemas.microsoft.com/office/drawing/2010/main" val="000000" mc:Ignorable="a14" a14:legacySpreadsheetColorIndex="64"/>
            </a:solidFill>
            <a:round/>
            <a:headEnd/>
            <a:tailEnd/>
          </a:ln>
          <a:effectLst>
            <a:outerShdw dist="107763" dir="2700000" algn="ctr" rotWithShape="0">
              <a:srgbClr val="808080">
                <a:alpha val="50000"/>
              </a:srgbClr>
            </a:outerShdw>
          </a:effectLst>
        </p:spPr>
        <p:txBody>
          <a:bodyPr wrap="square" lIns="18288" tIns="22860"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900" b="0" i="0" u="none" strike="noStrike" baseline="0" dirty="0">
                <a:solidFill>
                  <a:srgbClr val="000000"/>
                </a:solidFill>
                <a:latin typeface="Arial"/>
                <a:cs typeface="Arial"/>
              </a:rPr>
              <a:t> Age      ±2s    fraction    ±2s</a:t>
            </a:r>
          </a:p>
          <a:p>
            <a:pPr algn="l" rtl="0">
              <a:defRPr sz="1000"/>
            </a:pPr>
            <a:r>
              <a:rPr lang="en-US" sz="900" b="0" i="0" u="none" strike="noStrike" baseline="0" dirty="0">
                <a:solidFill>
                  <a:srgbClr val="000000"/>
                </a:solidFill>
                <a:latin typeface="Arial"/>
                <a:cs typeface="Arial"/>
              </a:rPr>
              <a:t>1896.5   2         0.50     0.33  </a:t>
            </a:r>
          </a:p>
          <a:p>
            <a:pPr algn="l" rtl="0">
              <a:defRPr sz="1000"/>
            </a:pPr>
            <a:r>
              <a:rPr lang="en-US" sz="900" b="0" i="0" u="none" strike="noStrike" baseline="0" dirty="0">
                <a:solidFill>
                  <a:srgbClr val="000000"/>
                </a:solidFill>
                <a:latin typeface="Arial"/>
                <a:cs typeface="Arial"/>
              </a:rPr>
              <a:t>1930.4   5.3       0.11     0.16  </a:t>
            </a:r>
          </a:p>
          <a:p>
            <a:pPr algn="l" rtl="0">
              <a:defRPr sz="1000"/>
            </a:pPr>
            <a:r>
              <a:rPr lang="en-US" sz="900" b="0" i="0" u="none" strike="noStrike" baseline="0" dirty="0">
                <a:solidFill>
                  <a:srgbClr val="000000"/>
                </a:solidFill>
                <a:latin typeface="Arial"/>
                <a:cs typeface="Arial"/>
              </a:rPr>
              <a:t>1945     3.1       0.27     0.25  </a:t>
            </a:r>
          </a:p>
          <a:p>
            <a:pPr algn="l" rtl="0">
              <a:defRPr sz="1000"/>
            </a:pPr>
            <a:r>
              <a:rPr lang="en-US" sz="900" b="0" i="0" u="none" strike="noStrike" baseline="0" dirty="0">
                <a:solidFill>
                  <a:srgbClr val="000000"/>
                </a:solidFill>
                <a:latin typeface="Arial"/>
                <a:cs typeface="Arial"/>
              </a:rPr>
              <a:t>1972.6   4.8       0.11      ---  </a:t>
            </a:r>
          </a:p>
          <a:p>
            <a:pPr algn="l" rtl="0">
              <a:lnSpc>
                <a:spcPts val="900"/>
              </a:lnSpc>
              <a:defRPr sz="1000"/>
            </a:pPr>
            <a:r>
              <a:rPr lang="en-US" sz="900" b="0" i="0" u="none" strike="noStrike" baseline="0" dirty="0">
                <a:solidFill>
                  <a:srgbClr val="000000"/>
                </a:solidFill>
                <a:latin typeface="Arial"/>
                <a:cs typeface="Arial"/>
              </a:rPr>
              <a:t>relative misfit = 0.109</a:t>
            </a:r>
          </a:p>
        </p:txBody>
      </p:sp>
      <p:graphicFrame>
        <p:nvGraphicFramePr>
          <p:cNvPr id="10" name="Chart 9">
            <a:extLst>
              <a:ext uri="{FF2B5EF4-FFF2-40B4-BE49-F238E27FC236}">
                <a16:creationId xmlns:a16="http://schemas.microsoft.com/office/drawing/2014/main" id="{74D71BC2-8A76-94BA-2725-59EB8571557B}"/>
              </a:ext>
            </a:extLst>
          </p:cNvPr>
          <p:cNvGraphicFramePr>
            <a:graphicFrameLocks/>
          </p:cNvGraphicFramePr>
          <p:nvPr>
            <p:extLst>
              <p:ext uri="{D42A27DB-BD31-4B8C-83A1-F6EECF244321}">
                <p14:modId xmlns:p14="http://schemas.microsoft.com/office/powerpoint/2010/main" val="208909232"/>
              </p:ext>
            </p:extLst>
          </p:nvPr>
        </p:nvGraphicFramePr>
        <p:xfrm>
          <a:off x="6178609" y="3196127"/>
          <a:ext cx="4145261" cy="2666949"/>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 2">
            <a:extLst>
              <a:ext uri="{FF2B5EF4-FFF2-40B4-BE49-F238E27FC236}">
                <a16:creationId xmlns:a16="http://schemas.microsoft.com/office/drawing/2014/main" id="{52510213-4215-0420-A825-C054650ED54C}"/>
              </a:ext>
            </a:extLst>
          </p:cNvPr>
          <p:cNvSpPr>
            <a:spLocks noChangeArrowheads="1"/>
          </p:cNvSpPr>
          <p:nvPr/>
        </p:nvSpPr>
        <p:spPr bwMode="auto">
          <a:xfrm>
            <a:off x="8731408" y="3565473"/>
            <a:ext cx="2270889" cy="678200"/>
          </a:xfrm>
          <a:prstGeom prst="roundRect">
            <a:avLst>
              <a:gd name="adj" fmla="val 16667"/>
            </a:avLst>
          </a:prstGeom>
          <a:solidFill>
            <a:srgbClr xmlns:mc="http://schemas.openxmlformats.org/markup-compatibility/2006" xmlns:a14="http://schemas.microsoft.com/office/drawing/2010/main" val="FFFFFF" mc:Ignorable="a14" a14:legacySpreadsheetColorIndex="9"/>
          </a:solidFill>
          <a:ln w="1">
            <a:solidFill>
              <a:srgbClr xmlns:mc="http://schemas.openxmlformats.org/markup-compatibility/2006" xmlns:a14="http://schemas.microsoft.com/office/drawing/2010/main" val="000000" mc:Ignorable="a14" a14:legacySpreadsheetColorIndex="64"/>
            </a:solidFill>
            <a:round/>
            <a:headEnd/>
            <a:tailEnd/>
          </a:ln>
          <a:effectLst>
            <a:outerShdw dist="107763" dir="2700000" algn="ctr" rotWithShape="0">
              <a:srgbClr val="808080">
                <a:alpha val="50000"/>
              </a:srgbClr>
            </a:outerShdw>
          </a:effectLst>
        </p:spPr>
        <p:txBody>
          <a:bodyPr wrap="square" lIns="18288" tIns="22860"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lnSpc>
                <a:spcPts val="1100"/>
              </a:lnSpc>
              <a:defRPr sz="1000"/>
            </a:pPr>
            <a:r>
              <a:rPr lang="en-US" sz="1000" b="0" i="0" u="none" strike="noStrike" baseline="0" dirty="0">
                <a:solidFill>
                  <a:srgbClr val="000000"/>
                </a:solidFill>
                <a:latin typeface="Arial"/>
                <a:cs typeface="Arial"/>
              </a:rPr>
              <a:t> Age      ±2s    fraction    ±2s</a:t>
            </a:r>
          </a:p>
          <a:p>
            <a:pPr algn="l" rtl="0">
              <a:lnSpc>
                <a:spcPts val="1100"/>
              </a:lnSpc>
              <a:defRPr sz="1000"/>
            </a:pPr>
            <a:r>
              <a:rPr lang="en-US" sz="1000" b="0" i="0" u="none" strike="noStrike" baseline="0" dirty="0">
                <a:solidFill>
                  <a:srgbClr val="000000"/>
                </a:solidFill>
                <a:latin typeface="Arial"/>
                <a:cs typeface="Arial"/>
              </a:rPr>
              <a:t>1798.2   2.4       0.56     0.50  </a:t>
            </a:r>
          </a:p>
          <a:p>
            <a:pPr algn="l" rtl="0">
              <a:defRPr sz="1000"/>
            </a:pPr>
            <a:r>
              <a:rPr lang="en-US" sz="1000" b="0" i="0" u="none" strike="noStrike" baseline="0" dirty="0">
                <a:solidFill>
                  <a:srgbClr val="000000"/>
                </a:solidFill>
                <a:latin typeface="Arial"/>
                <a:cs typeface="Arial"/>
              </a:rPr>
              <a:t>1842.1   2.9       0.44      ---  </a:t>
            </a:r>
          </a:p>
          <a:p>
            <a:pPr algn="l" rtl="0">
              <a:defRPr sz="1000"/>
            </a:pPr>
            <a:r>
              <a:rPr lang="en-US" sz="1000" b="0" i="0" u="none" strike="noStrike" baseline="0" dirty="0">
                <a:solidFill>
                  <a:srgbClr val="000000"/>
                </a:solidFill>
                <a:latin typeface="Arial"/>
                <a:cs typeface="Arial"/>
              </a:rPr>
              <a:t>relative misfit = 0.124</a:t>
            </a:r>
          </a:p>
        </p:txBody>
      </p:sp>
      <p:sp>
        <p:nvSpPr>
          <p:cNvPr id="12" name="TextBox 8">
            <a:extLst>
              <a:ext uri="{FF2B5EF4-FFF2-40B4-BE49-F238E27FC236}">
                <a16:creationId xmlns:a16="http://schemas.microsoft.com/office/drawing/2014/main" id="{8F32CD28-71E9-4AFF-B034-14F631C4F4EC}"/>
              </a:ext>
            </a:extLst>
          </p:cNvPr>
          <p:cNvSpPr txBox="1">
            <a:spLocks noChangeArrowheads="1"/>
          </p:cNvSpPr>
          <p:nvPr/>
        </p:nvSpPr>
        <p:spPr bwMode="auto">
          <a:xfrm>
            <a:off x="8308817" y="6072612"/>
            <a:ext cx="28200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dirty="0" err="1">
                <a:cs typeface="Arial" panose="020B0604020202020204" pitchFamily="34" charset="0"/>
              </a:rPr>
              <a:t>Bogdanova</a:t>
            </a:r>
            <a:r>
              <a:rPr lang="en-US" altLang="lt-LT" sz="2000" dirty="0">
                <a:cs typeface="Arial" panose="020B0604020202020204" pitchFamily="34" charset="0"/>
              </a:rPr>
              <a:t> et al</a:t>
            </a:r>
            <a:r>
              <a:rPr lang="lt-LT" altLang="lt-LT" sz="2000" dirty="0">
                <a:cs typeface="Arial" panose="020B0604020202020204" pitchFamily="34" charset="0"/>
              </a:rPr>
              <a:t>.</a:t>
            </a:r>
            <a:r>
              <a:rPr lang="en-US" altLang="lt-LT" sz="2000" dirty="0">
                <a:cs typeface="Arial" panose="020B0604020202020204" pitchFamily="34" charset="0"/>
              </a:rPr>
              <a:t>, 2015</a:t>
            </a:r>
            <a:endParaRPr lang="lt-LT" altLang="lt-LT" sz="2000" dirty="0">
              <a:cs typeface="Arial" panose="020B0604020202020204" pitchFamily="34" charset="0"/>
            </a:endParaRPr>
          </a:p>
        </p:txBody>
      </p:sp>
    </p:spTree>
    <p:extLst>
      <p:ext uri="{BB962C8B-B14F-4D97-AF65-F5344CB8AC3E}">
        <p14:creationId xmlns:p14="http://schemas.microsoft.com/office/powerpoint/2010/main" val="1203079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97E41E0-3AAD-CBC3-B77A-65EB772D42CF}"/>
              </a:ext>
            </a:extLst>
          </p:cNvPr>
          <p:cNvGraphicFramePr>
            <a:graphicFrameLocks/>
          </p:cNvGraphicFramePr>
          <p:nvPr>
            <p:extLst>
              <p:ext uri="{D42A27DB-BD31-4B8C-83A1-F6EECF244321}">
                <p14:modId xmlns:p14="http://schemas.microsoft.com/office/powerpoint/2010/main" val="2368957801"/>
              </p:ext>
            </p:extLst>
          </p:nvPr>
        </p:nvGraphicFramePr>
        <p:xfrm>
          <a:off x="104775" y="2092613"/>
          <a:ext cx="7077075" cy="39909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32AD93C-FED3-E2ED-A686-5F7FAA77270E}"/>
              </a:ext>
            </a:extLst>
          </p:cNvPr>
          <p:cNvGraphicFramePr>
            <a:graphicFrameLocks/>
          </p:cNvGraphicFramePr>
          <p:nvPr>
            <p:extLst>
              <p:ext uri="{D42A27DB-BD31-4B8C-83A1-F6EECF244321}">
                <p14:modId xmlns:p14="http://schemas.microsoft.com/office/powerpoint/2010/main" val="2906763777"/>
              </p:ext>
            </p:extLst>
          </p:nvPr>
        </p:nvGraphicFramePr>
        <p:xfrm>
          <a:off x="7276121" y="1057275"/>
          <a:ext cx="4448175" cy="237172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6">
            <a:extLst>
              <a:ext uri="{FF2B5EF4-FFF2-40B4-BE49-F238E27FC236}">
                <a16:creationId xmlns:a16="http://schemas.microsoft.com/office/drawing/2014/main" id="{DBE1D82B-F4E0-902B-7483-DA35431E463A}"/>
              </a:ext>
            </a:extLst>
          </p:cNvPr>
          <p:cNvSpPr>
            <a:spLocks noChangeArrowheads="1"/>
          </p:cNvSpPr>
          <p:nvPr/>
        </p:nvSpPr>
        <p:spPr bwMode="auto">
          <a:xfrm>
            <a:off x="10134953" y="1057275"/>
            <a:ext cx="1466850" cy="971550"/>
          </a:xfrm>
          <a:prstGeom prst="roundRect">
            <a:avLst>
              <a:gd name="adj" fmla="val 16667"/>
            </a:avLst>
          </a:prstGeom>
          <a:solidFill>
            <a:srgbClr xmlns:mc="http://schemas.openxmlformats.org/markup-compatibility/2006" xmlns:a14="http://schemas.microsoft.com/office/drawing/2010/main" val="FFFFFF" mc:Ignorable="a14" a14:legacySpreadsheetColorIndex="9"/>
          </a:solidFill>
          <a:ln w="1">
            <a:solidFill>
              <a:srgbClr xmlns:mc="http://schemas.openxmlformats.org/markup-compatibility/2006" xmlns:a14="http://schemas.microsoft.com/office/drawing/2010/main" val="000000" mc:Ignorable="a14" a14:legacySpreadsheetColorIndex="64"/>
            </a:solidFill>
            <a:round/>
            <a:headEnd/>
            <a:tailEnd/>
          </a:ln>
          <a:effectLst>
            <a:outerShdw dist="107763" dir="2700000" algn="ctr" rotWithShape="0">
              <a:srgbClr val="808080">
                <a:alpha val="50000"/>
              </a:srgbClr>
            </a:outerShdw>
          </a:effectLst>
        </p:spPr>
        <p:txBody>
          <a:bodyPr wrap="none" lIns="18288" tIns="22860" rIns="0" bIns="0" anchor="t"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800" b="0" i="0" u="none" strike="noStrike" baseline="0" dirty="0">
                <a:solidFill>
                  <a:srgbClr val="000000"/>
                </a:solidFill>
                <a:latin typeface="Arial"/>
                <a:cs typeface="Arial"/>
              </a:rPr>
              <a:t> Age      ±2s    fraction    ±2s</a:t>
            </a:r>
          </a:p>
          <a:p>
            <a:pPr algn="l" rtl="0">
              <a:defRPr sz="1000"/>
            </a:pPr>
            <a:r>
              <a:rPr lang="en-US" sz="800" b="0" i="0" u="none" strike="noStrike" baseline="0" dirty="0">
                <a:solidFill>
                  <a:srgbClr val="000000"/>
                </a:solidFill>
                <a:latin typeface="Arial"/>
                <a:cs typeface="Arial"/>
              </a:rPr>
              <a:t>1891     2.5       0.53     0.41  </a:t>
            </a:r>
          </a:p>
          <a:p>
            <a:pPr algn="l" rtl="0">
              <a:defRPr sz="1000"/>
            </a:pPr>
            <a:r>
              <a:rPr lang="en-US" sz="800" b="0" i="0" u="none" strike="noStrike" baseline="0" dirty="0">
                <a:solidFill>
                  <a:srgbClr val="000000"/>
                </a:solidFill>
                <a:latin typeface="Arial"/>
                <a:cs typeface="Arial"/>
              </a:rPr>
              <a:t>1857.5   3.5       0.31     0.31  </a:t>
            </a:r>
          </a:p>
          <a:p>
            <a:pPr algn="l" rtl="0">
              <a:defRPr sz="1000"/>
            </a:pPr>
            <a:r>
              <a:rPr lang="en-US" sz="800" b="0" i="0" u="none" strike="noStrike" baseline="0" dirty="0">
                <a:solidFill>
                  <a:srgbClr val="000000"/>
                </a:solidFill>
                <a:latin typeface="Arial"/>
                <a:cs typeface="Arial"/>
              </a:rPr>
              <a:t>1997     6.3       0.08     0.15  </a:t>
            </a:r>
          </a:p>
          <a:p>
            <a:pPr algn="l" rtl="0">
              <a:defRPr sz="1000"/>
            </a:pPr>
            <a:r>
              <a:rPr lang="en-US" sz="800" b="0" i="0" u="none" strike="noStrike" baseline="0" dirty="0">
                <a:solidFill>
                  <a:srgbClr val="000000"/>
                </a:solidFill>
                <a:latin typeface="Arial"/>
                <a:cs typeface="Arial"/>
              </a:rPr>
              <a:t>2063.9   9.3       0.08      ---  </a:t>
            </a:r>
          </a:p>
          <a:p>
            <a:pPr algn="l" rtl="0">
              <a:defRPr sz="1000"/>
            </a:pPr>
            <a:r>
              <a:rPr lang="en-US" sz="800" b="0" i="0" u="none" strike="noStrike" baseline="0" dirty="0">
                <a:solidFill>
                  <a:srgbClr val="000000"/>
                </a:solidFill>
                <a:latin typeface="Arial"/>
                <a:cs typeface="Arial"/>
              </a:rPr>
              <a:t>relative misfit = 0.049</a:t>
            </a:r>
          </a:p>
        </p:txBody>
      </p:sp>
      <p:graphicFrame>
        <p:nvGraphicFramePr>
          <p:cNvPr id="9" name="Chart 8">
            <a:extLst>
              <a:ext uri="{FF2B5EF4-FFF2-40B4-BE49-F238E27FC236}">
                <a16:creationId xmlns:a16="http://schemas.microsoft.com/office/drawing/2014/main" id="{10D5AF6B-7CE2-D68D-4956-D218D3BFFFCE}"/>
              </a:ext>
            </a:extLst>
          </p:cNvPr>
          <p:cNvGraphicFramePr>
            <a:graphicFrameLocks/>
          </p:cNvGraphicFramePr>
          <p:nvPr/>
        </p:nvGraphicFramePr>
        <p:xfrm>
          <a:off x="5438775" y="3509962"/>
          <a:ext cx="3857625" cy="21526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ED663F1E-6C2C-8A03-CE34-FB7C32C0FDEF}"/>
              </a:ext>
            </a:extLst>
          </p:cNvPr>
          <p:cNvGraphicFramePr>
            <a:graphicFrameLocks/>
          </p:cNvGraphicFramePr>
          <p:nvPr/>
        </p:nvGraphicFramePr>
        <p:xfrm>
          <a:off x="9134475" y="3576637"/>
          <a:ext cx="2676525" cy="2085975"/>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8">
            <a:extLst>
              <a:ext uri="{FF2B5EF4-FFF2-40B4-BE49-F238E27FC236}">
                <a16:creationId xmlns:a16="http://schemas.microsoft.com/office/drawing/2014/main" id="{40C41AA2-6CB7-42B0-AD45-136B0B02C41C}"/>
              </a:ext>
            </a:extLst>
          </p:cNvPr>
          <p:cNvSpPr txBox="1">
            <a:spLocks noChangeArrowheads="1"/>
          </p:cNvSpPr>
          <p:nvPr/>
        </p:nvSpPr>
        <p:spPr bwMode="auto">
          <a:xfrm>
            <a:off x="5276925" y="6083588"/>
            <a:ext cx="28200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dirty="0" err="1">
                <a:cs typeface="Arial" panose="020B0604020202020204" pitchFamily="34" charset="0"/>
              </a:rPr>
              <a:t>Bogdanova</a:t>
            </a:r>
            <a:r>
              <a:rPr lang="en-US" altLang="lt-LT" sz="2000" dirty="0">
                <a:cs typeface="Arial" panose="020B0604020202020204" pitchFamily="34" charset="0"/>
              </a:rPr>
              <a:t> et al</a:t>
            </a:r>
            <a:r>
              <a:rPr lang="lt-LT" altLang="lt-LT" sz="2000" dirty="0">
                <a:cs typeface="Arial" panose="020B0604020202020204" pitchFamily="34" charset="0"/>
              </a:rPr>
              <a:t>.</a:t>
            </a:r>
            <a:r>
              <a:rPr lang="en-US" altLang="lt-LT" sz="2000" dirty="0">
                <a:cs typeface="Arial" panose="020B0604020202020204" pitchFamily="34" charset="0"/>
              </a:rPr>
              <a:t>, 2015</a:t>
            </a:r>
            <a:endParaRPr lang="lt-LT" altLang="lt-LT" sz="2000" dirty="0">
              <a:cs typeface="Arial" panose="020B0604020202020204" pitchFamily="34" charset="0"/>
            </a:endParaRPr>
          </a:p>
        </p:txBody>
      </p:sp>
      <p:sp>
        <p:nvSpPr>
          <p:cNvPr id="3" name="Rectangle 2">
            <a:extLst>
              <a:ext uri="{FF2B5EF4-FFF2-40B4-BE49-F238E27FC236}">
                <a16:creationId xmlns:a16="http://schemas.microsoft.com/office/drawing/2014/main" id="{5F3204BD-6957-CC66-6EF0-21CDE4EF7D19}"/>
              </a:ext>
            </a:extLst>
          </p:cNvPr>
          <p:cNvSpPr/>
          <p:nvPr/>
        </p:nvSpPr>
        <p:spPr>
          <a:xfrm>
            <a:off x="590197" y="96318"/>
            <a:ext cx="8411381" cy="1891030"/>
          </a:xfrm>
          <a:prstGeom prst="rect">
            <a:avLst/>
          </a:prstGeom>
        </p:spPr>
        <p:txBody>
          <a:bodyPr wrap="square">
            <a:spAutoFit/>
          </a:bodyPr>
          <a:lstStyle/>
          <a:p>
            <a:pPr>
              <a:lnSpc>
                <a:spcPct val="107000"/>
              </a:lnSpc>
              <a:spcAft>
                <a:spcPts val="800"/>
              </a:spcAft>
            </a:pPr>
            <a:r>
              <a:rPr lang="en-GB" sz="2800" b="1" dirty="0">
                <a:solidFill>
                  <a:schemeClr val="accent2"/>
                </a:solidFill>
                <a:latin typeface="Arial" panose="020B0604020202020204" pitchFamily="34" charset="0"/>
                <a:ea typeface="Calibri" panose="020F0502020204030204" pitchFamily="34" charset="0"/>
                <a:cs typeface="Arial" panose="020B0604020202020204" pitchFamily="34" charset="0"/>
              </a:rPr>
              <a:t>DATA INTERPRETATION:</a:t>
            </a:r>
          </a:p>
          <a:p>
            <a:pPr>
              <a:lnSpc>
                <a:spcPct val="107000"/>
              </a:lnSpc>
              <a:spcAft>
                <a:spcPts val="800"/>
              </a:spcAft>
            </a:pPr>
            <a:r>
              <a:rPr lang="en-GB" sz="2400" b="1" dirty="0" err="1">
                <a:latin typeface="Arial" panose="020B0604020202020204" pitchFamily="34" charset="0"/>
                <a:ea typeface="Calibri" panose="020F0502020204030204" pitchFamily="34" charset="0"/>
                <a:cs typeface="Arial" panose="020B0604020202020204" pitchFamily="34" charset="0"/>
              </a:rPr>
              <a:t>Konnu</a:t>
            </a:r>
            <a:r>
              <a:rPr lang="en-GB" sz="2400" b="1" dirty="0">
                <a:latin typeface="Arial" panose="020B0604020202020204" pitchFamily="34" charset="0"/>
                <a:ea typeface="Calibri" panose="020F0502020204030204" pitchFamily="34" charset="0"/>
                <a:cs typeface="Arial" panose="020B0604020202020204" pitchFamily="34" charset="0"/>
              </a:rPr>
              <a:t> 300, igneous, metamorphic,</a:t>
            </a:r>
          </a:p>
          <a:p>
            <a:pPr>
              <a:lnSpc>
                <a:spcPct val="107000"/>
              </a:lnSpc>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(TW </a:t>
            </a:r>
            <a:r>
              <a:rPr lang="en-GB" sz="2000" b="1" dirty="0" err="1">
                <a:latin typeface="Arial" panose="020B0604020202020204" pitchFamily="34" charset="0"/>
                <a:ea typeface="Calibri" panose="020F0502020204030204" pitchFamily="34" charset="0"/>
                <a:cs typeface="Arial" panose="020B0604020202020204" pitchFamily="34" charset="0"/>
              </a:rPr>
              <a:t>concordia</a:t>
            </a:r>
            <a:r>
              <a:rPr lang="en-GB" sz="2000" b="1" dirty="0">
                <a:latin typeface="Arial" panose="020B0604020202020204" pitchFamily="34" charset="0"/>
                <a:ea typeface="Calibri" panose="020F0502020204030204" pitchFamily="34" charset="0"/>
                <a:cs typeface="Arial" panose="020B0604020202020204" pitchFamily="34" charset="0"/>
              </a:rPr>
              <a:t> diagram, probability density and weighted</a:t>
            </a:r>
          </a:p>
          <a:p>
            <a:pPr>
              <a:lnSpc>
                <a:spcPct val="107000"/>
              </a:lnSpc>
              <a:spcAft>
                <a:spcPts val="800"/>
              </a:spcAft>
            </a:pPr>
            <a:r>
              <a:rPr lang="en-GB" sz="2000" b="1" dirty="0">
                <a:latin typeface="Arial" panose="020B0604020202020204" pitchFamily="34" charset="0"/>
                <a:ea typeface="Calibri" panose="020F0502020204030204" pitchFamily="34" charset="0"/>
                <a:cs typeface="Arial" panose="020B0604020202020204" pitchFamily="34" charset="0"/>
              </a:rPr>
              <a:t> averages plots)</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65077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4D7D376B-927D-5196-A3F1-12DCA41A2CA9}"/>
              </a:ext>
            </a:extLst>
          </p:cNvPr>
          <p:cNvGraphicFramePr>
            <a:graphicFrameLocks/>
          </p:cNvGraphicFramePr>
          <p:nvPr>
            <p:extLst>
              <p:ext uri="{D42A27DB-BD31-4B8C-83A1-F6EECF244321}">
                <p14:modId xmlns:p14="http://schemas.microsoft.com/office/powerpoint/2010/main" val="2213958259"/>
              </p:ext>
            </p:extLst>
          </p:nvPr>
        </p:nvGraphicFramePr>
        <p:xfrm>
          <a:off x="239282" y="1213502"/>
          <a:ext cx="8955993" cy="46745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863E7C96-D4E5-7B14-3223-298D9806897C}"/>
              </a:ext>
            </a:extLst>
          </p:cNvPr>
          <p:cNvGraphicFramePr>
            <a:graphicFrameLocks/>
          </p:cNvGraphicFramePr>
          <p:nvPr>
            <p:extLst>
              <p:ext uri="{D42A27DB-BD31-4B8C-83A1-F6EECF244321}">
                <p14:modId xmlns:p14="http://schemas.microsoft.com/office/powerpoint/2010/main" val="2769822695"/>
              </p:ext>
            </p:extLst>
          </p:nvPr>
        </p:nvGraphicFramePr>
        <p:xfrm>
          <a:off x="5998748" y="693127"/>
          <a:ext cx="5953970" cy="219208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8">
            <a:extLst>
              <a:ext uri="{FF2B5EF4-FFF2-40B4-BE49-F238E27FC236}">
                <a16:creationId xmlns:a16="http://schemas.microsoft.com/office/drawing/2014/main" id="{1097AA8F-5761-4A82-9EAF-E54B0D1042D7}"/>
              </a:ext>
            </a:extLst>
          </p:cNvPr>
          <p:cNvSpPr txBox="1">
            <a:spLocks noChangeArrowheads="1"/>
          </p:cNvSpPr>
          <p:nvPr/>
        </p:nvSpPr>
        <p:spPr bwMode="auto">
          <a:xfrm>
            <a:off x="5276925" y="6083588"/>
            <a:ext cx="28200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FontTx/>
              <a:buNone/>
            </a:pPr>
            <a:r>
              <a:rPr lang="en-US" altLang="lt-LT" sz="2000" dirty="0" err="1">
                <a:cs typeface="Arial" panose="020B0604020202020204" pitchFamily="34" charset="0"/>
              </a:rPr>
              <a:t>Bogdanova</a:t>
            </a:r>
            <a:r>
              <a:rPr lang="en-US" altLang="lt-LT" sz="2000" dirty="0">
                <a:cs typeface="Arial" panose="020B0604020202020204" pitchFamily="34" charset="0"/>
              </a:rPr>
              <a:t> et al</a:t>
            </a:r>
            <a:r>
              <a:rPr lang="lt-LT" altLang="lt-LT" sz="2000" dirty="0">
                <a:cs typeface="Arial" panose="020B0604020202020204" pitchFamily="34" charset="0"/>
              </a:rPr>
              <a:t>.</a:t>
            </a:r>
            <a:r>
              <a:rPr lang="en-US" altLang="lt-LT" sz="2000" dirty="0">
                <a:cs typeface="Arial" panose="020B0604020202020204" pitchFamily="34" charset="0"/>
              </a:rPr>
              <a:t>, 2015</a:t>
            </a:r>
            <a:endParaRPr lang="lt-LT" altLang="lt-LT" sz="2000" dirty="0">
              <a:cs typeface="Arial" panose="020B0604020202020204" pitchFamily="34" charset="0"/>
            </a:endParaRPr>
          </a:p>
        </p:txBody>
      </p:sp>
      <p:sp>
        <p:nvSpPr>
          <p:cNvPr id="3" name="Rectangle 2">
            <a:extLst>
              <a:ext uri="{FF2B5EF4-FFF2-40B4-BE49-F238E27FC236}">
                <a16:creationId xmlns:a16="http://schemas.microsoft.com/office/drawing/2014/main" id="{A7AB2EE4-889A-EE9D-911E-CF629D4E9AC6}"/>
              </a:ext>
            </a:extLst>
          </p:cNvPr>
          <p:cNvSpPr/>
          <p:nvPr/>
        </p:nvSpPr>
        <p:spPr>
          <a:xfrm>
            <a:off x="1323622" y="65463"/>
            <a:ext cx="8411381" cy="1022396"/>
          </a:xfrm>
          <a:prstGeom prst="rect">
            <a:avLst/>
          </a:prstGeom>
        </p:spPr>
        <p:txBody>
          <a:bodyPr wrap="square">
            <a:spAutoFit/>
          </a:bodyPr>
          <a:lstStyle/>
          <a:p>
            <a:pPr>
              <a:lnSpc>
                <a:spcPct val="107000"/>
              </a:lnSpc>
              <a:spcAft>
                <a:spcPts val="800"/>
              </a:spcAft>
            </a:pPr>
            <a:r>
              <a:rPr lang="en-GB" sz="2800" b="1" dirty="0">
                <a:solidFill>
                  <a:schemeClr val="accent2"/>
                </a:solidFill>
                <a:latin typeface="Arial" panose="020B0604020202020204" pitchFamily="34" charset="0"/>
                <a:ea typeface="Calibri" panose="020F0502020204030204" pitchFamily="34" charset="0"/>
                <a:cs typeface="Arial" panose="020B0604020202020204" pitchFamily="34" charset="0"/>
              </a:rPr>
              <a:t>DATA INTERPRETATION:</a:t>
            </a:r>
          </a:p>
          <a:p>
            <a:pPr>
              <a:lnSpc>
                <a:spcPct val="107000"/>
              </a:lnSpc>
              <a:spcAft>
                <a:spcPts val="800"/>
              </a:spcAft>
            </a:pPr>
            <a:r>
              <a:rPr lang="en-GB" sz="2400" b="1" dirty="0" err="1">
                <a:effectLst/>
                <a:latin typeface="Arial" panose="020B0604020202020204" pitchFamily="34" charset="0"/>
                <a:ea typeface="Calibri" panose="020F0502020204030204" pitchFamily="34" charset="0"/>
                <a:cs typeface="Arial" panose="020B0604020202020204" pitchFamily="34" charset="0"/>
              </a:rPr>
              <a:t>Lazdijai</a:t>
            </a:r>
            <a:r>
              <a:rPr lang="en-GB" sz="2400" b="1" dirty="0">
                <a:effectLst/>
                <a:latin typeface="Arial" panose="020B0604020202020204" pitchFamily="34" charset="0"/>
                <a:ea typeface="Calibri" panose="020F0502020204030204" pitchFamily="34" charset="0"/>
                <a:cs typeface="Arial" panose="020B0604020202020204" pitchFamily="34" charset="0"/>
              </a:rPr>
              <a:t> 8 (igneous)</a:t>
            </a: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90735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9802CE-FFFC-1842-8641-19FBC5FE2509}"/>
              </a:ext>
            </a:extLst>
          </p:cNvPr>
          <p:cNvSpPr/>
          <p:nvPr/>
        </p:nvSpPr>
        <p:spPr>
          <a:xfrm>
            <a:off x="444381" y="296790"/>
            <a:ext cx="11468456" cy="5421228"/>
          </a:xfrm>
          <a:prstGeom prst="rect">
            <a:avLst/>
          </a:prstGeom>
          <a:solidFill>
            <a:schemeClr val="bg1"/>
          </a:solidFill>
        </p:spPr>
        <p:txBody>
          <a:bodyPr wrap="square">
            <a:spAutoFit/>
          </a:bodyPr>
          <a:lstStyle/>
          <a:p>
            <a:pPr>
              <a:lnSpc>
                <a:spcPct val="107000"/>
              </a:lnSpc>
              <a:spcAft>
                <a:spcPts val="800"/>
              </a:spcAft>
            </a:pPr>
            <a:r>
              <a:rPr lang="en-GB" sz="2400" b="1" dirty="0">
                <a:latin typeface="Arial" panose="020B0604020202020204" pitchFamily="34" charset="0"/>
                <a:ea typeface="Calibri" panose="020F0502020204030204" pitchFamily="34" charset="0"/>
                <a:cs typeface="Arial" panose="020B0604020202020204" pitchFamily="34" charset="0"/>
              </a:rPr>
              <a:t>CONCLUSIONS</a:t>
            </a:r>
            <a:r>
              <a:rPr lang="en-GB" sz="2400" b="1" dirty="0">
                <a:effectLst/>
                <a:latin typeface="Arial" panose="020B0604020202020204" pitchFamily="34" charset="0"/>
                <a:ea typeface="Calibri" panose="020F0502020204030204" pitchFamily="34" charset="0"/>
                <a:cs typeface="Arial" panose="020B0604020202020204" pitchFamily="34" charset="0"/>
              </a:rPr>
              <a:t>/RECOMMENDATIONS</a:t>
            </a:r>
          </a:p>
          <a:p>
            <a:pPr marL="342900" indent="-342900">
              <a:lnSpc>
                <a:spcPct val="107000"/>
              </a:lnSpc>
              <a:spcAft>
                <a:spcPts val="800"/>
              </a:spcAft>
              <a:buFontTx/>
              <a:buChar char="-"/>
            </a:pPr>
            <a:r>
              <a:rPr lang="en-GB" sz="2400" dirty="0">
                <a:latin typeface="Arial" panose="020B0604020202020204" pitchFamily="34" charset="0"/>
                <a:ea typeface="Calibri" panose="020F0502020204030204" pitchFamily="34" charset="0"/>
                <a:cs typeface="Arial" panose="020B0604020202020204" pitchFamily="34" charset="0"/>
              </a:rPr>
              <a:t>SIMS is </a:t>
            </a:r>
            <a:r>
              <a:rPr lang="en-US" sz="2400" dirty="0">
                <a:latin typeface="Arial" panose="020B0604020202020204" pitchFamily="34" charset="0"/>
                <a:ea typeface="Calibri" panose="020F0502020204030204" pitchFamily="34" charset="0"/>
                <a:cs typeface="Arial" panose="020B0604020202020204" pitchFamily="34" charset="0"/>
              </a:rPr>
              <a:t>a powerful technique for in-situ dating at </a:t>
            </a:r>
            <a:r>
              <a:rPr lang="en-US" sz="2400" b="1" dirty="0">
                <a:latin typeface="Arial" panose="020B0604020202020204" pitchFamily="34" charset="0"/>
                <a:ea typeface="Calibri" panose="020F0502020204030204" pitchFamily="34" charset="0"/>
                <a:cs typeface="Arial" panose="020B0604020202020204" pitchFamily="34" charset="0"/>
              </a:rPr>
              <a:t>high resolution</a:t>
            </a:r>
            <a:r>
              <a:rPr lang="en-US" sz="2400" dirty="0">
                <a:latin typeface="Arial" panose="020B0604020202020204" pitchFamily="34" charset="0"/>
                <a:ea typeface="Calibri" panose="020F0502020204030204" pitchFamily="34" charset="0"/>
                <a:cs typeface="Arial" panose="020B0604020202020204" pitchFamily="34" charset="0"/>
              </a:rPr>
              <a:t>, providing </a:t>
            </a:r>
            <a:r>
              <a:rPr lang="en-US" sz="2400" b="1" dirty="0">
                <a:latin typeface="Arial" panose="020B0604020202020204" pitchFamily="34" charset="0"/>
                <a:ea typeface="Calibri" panose="020F0502020204030204" pitchFamily="34" charset="0"/>
                <a:cs typeface="Arial" panose="020B0604020202020204" pitchFamily="34" charset="0"/>
              </a:rPr>
              <a:t>precise age determinations; </a:t>
            </a:r>
          </a:p>
          <a:p>
            <a:pPr marL="342900" indent="-342900">
              <a:lnSpc>
                <a:spcPct val="107000"/>
              </a:lnSpc>
              <a:spcAft>
                <a:spcPts val="800"/>
              </a:spcAft>
              <a:buFontTx/>
              <a:buChar char="-"/>
            </a:pPr>
            <a:r>
              <a:rPr lang="en-GB" sz="2400" b="1" dirty="0">
                <a:effectLst/>
                <a:latin typeface="Arial" panose="020B0604020202020204" pitchFamily="34" charset="0"/>
                <a:ea typeface="Calibri" panose="020F0502020204030204" pitchFamily="34" charset="0"/>
                <a:cs typeface="Arial" panose="020B0604020202020204" pitchFamily="34" charset="0"/>
              </a:rPr>
              <a:t>None-destructive</a:t>
            </a:r>
            <a:r>
              <a:rPr lang="en-GB" sz="2400" dirty="0">
                <a:effectLst/>
                <a:latin typeface="Arial" panose="020B0604020202020204" pitchFamily="34" charset="0"/>
                <a:ea typeface="Calibri" panose="020F0502020204030204" pitchFamily="34" charset="0"/>
                <a:cs typeface="Arial" panose="020B0604020202020204" pitchFamily="34" charset="0"/>
              </a:rPr>
              <a:t> (requires small amount of a sample), simple preparation;</a:t>
            </a:r>
          </a:p>
          <a:p>
            <a:pPr marL="342900" indent="-342900">
              <a:lnSpc>
                <a:spcPct val="107000"/>
              </a:lnSpc>
              <a:spcAft>
                <a:spcPts val="800"/>
              </a:spcAft>
              <a:buFontTx/>
              <a:buChar char="-"/>
            </a:pPr>
            <a:r>
              <a:rPr lang="en-GB" sz="2400" dirty="0">
                <a:latin typeface="Arial" panose="020B0604020202020204" pitchFamily="34" charset="0"/>
                <a:ea typeface="Calibri" panose="020F0502020204030204" pitchFamily="34" charset="0"/>
                <a:cs typeface="Arial" panose="020B0604020202020204" pitchFamily="34" charset="0"/>
              </a:rPr>
              <a:t>It provides </a:t>
            </a:r>
            <a:r>
              <a:rPr lang="en-GB" sz="2400" b="1" dirty="0">
                <a:latin typeface="Arial" panose="020B0604020202020204" pitchFamily="34" charset="0"/>
                <a:ea typeface="Calibri" panose="020F0502020204030204" pitchFamily="34" charset="0"/>
                <a:cs typeface="Arial" panose="020B0604020202020204" pitchFamily="34" charset="0"/>
              </a:rPr>
              <a:t>information on origin </a:t>
            </a:r>
            <a:r>
              <a:rPr lang="en-GB" sz="2400" dirty="0">
                <a:latin typeface="Arial" panose="020B0604020202020204" pitchFamily="34" charset="0"/>
                <a:ea typeface="Calibri" panose="020F0502020204030204" pitchFamily="34" charset="0"/>
                <a:cs typeface="Arial" panose="020B0604020202020204" pitchFamily="34" charset="0"/>
              </a:rPr>
              <a:t>(variability, shape of zircon crystals, their internal texture, overgrowths, quality of zircon grains etc.) </a:t>
            </a:r>
          </a:p>
          <a:p>
            <a:pPr marL="342900" indent="-342900">
              <a:lnSpc>
                <a:spcPct val="107000"/>
              </a:lnSpc>
              <a:spcAft>
                <a:spcPts val="800"/>
              </a:spcAft>
              <a:buFontTx/>
              <a:buChar char="-"/>
            </a:pPr>
            <a:r>
              <a:rPr lang="en-GB" sz="2400" dirty="0">
                <a:latin typeface="Arial" panose="020B0604020202020204" pitchFamily="34" charset="0"/>
                <a:ea typeface="Calibri" panose="020F0502020204030204" pitchFamily="34" charset="0"/>
                <a:cs typeface="Arial" panose="020B0604020202020204" pitchFamily="34" charset="0"/>
              </a:rPr>
              <a:t>Allows for the </a:t>
            </a:r>
            <a:r>
              <a:rPr lang="en-GB" sz="2400" b="1" dirty="0">
                <a:latin typeface="Arial" panose="020B0604020202020204" pitchFamily="34" charset="0"/>
                <a:ea typeface="Calibri" panose="020F0502020204030204" pitchFamily="34" charset="0"/>
                <a:cs typeface="Arial" panose="020B0604020202020204" pitchFamily="34" charset="0"/>
              </a:rPr>
              <a:t>dating of major igneous, high-grade metamorphic and sedimentation events </a:t>
            </a:r>
            <a:r>
              <a:rPr lang="en-GB" sz="2400" dirty="0">
                <a:latin typeface="Arial" panose="020B0604020202020204" pitchFamily="34" charset="0"/>
                <a:ea typeface="Calibri" panose="020F0502020204030204" pitchFamily="34" charset="0"/>
                <a:cs typeface="Arial" panose="020B0604020202020204" pitchFamily="34" charset="0"/>
              </a:rPr>
              <a:t>as well as some secondary alterations;</a:t>
            </a:r>
          </a:p>
          <a:p>
            <a:pPr marL="342900" indent="-342900">
              <a:lnSpc>
                <a:spcPct val="107000"/>
              </a:lnSpc>
              <a:spcAft>
                <a:spcPts val="800"/>
              </a:spcAft>
              <a:buFontTx/>
              <a:buChar char="-"/>
            </a:pPr>
            <a:r>
              <a:rPr lang="en-GB" sz="2400" dirty="0">
                <a:latin typeface="Arial" panose="020B0604020202020204" pitchFamily="34" charset="0"/>
                <a:ea typeface="Calibri" panose="020F0502020204030204" pitchFamily="34" charset="0"/>
                <a:cs typeface="Arial" panose="020B0604020202020204" pitchFamily="34" charset="0"/>
              </a:rPr>
              <a:t>The SIMS analysing labs usually </a:t>
            </a:r>
            <a:r>
              <a:rPr lang="en-GB" sz="2400" b="1" dirty="0">
                <a:latin typeface="Arial" panose="020B0604020202020204" pitchFamily="34" charset="0"/>
                <a:ea typeface="Calibri" panose="020F0502020204030204" pitchFamily="34" charset="0"/>
                <a:cs typeface="Arial" panose="020B0604020202020204" pitchFamily="34" charset="0"/>
              </a:rPr>
              <a:t>make</a:t>
            </a:r>
            <a:r>
              <a:rPr lang="en-GB" sz="2400" dirty="0">
                <a:latin typeface="Arial" panose="020B0604020202020204" pitchFamily="34" charset="0"/>
                <a:ea typeface="Calibri" panose="020F0502020204030204" pitchFamily="34" charset="0"/>
                <a:cs typeface="Arial" panose="020B0604020202020204" pitchFamily="34" charset="0"/>
              </a:rPr>
              <a:t> all the necessary </a:t>
            </a:r>
            <a:r>
              <a:rPr lang="en-GB" sz="2400" b="1" dirty="0">
                <a:latin typeface="Arial" panose="020B0604020202020204" pitchFamily="34" charset="0"/>
                <a:ea typeface="Calibri" panose="020F0502020204030204" pitchFamily="34" charset="0"/>
                <a:cs typeface="Arial" panose="020B0604020202020204" pitchFamily="34" charset="0"/>
              </a:rPr>
              <a:t>corrections</a:t>
            </a:r>
            <a:r>
              <a:rPr lang="en-GB" sz="2400" dirty="0">
                <a:latin typeface="Arial" panose="020B0604020202020204" pitchFamily="34" charset="0"/>
                <a:ea typeface="Calibri" panose="020F0502020204030204" pitchFamily="34" charset="0"/>
                <a:cs typeface="Arial" panose="020B0604020202020204" pitchFamily="34" charset="0"/>
              </a:rPr>
              <a:t>, </a:t>
            </a:r>
            <a:r>
              <a:rPr lang="en-GB" sz="2400" b="1" dirty="0">
                <a:latin typeface="Arial" panose="020B0604020202020204" pitchFamily="34" charset="0"/>
                <a:ea typeface="Calibri" panose="020F0502020204030204" pitchFamily="34" charset="0"/>
                <a:cs typeface="Arial" panose="020B0604020202020204" pitchFamily="34" charset="0"/>
              </a:rPr>
              <a:t>process the data </a:t>
            </a:r>
            <a:r>
              <a:rPr lang="en-GB" sz="2400" dirty="0">
                <a:latin typeface="Arial" panose="020B0604020202020204" pitchFamily="34" charset="0"/>
                <a:ea typeface="Calibri" panose="020F0502020204030204" pitchFamily="34" charset="0"/>
                <a:cs typeface="Arial" panose="020B0604020202020204" pitchFamily="34" charset="0"/>
              </a:rPr>
              <a:t>and </a:t>
            </a:r>
            <a:r>
              <a:rPr lang="en-GB" sz="2400" b="1" dirty="0">
                <a:latin typeface="Arial" panose="020B0604020202020204" pitchFamily="34" charset="0"/>
                <a:ea typeface="Calibri" panose="020F0502020204030204" pitchFamily="34" charset="0"/>
                <a:cs typeface="Arial" panose="020B0604020202020204" pitchFamily="34" charset="0"/>
              </a:rPr>
              <a:t>provide</a:t>
            </a:r>
            <a:r>
              <a:rPr lang="en-GB" sz="2400" dirty="0">
                <a:latin typeface="Arial" panose="020B0604020202020204" pitchFamily="34" charset="0"/>
                <a:ea typeface="Calibri" panose="020F0502020204030204" pitchFamily="34" charset="0"/>
                <a:cs typeface="Arial" panose="020B0604020202020204" pitchFamily="34" charset="0"/>
              </a:rPr>
              <a:t> it in </a:t>
            </a:r>
            <a:r>
              <a:rPr lang="en-GB" sz="2400" b="1" dirty="0">
                <a:latin typeface="Arial" panose="020B0604020202020204" pitchFamily="34" charset="0"/>
                <a:ea typeface="Calibri" panose="020F0502020204030204" pitchFamily="34" charset="0"/>
                <a:cs typeface="Arial" panose="020B0604020202020204" pitchFamily="34" charset="0"/>
              </a:rPr>
              <a:t>tables and variable diagrams</a:t>
            </a:r>
            <a:r>
              <a:rPr lang="en-GB" sz="2400" dirty="0">
                <a:latin typeface="Arial" panose="020B0604020202020204" pitchFamily="34" charset="0"/>
                <a:ea typeface="Calibri" panose="020F0502020204030204" pitchFamily="34" charset="0"/>
                <a:cs typeface="Arial" panose="020B0604020202020204" pitchFamily="34" charset="0"/>
              </a:rPr>
              <a:t>. </a:t>
            </a:r>
          </a:p>
          <a:p>
            <a:pPr marL="342900" indent="-342900">
              <a:lnSpc>
                <a:spcPct val="107000"/>
              </a:lnSpc>
              <a:spcAft>
                <a:spcPts val="800"/>
              </a:spcAft>
              <a:buFontTx/>
              <a:buChar char="-"/>
            </a:pPr>
            <a:r>
              <a:rPr lang="en-GB" sz="2400" dirty="0">
                <a:latin typeface="Arial" panose="020B0604020202020204" pitchFamily="34" charset="0"/>
                <a:ea typeface="Calibri" panose="020F0502020204030204" pitchFamily="34" charset="0"/>
                <a:cs typeface="Arial" panose="020B0604020202020204" pitchFamily="34" charset="0"/>
              </a:rPr>
              <a:t> For more interpretation details, the best way is to address the SIMS labs employees and </a:t>
            </a:r>
            <a:r>
              <a:rPr lang="en-GB" sz="2400">
                <a:latin typeface="Arial" panose="020B0604020202020204" pitchFamily="34" charset="0"/>
                <a:ea typeface="Calibri" panose="020F0502020204030204" pitchFamily="34" charset="0"/>
                <a:cs typeface="Arial" panose="020B0604020202020204" pitchFamily="34" charset="0"/>
              </a:rPr>
              <a:t>attend special </a:t>
            </a:r>
            <a:r>
              <a:rPr lang="en-GB" sz="2400" dirty="0">
                <a:latin typeface="Arial" panose="020B0604020202020204" pitchFamily="34" charset="0"/>
                <a:ea typeface="Calibri" panose="020F0502020204030204" pitchFamily="34" charset="0"/>
                <a:cs typeface="Arial" panose="020B0604020202020204" pitchFamily="34" charset="0"/>
              </a:rPr>
              <a:t>courses. </a:t>
            </a: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34043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4053" y="10787"/>
            <a:ext cx="2287376" cy="2409914"/>
          </a:xfrm>
          <a:prstGeom prst="rect">
            <a:avLst/>
          </a:prstGeom>
        </p:spPr>
      </p:pic>
      <p:sp>
        <p:nvSpPr>
          <p:cNvPr id="6" name="TextBox 5">
            <a:extLst>
              <a:ext uri="{FF2B5EF4-FFF2-40B4-BE49-F238E27FC236}">
                <a16:creationId xmlns:a16="http://schemas.microsoft.com/office/drawing/2014/main" id="{E94B10D9-5968-45C6-BD4F-1B854DD4353E}"/>
              </a:ext>
            </a:extLst>
          </p:cNvPr>
          <p:cNvSpPr txBox="1"/>
          <p:nvPr/>
        </p:nvSpPr>
        <p:spPr>
          <a:xfrm>
            <a:off x="1696290" y="813772"/>
            <a:ext cx="6643165" cy="769441"/>
          </a:xfrm>
          <a:prstGeom prst="rect">
            <a:avLst/>
          </a:prstGeom>
          <a:noFill/>
        </p:spPr>
        <p:txBody>
          <a:bodyPr wrap="none" rtlCol="0">
            <a:spAutoFit/>
          </a:bodyPr>
          <a:lstStyle/>
          <a:p>
            <a:r>
              <a:rPr lang="en-US" sz="4400" b="1" i="1" dirty="0">
                <a:solidFill>
                  <a:srgbClr val="C00000"/>
                </a:solidFill>
              </a:rPr>
              <a:t>Thank you for attention</a:t>
            </a:r>
            <a:endParaRPr lang="lt-LT" sz="4400" b="1" i="1" dirty="0">
              <a:solidFill>
                <a:srgbClr val="C00000"/>
              </a:solidFill>
            </a:endParaRPr>
          </a:p>
        </p:txBody>
      </p:sp>
      <p:pic>
        <p:nvPicPr>
          <p:cNvPr id="4" name="Picture 3">
            <a:extLst>
              <a:ext uri="{FF2B5EF4-FFF2-40B4-BE49-F238E27FC236}">
                <a16:creationId xmlns:a16="http://schemas.microsoft.com/office/drawing/2014/main" id="{E803948F-72C4-FE30-14FD-2B23D8E1B5D3}"/>
              </a:ext>
            </a:extLst>
          </p:cNvPr>
          <p:cNvPicPr>
            <a:picLocks noChangeAspect="1"/>
          </p:cNvPicPr>
          <p:nvPr/>
        </p:nvPicPr>
        <p:blipFill>
          <a:blip r:embed="rId3"/>
          <a:stretch>
            <a:fillRect/>
          </a:stretch>
        </p:blipFill>
        <p:spPr>
          <a:xfrm>
            <a:off x="4613727" y="1935644"/>
            <a:ext cx="5160326" cy="3873595"/>
          </a:xfrm>
          <a:prstGeom prst="rect">
            <a:avLst/>
          </a:prstGeom>
        </p:spPr>
      </p:pic>
      <p:pic>
        <p:nvPicPr>
          <p:cNvPr id="7" name="Picture 6">
            <a:extLst>
              <a:ext uri="{FF2B5EF4-FFF2-40B4-BE49-F238E27FC236}">
                <a16:creationId xmlns:a16="http://schemas.microsoft.com/office/drawing/2014/main" id="{7CF93BFB-CDD3-C956-E082-2B7ACE66869A}"/>
              </a:ext>
            </a:extLst>
          </p:cNvPr>
          <p:cNvPicPr>
            <a:picLocks noChangeAspect="1"/>
          </p:cNvPicPr>
          <p:nvPr/>
        </p:nvPicPr>
        <p:blipFill>
          <a:blip r:embed="rId4"/>
          <a:stretch>
            <a:fillRect/>
          </a:stretch>
        </p:blipFill>
        <p:spPr>
          <a:xfrm>
            <a:off x="514364" y="1974079"/>
            <a:ext cx="4094994" cy="3796726"/>
          </a:xfrm>
          <a:prstGeom prst="rect">
            <a:avLst/>
          </a:prstGeom>
        </p:spPr>
      </p:pic>
    </p:spTree>
    <p:extLst>
      <p:ext uri="{BB962C8B-B14F-4D97-AF65-F5344CB8AC3E}">
        <p14:creationId xmlns:p14="http://schemas.microsoft.com/office/powerpoint/2010/main" val="1161514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6FDB1DA-0309-A314-F960-50397C078E6E}"/>
              </a:ext>
            </a:extLst>
          </p:cNvPr>
          <p:cNvSpPr>
            <a:spLocks noChangeArrowheads="1"/>
          </p:cNvSpPr>
          <p:nvPr/>
        </p:nvSpPr>
        <p:spPr bwMode="auto">
          <a:xfrm>
            <a:off x="293369" y="796217"/>
            <a:ext cx="11605262" cy="634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lt-LT" altLang="lt-LT" sz="1400" b="1" dirty="0">
                <a:latin typeface="Comic Sans MS" panose="030F0702030302020204" pitchFamily="66" charset="0"/>
              </a:rPr>
              <a:t>PUBLI</a:t>
            </a:r>
            <a:r>
              <a:rPr lang="en-US" altLang="lt-LT" sz="1400" b="1" dirty="0">
                <a:latin typeface="Comic Sans MS" panose="030F0702030302020204" pitchFamily="66" charset="0"/>
              </a:rPr>
              <a:t>CATIONS</a:t>
            </a:r>
            <a:endParaRPr lang="lt-LT" altLang="lt-LT" sz="1400" b="1" dirty="0">
              <a:latin typeface="Comic Sans MS" panose="030F0702030302020204" pitchFamily="66" charset="0"/>
            </a:endParaRPr>
          </a:p>
          <a:p>
            <a:pPr>
              <a:spcBef>
                <a:spcPct val="0"/>
              </a:spcBef>
              <a:buClrTx/>
              <a:buSzTx/>
              <a:buFontTx/>
              <a:buNone/>
            </a:pPr>
            <a:r>
              <a:rPr lang="lt-LT" altLang="lt-LT" sz="1400" b="1" dirty="0">
                <a:latin typeface="Comic Sans MS" panose="030F0702030302020204" pitchFamily="66" charset="0"/>
              </a:rPr>
              <a:t>     </a:t>
            </a:r>
          </a:p>
          <a:p>
            <a:pPr>
              <a:spcBef>
                <a:spcPct val="0"/>
              </a:spcBef>
              <a:buClrTx/>
              <a:buSzTx/>
              <a:buFontTx/>
              <a:buNone/>
            </a:pPr>
            <a:r>
              <a:rPr lang="lt-LT" altLang="lt-LT" sz="1400" b="1" dirty="0">
                <a:latin typeface="Comic Sans MS" panose="030F0702030302020204" pitchFamily="66" charset="0"/>
              </a:rPr>
              <a:t>   Bogdanova, S., Gorbatschev, R., Skridlaite, G., Soesoo, A., Taran, L., Kurlovich, D., 2015. Trans-Baltic Palaeoproterozoic correlations towards the reconstruction of supercontinent Columbia/Nuna. Precambrian Res. 259, 5–33.</a:t>
            </a:r>
          </a:p>
          <a:p>
            <a:pPr>
              <a:spcBef>
                <a:spcPct val="0"/>
              </a:spcBef>
              <a:buClrTx/>
              <a:buSzTx/>
              <a:buFontTx/>
              <a:buNone/>
            </a:pPr>
            <a:endParaRPr lang="lt-LT" altLang="lt-LT" sz="1400" b="1" dirty="0">
              <a:latin typeface="Comic Sans MS" panose="030F0702030302020204" pitchFamily="66" charset="0"/>
            </a:endParaRPr>
          </a:p>
          <a:p>
            <a:pPr>
              <a:spcBef>
                <a:spcPct val="0"/>
              </a:spcBef>
              <a:buClrTx/>
              <a:buSzTx/>
              <a:buFontTx/>
              <a:buNone/>
            </a:pPr>
            <a:r>
              <a:rPr lang="lt-LT" altLang="lt-LT" sz="1400" b="1" dirty="0">
                <a:latin typeface="Comic Sans MS" panose="030F0702030302020204" pitchFamily="66" charset="0"/>
              </a:rPr>
              <a:t>   Johansson, A., Bingen, B., Huhma, H., Waight, T., Vestergaard, R., Soesoo, A., </a:t>
            </a:r>
            <a:r>
              <a:rPr lang="lt-LT" altLang="lt-LT" sz="1400" b="1" u="sng" dirty="0">
                <a:latin typeface="Comic Sans MS" panose="030F0702030302020204" pitchFamily="66" charset="0"/>
              </a:rPr>
              <a:t>Skridlaitė, </a:t>
            </a:r>
            <a:r>
              <a:rPr lang="lt-LT" altLang="lt-LT" sz="1400" b="1" dirty="0">
                <a:latin typeface="Comic Sans MS" panose="030F0702030302020204" pitchFamily="66" charset="0"/>
              </a:rPr>
              <a:t>G., Krzeminska, E.,  Shumlyanskyy, L., Holland, M.E., Holm-Denoma, C., Teixeira, W., Faleiros, F.M., Ribeiro, B.V., Jacobs, J., Wang, C.C., Thomas, R.J., Macey, P.H., Kirkland, C.L., Hartnady, M.I.H., Eglington, B.M., Puetz, S.J., Condie, K.C., 2022. A geochronological review of magmatism along the external margin of Columbia and in the Grenville-age orogens forming the core of Rodinia&lt;/p&gt;. </a:t>
            </a:r>
            <a:r>
              <a:rPr lang="lt-LT" altLang="lt-LT" sz="1400" b="1" i="1" dirty="0">
                <a:latin typeface="Comic Sans MS" panose="030F0702030302020204" pitchFamily="66" charset="0"/>
              </a:rPr>
              <a:t>Precambrian Research</a:t>
            </a:r>
            <a:r>
              <a:rPr lang="lt-LT" altLang="lt-LT" sz="1400" b="1" dirty="0">
                <a:latin typeface="Comic Sans MS" panose="030F0702030302020204" pitchFamily="66" charset="0"/>
              </a:rPr>
              <a:t>, 371: art. no. 106463. </a:t>
            </a:r>
            <a:r>
              <a:rPr lang="lt-LT" altLang="lt-LT" sz="1400" b="1" dirty="0">
                <a:latin typeface="Comic Sans MS" panose="030F0702030302020204" pitchFamily="66" charset="0"/>
                <a:hlinkClick r:id="rId2">
                  <a:extLst>
                    <a:ext uri="{A12FA001-AC4F-418D-AE19-62706E023703}">
                      <ahyp:hlinkClr xmlns:ahyp="http://schemas.microsoft.com/office/drawing/2018/hyperlinkcolor" val="tx"/>
                    </a:ext>
                  </a:extLst>
                </a:hlinkClick>
              </a:rPr>
              <a:t>https://doi.org/10.1016/j.precamres.2021.106463</a:t>
            </a:r>
            <a:endParaRPr lang="lt-LT" altLang="lt-LT" sz="1400" b="1" dirty="0">
              <a:latin typeface="Comic Sans MS" panose="030F0702030302020204" pitchFamily="66" charset="0"/>
            </a:endParaRPr>
          </a:p>
          <a:p>
            <a:pPr>
              <a:spcBef>
                <a:spcPct val="0"/>
              </a:spcBef>
              <a:buClrTx/>
              <a:buSzTx/>
              <a:buFontTx/>
              <a:buNone/>
            </a:pPr>
            <a:endParaRPr lang="lt-LT" altLang="lt-LT" sz="1400" b="1" dirty="0">
              <a:latin typeface="Comic Sans MS" panose="030F0702030302020204" pitchFamily="66" charset="0"/>
            </a:endParaRPr>
          </a:p>
          <a:p>
            <a:pPr>
              <a:spcBef>
                <a:spcPct val="0"/>
              </a:spcBef>
              <a:buClrTx/>
              <a:buSzTx/>
              <a:buFontTx/>
              <a:buNone/>
            </a:pPr>
            <a:r>
              <a:rPr lang="lt-LT" altLang="lt-LT" sz="1400" b="1" dirty="0">
                <a:latin typeface="Comic Sans MS" panose="030F0702030302020204" pitchFamily="66" charset="0"/>
              </a:rPr>
              <a:t>   Siliauskas, L., Skridlaite, G., Baginski, B., Whitehouse M. &amp; Prusinskiene, S., 2018. What the ca. 1.83 Ga gedrite-cordierite schists in the crystalline basement of Lithuania tell us about the late Palaeoproterozoic accretion of the East European Craton, GFF, 140:4, 332-344, DOI: 10.1080/11035897.2018.1544588</a:t>
            </a:r>
          </a:p>
          <a:p>
            <a:pPr>
              <a:spcBef>
                <a:spcPct val="0"/>
              </a:spcBef>
              <a:buClrTx/>
              <a:buSzTx/>
              <a:buFontTx/>
              <a:buNone/>
            </a:pPr>
            <a:endParaRPr lang="lt-LT" altLang="lt-LT" sz="1400" b="1" dirty="0">
              <a:latin typeface="Comic Sans MS" panose="030F0702030302020204" pitchFamily="66" charset="0"/>
            </a:endParaRPr>
          </a:p>
          <a:p>
            <a:pPr>
              <a:spcBef>
                <a:spcPct val="0"/>
              </a:spcBef>
              <a:buClrTx/>
              <a:buSzTx/>
              <a:buFontTx/>
              <a:buNone/>
            </a:pPr>
            <a:r>
              <a:rPr lang="lt-LT" altLang="lt-LT" sz="1400" b="1" dirty="0">
                <a:latin typeface="Comic Sans MS" panose="030F0702030302020204" pitchFamily="66" charset="0"/>
              </a:rPr>
              <a:t>   </a:t>
            </a:r>
            <a:r>
              <a:rPr lang="en-US" altLang="lt-LT" sz="1400" b="1" dirty="0">
                <a:latin typeface="Comic Sans MS" panose="030F0702030302020204" pitchFamily="66" charset="0"/>
              </a:rPr>
              <a:t>Soderlund, U., and L. Johansson, </a:t>
            </a:r>
            <a:r>
              <a:rPr lang="lt-LT" altLang="lt-LT" sz="1400" b="1" dirty="0">
                <a:latin typeface="Comic Sans MS" panose="030F0702030302020204" pitchFamily="66" charset="0"/>
              </a:rPr>
              <a:t>2002. </a:t>
            </a:r>
            <a:r>
              <a:rPr lang="en-US" altLang="lt-LT" sz="1400" b="1" dirty="0">
                <a:latin typeface="Comic Sans MS" panose="030F0702030302020204" pitchFamily="66" charset="0"/>
              </a:rPr>
              <a:t>A simple way to extract baddeleyite (ZrO2), Geochem. </a:t>
            </a:r>
            <a:r>
              <a:rPr lang="en-US" altLang="lt-LT" sz="1400" b="1" dirty="0" err="1">
                <a:latin typeface="Comic Sans MS" panose="030F0702030302020204" pitchFamily="66" charset="0"/>
              </a:rPr>
              <a:t>Geophys</a:t>
            </a:r>
            <a:r>
              <a:rPr lang="en-US" altLang="lt-LT" sz="1400" b="1" dirty="0">
                <a:latin typeface="Comic Sans MS" panose="030F0702030302020204" pitchFamily="66" charset="0"/>
              </a:rPr>
              <a:t>. </a:t>
            </a:r>
            <a:r>
              <a:rPr lang="en-US" altLang="lt-LT" sz="1400" b="1" dirty="0" err="1">
                <a:latin typeface="Comic Sans MS" panose="030F0702030302020204" pitchFamily="66" charset="0"/>
              </a:rPr>
              <a:t>Geosyst</a:t>
            </a:r>
            <a:r>
              <a:rPr lang="en-US" altLang="lt-LT" sz="1400" b="1" dirty="0">
                <a:latin typeface="Comic Sans MS" panose="030F0702030302020204" pitchFamily="66" charset="0"/>
              </a:rPr>
              <a:t>., 3(2), 10.1029/</a:t>
            </a:r>
          </a:p>
          <a:p>
            <a:pPr>
              <a:spcBef>
                <a:spcPct val="0"/>
              </a:spcBef>
              <a:buClrTx/>
              <a:buSzTx/>
              <a:buFontTx/>
              <a:buNone/>
            </a:pPr>
            <a:r>
              <a:rPr lang="en-US" altLang="lt-LT" sz="1400" b="1" dirty="0">
                <a:latin typeface="Comic Sans MS" panose="030F0702030302020204" pitchFamily="66" charset="0"/>
              </a:rPr>
              <a:t>2001GC000212, 2002.</a:t>
            </a:r>
            <a:r>
              <a:rPr lang="lt-LT" altLang="lt-LT" sz="1400" b="1" dirty="0">
                <a:latin typeface="Comic Sans MS" panose="030F0702030302020204" pitchFamily="66" charset="0"/>
              </a:rPr>
              <a:t>10.1029/2001GC000212</a:t>
            </a:r>
            <a:endParaRPr lang="en-US" altLang="lt-LT" sz="1400" b="1" dirty="0">
              <a:latin typeface="Comic Sans MS" panose="030F0702030302020204" pitchFamily="66" charset="0"/>
            </a:endParaRPr>
          </a:p>
          <a:p>
            <a:pPr>
              <a:spcBef>
                <a:spcPct val="0"/>
              </a:spcBef>
              <a:buClrTx/>
              <a:buSzTx/>
              <a:buFontTx/>
              <a:buNone/>
            </a:pPr>
            <a:endParaRPr lang="en-US" altLang="lt-LT" sz="1400" b="1" dirty="0">
              <a:latin typeface="Comic Sans MS" panose="030F0702030302020204" pitchFamily="66" charset="0"/>
            </a:endParaRPr>
          </a:p>
          <a:p>
            <a:pPr>
              <a:spcBef>
                <a:spcPct val="0"/>
              </a:spcBef>
              <a:buClrTx/>
              <a:buSzTx/>
              <a:buFontTx/>
              <a:buNone/>
            </a:pPr>
            <a:r>
              <a:rPr lang="en-US" altLang="lt-LT" sz="1400" b="1" dirty="0">
                <a:latin typeface="Comic Sans MS" panose="030F0702030302020204" pitchFamily="66" charset="0"/>
                <a:hlinkClick r:id="rId3">
                  <a:extLst>
                    <a:ext uri="{A12FA001-AC4F-418D-AE19-62706E023703}">
                      <ahyp:hlinkClr xmlns:ahyp="http://schemas.microsoft.com/office/drawing/2018/hyperlinkcolor" val="tx"/>
                    </a:ext>
                  </a:extLst>
                </a:hlinkClick>
              </a:rPr>
              <a:t>https://www.air.app.br/shrimp-sims/</a:t>
            </a:r>
            <a:endParaRPr lang="en-US" altLang="lt-LT" sz="1400" b="1" dirty="0">
              <a:latin typeface="Comic Sans MS" panose="030F0702030302020204" pitchFamily="66" charset="0"/>
            </a:endParaRPr>
          </a:p>
          <a:p>
            <a:pPr>
              <a:spcBef>
                <a:spcPct val="0"/>
              </a:spcBef>
              <a:buClrTx/>
              <a:buSzTx/>
              <a:buFontTx/>
              <a:buNone/>
            </a:pPr>
            <a:endParaRPr lang="en-US" altLang="lt-LT" sz="1400" b="1" dirty="0">
              <a:latin typeface="Comic Sans MS" panose="030F0702030302020204" pitchFamily="66" charset="0"/>
            </a:endParaRPr>
          </a:p>
          <a:p>
            <a:pPr>
              <a:spcBef>
                <a:spcPct val="0"/>
              </a:spcBef>
              <a:buClrTx/>
              <a:buSzTx/>
              <a:buFontTx/>
              <a:buNone/>
            </a:pPr>
            <a:endParaRPr lang="en-US" altLang="lt-LT" sz="1400" b="1" dirty="0">
              <a:latin typeface="Comic Sans MS" panose="030F0702030302020204" pitchFamily="66" charset="0"/>
            </a:endParaRPr>
          </a:p>
          <a:p>
            <a:pPr>
              <a:spcBef>
                <a:spcPct val="0"/>
              </a:spcBef>
              <a:buClrTx/>
              <a:buSzTx/>
              <a:buFontTx/>
              <a:buNone/>
            </a:pPr>
            <a:endParaRPr lang="lt-LT" altLang="lt-LT" sz="1400" b="1" dirty="0">
              <a:latin typeface="Comic Sans MS" panose="030F0702030302020204" pitchFamily="66" charset="0"/>
            </a:endParaRPr>
          </a:p>
          <a:p>
            <a:pPr>
              <a:spcBef>
                <a:spcPct val="0"/>
              </a:spcBef>
              <a:buClrTx/>
              <a:buSzTx/>
              <a:buFontTx/>
              <a:buNone/>
            </a:pPr>
            <a:r>
              <a:rPr lang="en-US" altLang="lt-LT" sz="1400" b="1" dirty="0">
                <a:latin typeface="Comic Sans MS" panose="030F0702030302020204" pitchFamily="66" charset="0"/>
              </a:rPr>
              <a:t>	</a:t>
            </a:r>
            <a:endParaRPr lang="lt-LT" altLang="lt-LT" sz="1400" b="1" dirty="0">
              <a:latin typeface="Comic Sans MS" panose="030F0702030302020204" pitchFamily="66" charset="0"/>
            </a:endParaRPr>
          </a:p>
          <a:p>
            <a:pPr>
              <a:spcBef>
                <a:spcPct val="0"/>
              </a:spcBef>
              <a:buClrTx/>
              <a:buSzTx/>
              <a:buFontTx/>
              <a:buNone/>
            </a:pPr>
            <a:endParaRPr lang="lt-LT" altLang="lt-LT" sz="1400" b="1" dirty="0">
              <a:latin typeface="Comic Sans MS" panose="030F0702030302020204" pitchFamily="66" charset="0"/>
            </a:endParaRPr>
          </a:p>
          <a:p>
            <a:pPr>
              <a:spcBef>
                <a:spcPct val="0"/>
              </a:spcBef>
              <a:buClrTx/>
              <a:buSzTx/>
              <a:buFontTx/>
              <a:buNone/>
            </a:pPr>
            <a:r>
              <a:rPr lang="lt-LT" altLang="lt-LT" sz="1400" b="1" dirty="0">
                <a:latin typeface="Comic Sans MS" panose="030F0702030302020204" pitchFamily="66" charset="0"/>
              </a:rPr>
              <a:t> </a:t>
            </a:r>
          </a:p>
          <a:p>
            <a:pPr>
              <a:spcBef>
                <a:spcPct val="0"/>
              </a:spcBef>
              <a:buClrTx/>
              <a:buSzTx/>
              <a:buFontTx/>
              <a:buNone/>
            </a:pPr>
            <a:endParaRPr lang="lt-LT" altLang="lt-LT" sz="1400" b="1" dirty="0">
              <a:latin typeface="Comic Sans MS" panose="030F0702030302020204" pitchFamily="66" charset="0"/>
            </a:endParaRPr>
          </a:p>
          <a:p>
            <a:pPr>
              <a:spcBef>
                <a:spcPct val="0"/>
              </a:spcBef>
              <a:buClrTx/>
              <a:buSzTx/>
              <a:buFontTx/>
              <a:buNone/>
            </a:pPr>
            <a:endParaRPr lang="lt-LT" altLang="lt-LT" sz="1400" b="1" dirty="0">
              <a:latin typeface="Comic Sans MS" panose="030F0702030302020204" pitchFamily="66" charset="0"/>
            </a:endParaRPr>
          </a:p>
          <a:p>
            <a:pPr>
              <a:spcBef>
                <a:spcPct val="0"/>
              </a:spcBef>
              <a:buClrTx/>
              <a:buSzTx/>
              <a:buFontTx/>
              <a:buNone/>
            </a:pPr>
            <a:endParaRPr lang="lt-LT" altLang="lt-LT" sz="1400" b="1" dirty="0">
              <a:latin typeface="Comic Sans MS" panose="030F0702030302020204" pitchFamily="66" charset="0"/>
            </a:endParaRPr>
          </a:p>
        </p:txBody>
      </p:sp>
    </p:spTree>
    <p:extLst>
      <p:ext uri="{BB962C8B-B14F-4D97-AF65-F5344CB8AC3E}">
        <p14:creationId xmlns:p14="http://schemas.microsoft.com/office/powerpoint/2010/main" val="629410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94AC47-9A4B-0067-F2CA-D99BD58DE05D}"/>
              </a:ext>
            </a:extLst>
          </p:cNvPr>
          <p:cNvSpPr/>
          <p:nvPr/>
        </p:nvSpPr>
        <p:spPr>
          <a:xfrm>
            <a:off x="293465" y="247409"/>
            <a:ext cx="10978438" cy="2537233"/>
          </a:xfrm>
          <a:prstGeom prst="rect">
            <a:avLst/>
          </a:prstGeom>
          <a:solidFill>
            <a:schemeClr val="bg1"/>
          </a:solidFill>
        </p:spPr>
        <p:txBody>
          <a:bodyPr wrap="square">
            <a:spAutoFit/>
          </a:bodyPr>
          <a:lstStyle/>
          <a:p>
            <a:pPr>
              <a:lnSpc>
                <a:spcPct val="107000"/>
              </a:lnSpc>
              <a:spcAft>
                <a:spcPts val="800"/>
              </a:spcAft>
            </a:pP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The SHRIMP Advantage</a:t>
            </a:r>
          </a:p>
          <a:p>
            <a:pPr>
              <a:lnSpc>
                <a:spcPct val="107000"/>
              </a:lnSpc>
              <a:spcAft>
                <a:spcPts val="800"/>
              </a:spcAft>
            </a:pPr>
            <a:r>
              <a:rPr lang="en-US" sz="2400" b="1" dirty="0">
                <a:effectLst/>
                <a:latin typeface="Arial" panose="020B0604020202020204" pitchFamily="34" charset="0"/>
                <a:ea typeface="Calibri" panose="020F0502020204030204" pitchFamily="34" charset="0"/>
                <a:cs typeface="Arial" panose="020B0604020202020204" pitchFamily="34" charset="0"/>
              </a:rPr>
              <a:t>The Sensitive High-Resolution Ion Microprobe (SHRIMP) </a:t>
            </a:r>
            <a:r>
              <a:rPr lang="en-US" sz="2400" dirty="0">
                <a:effectLst/>
                <a:latin typeface="Arial" panose="020B0604020202020204" pitchFamily="34" charset="0"/>
                <a:ea typeface="Calibri" panose="020F0502020204030204" pitchFamily="34" charset="0"/>
                <a:cs typeface="Arial" panose="020B0604020202020204" pitchFamily="34" charset="0"/>
              </a:rPr>
              <a:t>is a </a:t>
            </a:r>
            <a:r>
              <a:rPr lang="en-US" sz="2400" dirty="0" err="1">
                <a:effectLst/>
                <a:latin typeface="Arial" panose="020B0604020202020204" pitchFamily="34" charset="0"/>
                <a:ea typeface="Calibri" panose="020F0502020204030204" pitchFamily="34" charset="0"/>
                <a:cs typeface="Arial" panose="020B0604020202020204" pitchFamily="34" charset="0"/>
              </a:rPr>
              <a:t>specialised</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b="1" dirty="0">
                <a:effectLst/>
                <a:latin typeface="Arial" panose="020B0604020202020204" pitchFamily="34" charset="0"/>
                <a:ea typeface="Calibri" panose="020F0502020204030204" pitchFamily="34" charset="0"/>
                <a:cs typeface="Arial" panose="020B0604020202020204" pitchFamily="34" charset="0"/>
              </a:rPr>
              <a:t>SIMS</a:t>
            </a:r>
            <a:r>
              <a:rPr lang="en-US" sz="2400" dirty="0">
                <a:effectLst/>
                <a:latin typeface="Arial" panose="020B0604020202020204" pitchFamily="34" charset="0"/>
                <a:ea typeface="Calibri" panose="020F0502020204030204" pitchFamily="34" charset="0"/>
                <a:cs typeface="Arial" panose="020B0604020202020204" pitchFamily="34" charset="0"/>
              </a:rPr>
              <a:t> instrument designed specifically for U-Pb geochronology. It uses a large-radius electrostatic-magnetic sector </a:t>
            </a:r>
            <a:r>
              <a:rPr lang="en-US" sz="2400" dirty="0" err="1">
                <a:effectLst/>
                <a:latin typeface="Arial" panose="020B0604020202020204" pitchFamily="34" charset="0"/>
                <a:ea typeface="Calibri" panose="020F0502020204030204" pitchFamily="34" charset="0"/>
                <a:cs typeface="Arial" panose="020B0604020202020204" pitchFamily="34" charset="0"/>
              </a:rPr>
              <a:t>analyser</a:t>
            </a:r>
            <a:r>
              <a:rPr lang="en-US" sz="2400" dirty="0">
                <a:effectLst/>
                <a:latin typeface="Arial" panose="020B0604020202020204" pitchFamily="34" charset="0"/>
                <a:ea typeface="Calibri" panose="020F0502020204030204" pitchFamily="34" charset="0"/>
                <a:cs typeface="Arial" panose="020B0604020202020204" pitchFamily="34" charset="0"/>
              </a:rPr>
              <a:t>, allowing for precise age determination of accessory minerals like zircon, monazite, titanite, and baddeleyite.</a:t>
            </a:r>
          </a:p>
        </p:txBody>
      </p:sp>
      <p:sp>
        <p:nvSpPr>
          <p:cNvPr id="5" name="TextBox 4">
            <a:extLst>
              <a:ext uri="{FF2B5EF4-FFF2-40B4-BE49-F238E27FC236}">
                <a16:creationId xmlns:a16="http://schemas.microsoft.com/office/drawing/2014/main" id="{891A2917-2EB9-034D-05C7-9CBD9E613A3C}"/>
              </a:ext>
            </a:extLst>
          </p:cNvPr>
          <p:cNvSpPr txBox="1"/>
          <p:nvPr/>
        </p:nvSpPr>
        <p:spPr>
          <a:xfrm>
            <a:off x="293465" y="3194271"/>
            <a:ext cx="11143717" cy="3416320"/>
          </a:xfrm>
          <a:prstGeom prst="rect">
            <a:avLst/>
          </a:prstGeom>
          <a:noFill/>
        </p:spPr>
        <p:txBody>
          <a:bodyPr wrap="square">
            <a:spAutoFit/>
          </a:bodyPr>
          <a:lstStyle/>
          <a:p>
            <a:pPr>
              <a:buNone/>
            </a:pPr>
            <a:r>
              <a:rPr lang="en-US" sz="2400" b="1" dirty="0">
                <a:solidFill>
                  <a:srgbClr val="00B050"/>
                </a:solidFill>
                <a:latin typeface="Arial" panose="020B0604020202020204" pitchFamily="34" charset="0"/>
                <a:cs typeface="Arial" panose="020B0604020202020204" pitchFamily="34" charset="0"/>
              </a:rPr>
              <a:t>Why Use SHRIMP (SIMS)?</a:t>
            </a:r>
          </a:p>
          <a:p>
            <a:pPr>
              <a:buFont typeface="Arial" panose="020B0604020202020204" pitchFamily="34" charset="0"/>
              <a:buChar char="•"/>
            </a:pPr>
            <a:r>
              <a:rPr lang="en-US" sz="2400" b="1" dirty="0">
                <a:latin typeface="Arial" panose="020B0604020202020204" pitchFamily="34" charset="0"/>
                <a:cs typeface="Arial" panose="020B0604020202020204" pitchFamily="34" charset="0"/>
              </a:rPr>
              <a:t>High spatial resolution</a:t>
            </a:r>
            <a:r>
              <a:rPr lang="en-US" sz="2400" dirty="0">
                <a:latin typeface="Arial" panose="020B0604020202020204" pitchFamily="34" charset="0"/>
                <a:cs typeface="Arial" panose="020B0604020202020204" pitchFamily="34" charset="0"/>
              </a:rPr>
              <a:t> – Enables in situ analysis of mineral domains as small as 10–30 µm.</a:t>
            </a:r>
          </a:p>
          <a:p>
            <a:pPr>
              <a:buFont typeface="Arial" panose="020B0604020202020204" pitchFamily="34" charset="0"/>
              <a:buChar char="•"/>
            </a:pPr>
            <a:r>
              <a:rPr lang="en-US" sz="2400" b="1" dirty="0">
                <a:latin typeface="Arial" panose="020B0604020202020204" pitchFamily="34" charset="0"/>
                <a:cs typeface="Arial" panose="020B0604020202020204" pitchFamily="34" charset="0"/>
              </a:rPr>
              <a:t>Minimal sample destruction</a:t>
            </a:r>
            <a:r>
              <a:rPr lang="en-US" sz="2400" dirty="0">
                <a:latin typeface="Arial" panose="020B0604020202020204" pitchFamily="34" charset="0"/>
                <a:cs typeface="Arial" panose="020B0604020202020204" pitchFamily="34" charset="0"/>
              </a:rPr>
              <a:t> – No need for bulk chemical dissolution, preserving the sample structure.</a:t>
            </a:r>
          </a:p>
          <a:p>
            <a:pPr>
              <a:buFont typeface="Arial" panose="020B0604020202020204" pitchFamily="34" charset="0"/>
              <a:buChar char="•"/>
            </a:pPr>
            <a:r>
              <a:rPr lang="en-US" sz="2400" b="1" dirty="0">
                <a:latin typeface="Arial" panose="020B0604020202020204" pitchFamily="34" charset="0"/>
                <a:cs typeface="Arial" panose="020B0604020202020204" pitchFamily="34" charset="0"/>
              </a:rPr>
              <a:t>High mass resolution</a:t>
            </a:r>
            <a:r>
              <a:rPr lang="en-US" sz="2400" dirty="0">
                <a:latin typeface="Arial" panose="020B0604020202020204" pitchFamily="34" charset="0"/>
                <a:cs typeface="Arial" panose="020B0604020202020204" pitchFamily="34" charset="0"/>
              </a:rPr>
              <a:t> – Effectively separates Pb isotopes from molecular interferences.</a:t>
            </a:r>
          </a:p>
          <a:p>
            <a:pPr>
              <a:buFont typeface="Arial" panose="020B0604020202020204" pitchFamily="34" charset="0"/>
              <a:buChar char="•"/>
            </a:pPr>
            <a:r>
              <a:rPr lang="en-US" sz="2400" b="1" dirty="0">
                <a:latin typeface="Arial" panose="020B0604020202020204" pitchFamily="34" charset="0"/>
                <a:cs typeface="Arial" panose="020B0604020202020204" pitchFamily="34" charset="0"/>
              </a:rPr>
              <a:t>Fast U-Pb dating</a:t>
            </a:r>
            <a:r>
              <a:rPr lang="en-US" sz="2400" dirty="0">
                <a:latin typeface="Arial" panose="020B0604020202020204" pitchFamily="34" charset="0"/>
                <a:cs typeface="Arial" panose="020B0604020202020204" pitchFamily="34" charset="0"/>
              </a:rPr>
              <a:t> – Provides direct zircon age determinations without extensive chemical processing.</a:t>
            </a:r>
          </a:p>
        </p:txBody>
      </p:sp>
    </p:spTree>
    <p:extLst>
      <p:ext uri="{BB962C8B-B14F-4D97-AF65-F5344CB8AC3E}">
        <p14:creationId xmlns:p14="http://schemas.microsoft.com/office/powerpoint/2010/main" val="3068110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49F720-DB17-FF64-EBC4-9500C2621A12}"/>
              </a:ext>
            </a:extLst>
          </p:cNvPr>
          <p:cNvSpPr txBox="1"/>
          <p:nvPr/>
        </p:nvSpPr>
        <p:spPr>
          <a:xfrm>
            <a:off x="546932" y="237487"/>
            <a:ext cx="10536964" cy="6001643"/>
          </a:xfrm>
          <a:prstGeom prst="rect">
            <a:avLst/>
          </a:prstGeom>
          <a:noFill/>
        </p:spPr>
        <p:txBody>
          <a:bodyPr wrap="square">
            <a:spAutoFit/>
          </a:bodyPr>
          <a:lstStyle/>
          <a:p>
            <a:pPr>
              <a:buNone/>
            </a:pPr>
            <a:r>
              <a:rPr lang="en-US" sz="2400" b="1" dirty="0">
                <a:solidFill>
                  <a:srgbClr val="00B050"/>
                </a:solidFill>
                <a:latin typeface="Arial" panose="020B0604020202020204" pitchFamily="34" charset="0"/>
                <a:cs typeface="Arial" panose="020B0604020202020204" pitchFamily="34" charset="0"/>
              </a:rPr>
              <a:t>Data Reduction &amp; Interpretation</a:t>
            </a:r>
          </a:p>
          <a:p>
            <a:pPr>
              <a:buNone/>
            </a:pPr>
            <a:endParaRPr lang="en-US" sz="2400" b="1" dirty="0">
              <a:solidFill>
                <a:srgbClr val="00B050"/>
              </a:solidFill>
              <a:latin typeface="Arial" panose="020B0604020202020204" pitchFamily="34" charset="0"/>
              <a:cs typeface="Arial" panose="020B0604020202020204" pitchFamily="34" charset="0"/>
            </a:endParaRPr>
          </a:p>
          <a:p>
            <a:pPr>
              <a:buNone/>
            </a:pPr>
            <a:r>
              <a:rPr lang="en-US" sz="2400" dirty="0">
                <a:latin typeface="Arial" panose="020B0604020202020204" pitchFamily="34" charset="0"/>
                <a:cs typeface="Arial" panose="020B0604020202020204" pitchFamily="34" charset="0"/>
              </a:rPr>
              <a:t>The data obtained from SIMS and SHRIMP require careful </a:t>
            </a:r>
            <a:r>
              <a:rPr lang="en-US" sz="2400" b="1" dirty="0">
                <a:latin typeface="Arial" panose="020B0604020202020204" pitchFamily="34" charset="0"/>
                <a:cs typeface="Arial" panose="020B0604020202020204" pitchFamily="34" charset="0"/>
              </a:rPr>
              <a:t>corrections and calibrations</a:t>
            </a:r>
            <a:r>
              <a:rPr lang="en-US" sz="2400" dirty="0">
                <a:latin typeface="Arial" panose="020B0604020202020204" pitchFamily="34" charset="0"/>
                <a:cs typeface="Arial" panose="020B0604020202020204" pitchFamily="34" charset="0"/>
              </a:rPr>
              <a:t> to ensure accuracy:</a:t>
            </a:r>
          </a:p>
          <a:p>
            <a:pPr>
              <a:buFont typeface="Arial" panose="020B0604020202020204" pitchFamily="34" charset="0"/>
              <a:buChar char="•"/>
            </a:pPr>
            <a:r>
              <a:rPr lang="en-US" sz="2400" b="1" dirty="0">
                <a:latin typeface="Arial" panose="020B0604020202020204" pitchFamily="34" charset="0"/>
                <a:cs typeface="Arial" panose="020B0604020202020204" pitchFamily="34" charset="0"/>
              </a:rPr>
              <a:t>Background subtraction</a:t>
            </a:r>
            <a:r>
              <a:rPr lang="en-US" sz="2400" dirty="0">
                <a:latin typeface="Arial" panose="020B0604020202020204" pitchFamily="34" charset="0"/>
                <a:cs typeface="Arial" panose="020B0604020202020204" pitchFamily="34" charset="0"/>
              </a:rPr>
              <a:t> – Corrects for detector noise and instrumental signals.</a:t>
            </a:r>
          </a:p>
          <a:p>
            <a:pPr>
              <a:buFont typeface="Arial" panose="020B0604020202020204" pitchFamily="34" charset="0"/>
              <a:buChar char="•"/>
            </a:pPr>
            <a:r>
              <a:rPr lang="en-US" sz="2400" b="1" dirty="0">
                <a:latin typeface="Arial" panose="020B0604020202020204" pitchFamily="34" charset="0"/>
                <a:cs typeface="Arial" panose="020B0604020202020204" pitchFamily="34" charset="0"/>
              </a:rPr>
              <a:t>Interference corrections</a:t>
            </a:r>
            <a:r>
              <a:rPr lang="en-US" sz="2400" dirty="0">
                <a:latin typeface="Arial" panose="020B0604020202020204" pitchFamily="34" charset="0"/>
                <a:cs typeface="Arial" panose="020B0604020202020204" pitchFamily="34" charset="0"/>
              </a:rPr>
              <a:t> – Adjusts for molecular interferences affecting Pb isotopes.</a:t>
            </a:r>
          </a:p>
          <a:p>
            <a:pPr>
              <a:buFont typeface="Arial" panose="020B0604020202020204" pitchFamily="34" charset="0"/>
              <a:buChar char="•"/>
            </a:pPr>
            <a:r>
              <a:rPr lang="en-US" sz="2400" b="1" dirty="0">
                <a:latin typeface="Arial" panose="020B0604020202020204" pitchFamily="34" charset="0"/>
                <a:cs typeface="Arial" panose="020B0604020202020204" pitchFamily="34" charset="0"/>
              </a:rPr>
              <a:t>Fractionation correction</a:t>
            </a:r>
            <a:r>
              <a:rPr lang="en-US" sz="2400" dirty="0">
                <a:latin typeface="Arial" panose="020B0604020202020204" pitchFamily="34" charset="0"/>
                <a:cs typeface="Arial" panose="020B0604020202020204" pitchFamily="34" charset="0"/>
              </a:rPr>
              <a:t> – Accounts for instrumental biases in U/Pb ratios.</a:t>
            </a:r>
          </a:p>
          <a:p>
            <a:pPr>
              <a:buFont typeface="Arial" panose="020B0604020202020204" pitchFamily="34" charset="0"/>
              <a:buChar char="•"/>
            </a:pPr>
            <a:r>
              <a:rPr lang="en-US" sz="2400" b="1" dirty="0" err="1">
                <a:latin typeface="Arial" panose="020B0604020202020204" pitchFamily="34" charset="0"/>
                <a:cs typeface="Arial" panose="020B0604020202020204" pitchFamily="34" charset="0"/>
              </a:rPr>
              <a:t>Normalisation</a:t>
            </a:r>
            <a:r>
              <a:rPr lang="en-US" sz="2400" dirty="0">
                <a:latin typeface="Arial" panose="020B0604020202020204" pitchFamily="34" charset="0"/>
                <a:cs typeface="Arial" panose="020B0604020202020204" pitchFamily="34" charset="0"/>
              </a:rPr>
              <a:t> – Uses reference materials (e.g., zircon standards) to calibrate age determinations.</a:t>
            </a:r>
          </a:p>
          <a:p>
            <a:pPr>
              <a:buFont typeface="Arial" panose="020B0604020202020204" pitchFamily="34" charset="0"/>
              <a:buChar char="•"/>
            </a:pPr>
            <a:r>
              <a:rPr lang="en-US" sz="2400" b="1" dirty="0">
                <a:latin typeface="Arial" panose="020B0604020202020204" pitchFamily="34" charset="0"/>
                <a:cs typeface="Arial" panose="020B0604020202020204" pitchFamily="34" charset="0"/>
              </a:rPr>
              <a:t>Error propagation analysis</a:t>
            </a:r>
            <a:r>
              <a:rPr lang="en-US" sz="2400" dirty="0">
                <a:latin typeface="Arial" panose="020B0604020202020204" pitchFamily="34" charset="0"/>
                <a:cs typeface="Arial" panose="020B0604020202020204" pitchFamily="34" charset="0"/>
              </a:rPr>
              <a:t> – Evaluate analytical uncertainties to enhance precision.</a:t>
            </a:r>
          </a:p>
          <a:p>
            <a:pPr>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a:buNone/>
            </a:pPr>
            <a:r>
              <a:rPr lang="en-US" sz="2400" dirty="0">
                <a:latin typeface="Arial" panose="020B0604020202020204" pitchFamily="34" charset="0"/>
                <a:cs typeface="Arial" panose="020B0604020202020204" pitchFamily="34" charset="0"/>
              </a:rPr>
              <a:t>These steps ensure </a:t>
            </a:r>
            <a:r>
              <a:rPr lang="en-US" sz="2400" b="1" dirty="0">
                <a:solidFill>
                  <a:srgbClr val="00B050"/>
                </a:solidFill>
                <a:latin typeface="Arial" panose="020B0604020202020204" pitchFamily="34" charset="0"/>
                <a:cs typeface="Arial" panose="020B0604020202020204" pitchFamily="34" charset="0"/>
              </a:rPr>
              <a:t>high-accuracy age models</a:t>
            </a:r>
            <a:r>
              <a:rPr lang="en-US" sz="2400" dirty="0">
                <a:latin typeface="Arial" panose="020B0604020202020204" pitchFamily="34" charset="0"/>
                <a:cs typeface="Arial" panose="020B0604020202020204" pitchFamily="34" charset="0"/>
              </a:rPr>
              <a:t>, typically </a:t>
            </a:r>
            <a:r>
              <a:rPr lang="en-US" sz="2400" dirty="0" err="1">
                <a:latin typeface="Arial" panose="020B0604020202020204" pitchFamily="34" charset="0"/>
                <a:cs typeface="Arial" panose="020B0604020202020204" pitchFamily="34" charset="0"/>
              </a:rPr>
              <a:t>visualised</a:t>
            </a:r>
            <a:r>
              <a:rPr lang="en-US" sz="2400" dirty="0">
                <a:latin typeface="Arial" panose="020B0604020202020204" pitchFamily="34" charset="0"/>
                <a:cs typeface="Arial" panose="020B0604020202020204" pitchFamily="34" charset="0"/>
              </a:rPr>
              <a:t> using </a:t>
            </a:r>
            <a:r>
              <a:rPr lang="en-US" sz="2400" b="1" dirty="0">
                <a:solidFill>
                  <a:srgbClr val="00B050"/>
                </a:solidFill>
                <a:latin typeface="Arial" panose="020B0604020202020204" pitchFamily="34" charset="0"/>
                <a:cs typeface="Arial" panose="020B0604020202020204" pitchFamily="34" charset="0"/>
              </a:rPr>
              <a:t>Concordia diagrams and probability density plots</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40794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0DD6D2-8889-27EA-A35E-F111429EBBA8}"/>
              </a:ext>
            </a:extLst>
          </p:cNvPr>
          <p:cNvSpPr/>
          <p:nvPr/>
        </p:nvSpPr>
        <p:spPr>
          <a:xfrm>
            <a:off x="5470712" y="231888"/>
            <a:ext cx="5792645" cy="2039469"/>
          </a:xfrm>
          <a:prstGeom prst="rect">
            <a:avLst/>
          </a:prstGeom>
          <a:solidFill>
            <a:schemeClr val="bg1"/>
          </a:solidFill>
        </p:spPr>
        <p:txBody>
          <a:bodyPr wrap="square">
            <a:spAutoFit/>
          </a:bodyPr>
          <a:lstStyle/>
          <a:p>
            <a:pPr>
              <a:lnSpc>
                <a:spcPct val="107000"/>
              </a:lnSpc>
              <a:spcAft>
                <a:spcPts val="800"/>
              </a:spcAft>
            </a:pP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SIMS</a:t>
            </a:r>
            <a:r>
              <a:rPr lang="en-US" sz="2400" dirty="0">
                <a:effectLst/>
                <a:latin typeface="Arial" panose="020B0604020202020204" pitchFamily="34" charset="0"/>
                <a:ea typeface="Calibri" panose="020F0502020204030204" pitchFamily="34" charset="0"/>
                <a:cs typeface="Arial" panose="020B0604020202020204" pitchFamily="34" charset="0"/>
              </a:rPr>
              <a:t> is particularly useful for studying </a:t>
            </a:r>
            <a:r>
              <a:rPr lang="en-US" sz="2400" b="1" dirty="0">
                <a:effectLst/>
                <a:latin typeface="Arial" panose="020B0604020202020204" pitchFamily="34" charset="0"/>
                <a:ea typeface="Calibri" panose="020F0502020204030204" pitchFamily="34" charset="0"/>
                <a:cs typeface="Arial" panose="020B0604020202020204" pitchFamily="34" charset="0"/>
              </a:rPr>
              <a:t>small-scale variations in minerals</a:t>
            </a:r>
            <a:r>
              <a:rPr lang="en-US" sz="2400" dirty="0">
                <a:effectLst/>
                <a:latin typeface="Arial" panose="020B0604020202020204" pitchFamily="34" charset="0"/>
                <a:ea typeface="Calibri" panose="020F0502020204030204" pitchFamily="34" charset="0"/>
                <a:cs typeface="Arial" panose="020B0604020202020204" pitchFamily="34" charset="0"/>
              </a:rPr>
              <a:t>, making it ideal for </a:t>
            </a:r>
            <a:r>
              <a:rPr lang="en-US" sz="2400" b="1" dirty="0">
                <a:effectLst/>
                <a:latin typeface="Arial" panose="020B0604020202020204" pitchFamily="34" charset="0"/>
                <a:ea typeface="Calibri" panose="020F0502020204030204" pitchFamily="34" charset="0"/>
                <a:cs typeface="Arial" panose="020B0604020202020204" pitchFamily="34" charset="0"/>
              </a:rPr>
              <a:t>zoned crystals</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b="1" dirty="0">
                <a:effectLst/>
                <a:latin typeface="Arial" panose="020B0604020202020204" pitchFamily="34" charset="0"/>
                <a:ea typeface="Calibri" panose="020F0502020204030204" pitchFamily="34" charset="0"/>
                <a:cs typeface="Arial" panose="020B0604020202020204" pitchFamily="34" charset="0"/>
              </a:rPr>
              <a:t>REE-rich minerals, and low-concentration </a:t>
            </a:r>
            <a:r>
              <a:rPr lang="en-US" sz="2400" dirty="0">
                <a:effectLst/>
                <a:latin typeface="Arial" panose="020B0604020202020204" pitchFamily="34" charset="0"/>
                <a:ea typeface="Calibri" panose="020F0502020204030204" pitchFamily="34" charset="0"/>
                <a:cs typeface="Arial" panose="020B0604020202020204" pitchFamily="34" charset="0"/>
              </a:rPr>
              <a:t>isotopic studies.</a:t>
            </a:r>
          </a:p>
        </p:txBody>
      </p:sp>
      <p:sp>
        <p:nvSpPr>
          <p:cNvPr id="6" name="TextBox 5">
            <a:extLst>
              <a:ext uri="{FF2B5EF4-FFF2-40B4-BE49-F238E27FC236}">
                <a16:creationId xmlns:a16="http://schemas.microsoft.com/office/drawing/2014/main" id="{C151E2F0-1BFB-BFDD-877B-9C43068257E6}"/>
              </a:ext>
            </a:extLst>
          </p:cNvPr>
          <p:cNvSpPr txBox="1"/>
          <p:nvPr/>
        </p:nvSpPr>
        <p:spPr>
          <a:xfrm>
            <a:off x="73367" y="4559852"/>
            <a:ext cx="5297396" cy="1938992"/>
          </a:xfrm>
          <a:prstGeom prst="rect">
            <a:avLst/>
          </a:prstGeom>
          <a:noFill/>
        </p:spPr>
        <p:txBody>
          <a:bodyPr wrap="square">
            <a:spAutoFit/>
          </a:bodyPr>
          <a:lstStyle/>
          <a:p>
            <a:r>
              <a:rPr lang="lt-LT" sz="2400" b="1" dirty="0">
                <a:latin typeface="Arial" panose="020B0604020202020204" pitchFamily="34" charset="0"/>
                <a:cs typeface="Arial" panose="020B0604020202020204" pitchFamily="34" charset="0"/>
              </a:rPr>
              <a:t>1</a:t>
            </a:r>
            <a:r>
              <a:rPr lang="lt-LT" sz="2400" b="1" dirty="0">
                <a:solidFill>
                  <a:schemeClr val="accent2"/>
                </a:solidFill>
                <a:latin typeface="Arial" panose="020B0604020202020204" pitchFamily="34" charset="0"/>
                <a:cs typeface="Arial" panose="020B0604020202020204" pitchFamily="34" charset="0"/>
              </a:rPr>
              <a:t>) </a:t>
            </a:r>
            <a:r>
              <a:rPr lang="it-IT" sz="2400" b="1" dirty="0">
                <a:solidFill>
                  <a:schemeClr val="accent2"/>
                </a:solidFill>
                <a:latin typeface="Arial" panose="020B0604020202020204" pitchFamily="34" charset="0"/>
                <a:cs typeface="Arial" panose="020B0604020202020204" pitchFamily="34" charset="0"/>
              </a:rPr>
              <a:t>N</a:t>
            </a:r>
            <a:r>
              <a:rPr lang="lt-LT" sz="2400" b="1" dirty="0">
                <a:solidFill>
                  <a:schemeClr val="accent2"/>
                </a:solidFill>
                <a:latin typeface="Arial" panose="020B0604020202020204" pitchFamily="34" charset="0"/>
                <a:cs typeface="Arial" panose="020B0604020202020204" pitchFamily="34" charset="0"/>
              </a:rPr>
              <a:t>ord</a:t>
            </a:r>
            <a:r>
              <a:rPr lang="it-IT" sz="2400" b="1" dirty="0">
                <a:solidFill>
                  <a:schemeClr val="accent2"/>
                </a:solidFill>
                <a:latin typeface="Arial" panose="020B0604020202020204" pitchFamily="34" charset="0"/>
                <a:cs typeface="Arial" panose="020B0604020202020204" pitchFamily="34" charset="0"/>
              </a:rPr>
              <a:t>SIM</a:t>
            </a:r>
            <a:r>
              <a:rPr lang="lt-LT" sz="2400" b="1" dirty="0">
                <a:solidFill>
                  <a:schemeClr val="accent2"/>
                </a:solidFill>
                <a:latin typeface="Arial" panose="020B0604020202020204" pitchFamily="34" charset="0"/>
                <a:cs typeface="Arial" panose="020B0604020202020204" pitchFamily="34" charset="0"/>
              </a:rPr>
              <a:t>S</a:t>
            </a:r>
            <a:r>
              <a:rPr lang="it-IT" sz="2400" dirty="0">
                <a:solidFill>
                  <a:schemeClr val="accent2"/>
                </a:solidFill>
                <a:latin typeface="Arial" panose="020B0604020202020204" pitchFamily="34" charset="0"/>
                <a:cs typeface="Arial" panose="020B0604020202020204" pitchFamily="34" charset="0"/>
              </a:rPr>
              <a:t> </a:t>
            </a:r>
            <a:r>
              <a:rPr lang="it-IT" sz="2400" dirty="0">
                <a:latin typeface="Arial" panose="020B0604020202020204" pitchFamily="34" charset="0"/>
                <a:cs typeface="Arial" panose="020B0604020202020204" pitchFamily="34" charset="0"/>
              </a:rPr>
              <a:t>at the Museum of Natural History, Stockholm, Sweden</a:t>
            </a:r>
            <a:r>
              <a:rPr lang="lt-LT" sz="2400" dirty="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CAMECA ims1280 ion microprobe, an advanced high-sensitivity mass spectrometer </a:t>
            </a:r>
          </a:p>
        </p:txBody>
      </p:sp>
      <p:pic>
        <p:nvPicPr>
          <p:cNvPr id="7" name="Picture 6">
            <a:extLst>
              <a:ext uri="{FF2B5EF4-FFF2-40B4-BE49-F238E27FC236}">
                <a16:creationId xmlns:a16="http://schemas.microsoft.com/office/drawing/2014/main" id="{817E85E0-C4D7-227F-58F8-EA8FD1F96CF7}"/>
              </a:ext>
            </a:extLst>
          </p:cNvPr>
          <p:cNvPicPr>
            <a:picLocks noChangeAspect="1"/>
          </p:cNvPicPr>
          <p:nvPr/>
        </p:nvPicPr>
        <p:blipFill>
          <a:blip r:embed="rId2"/>
          <a:stretch>
            <a:fillRect/>
          </a:stretch>
        </p:blipFill>
        <p:spPr>
          <a:xfrm>
            <a:off x="5370762" y="2514386"/>
            <a:ext cx="6132746" cy="4211153"/>
          </a:xfrm>
          <a:prstGeom prst="rect">
            <a:avLst/>
          </a:prstGeom>
        </p:spPr>
      </p:pic>
      <p:pic>
        <p:nvPicPr>
          <p:cNvPr id="9" name="Picture 8">
            <a:extLst>
              <a:ext uri="{FF2B5EF4-FFF2-40B4-BE49-F238E27FC236}">
                <a16:creationId xmlns:a16="http://schemas.microsoft.com/office/drawing/2014/main" id="{C18C8878-AC5B-5AE1-250C-3EB8BD44F1AF}"/>
              </a:ext>
            </a:extLst>
          </p:cNvPr>
          <p:cNvPicPr>
            <a:picLocks noChangeAspect="1"/>
          </p:cNvPicPr>
          <p:nvPr/>
        </p:nvPicPr>
        <p:blipFill>
          <a:blip r:embed="rId3"/>
          <a:stretch>
            <a:fillRect/>
          </a:stretch>
        </p:blipFill>
        <p:spPr>
          <a:xfrm>
            <a:off x="0" y="922307"/>
            <a:ext cx="5297396" cy="3637545"/>
          </a:xfrm>
          <a:prstGeom prst="rect">
            <a:avLst/>
          </a:prstGeom>
        </p:spPr>
      </p:pic>
      <p:sp>
        <p:nvSpPr>
          <p:cNvPr id="3" name="Rectangle 2">
            <a:extLst>
              <a:ext uri="{FF2B5EF4-FFF2-40B4-BE49-F238E27FC236}">
                <a16:creationId xmlns:a16="http://schemas.microsoft.com/office/drawing/2014/main" id="{86406956-1615-F319-C476-0507F79E3D5B}"/>
              </a:ext>
            </a:extLst>
          </p:cNvPr>
          <p:cNvSpPr/>
          <p:nvPr/>
        </p:nvSpPr>
        <p:spPr>
          <a:xfrm>
            <a:off x="281325" y="231888"/>
            <a:ext cx="4734745" cy="458780"/>
          </a:xfrm>
          <a:prstGeom prst="rect">
            <a:avLst/>
          </a:prstGeom>
          <a:solidFill>
            <a:schemeClr val="bg1"/>
          </a:solidFill>
        </p:spPr>
        <p:txBody>
          <a:bodyPr wrap="square">
            <a:spAutoFit/>
          </a:bodyPr>
          <a:lstStyle/>
          <a:p>
            <a:pPr>
              <a:lnSpc>
                <a:spcPct val="107000"/>
              </a:lnSpc>
              <a:spcAft>
                <a:spcPts val="800"/>
              </a:spcAft>
            </a:pPr>
            <a:r>
              <a:rPr lang="lt-LT"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RECOMMENDED EQUIPMENT</a:t>
            </a:r>
            <a:endPar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47736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rimp1">
            <a:extLst>
              <a:ext uri="{FF2B5EF4-FFF2-40B4-BE49-F238E27FC236}">
                <a16:creationId xmlns:a16="http://schemas.microsoft.com/office/drawing/2014/main" id="{5DAE3741-2F6D-B18B-6B07-5F940D1246E4}"/>
              </a:ext>
            </a:extLst>
          </p:cNvPr>
          <p:cNvPicPr>
            <a:picLocks noChangeAspect="1"/>
          </p:cNvPicPr>
          <p:nvPr/>
        </p:nvPicPr>
        <p:blipFill>
          <a:blip r:embed="rId2"/>
          <a:stretch>
            <a:fillRect/>
          </a:stretch>
        </p:blipFill>
        <p:spPr>
          <a:xfrm>
            <a:off x="1149084" y="101194"/>
            <a:ext cx="8776787" cy="3152479"/>
          </a:xfrm>
          <a:prstGeom prst="rect">
            <a:avLst/>
          </a:prstGeom>
        </p:spPr>
      </p:pic>
      <p:sp>
        <p:nvSpPr>
          <p:cNvPr id="4" name="TextBox 3">
            <a:extLst>
              <a:ext uri="{FF2B5EF4-FFF2-40B4-BE49-F238E27FC236}">
                <a16:creationId xmlns:a16="http://schemas.microsoft.com/office/drawing/2014/main" id="{B759878A-8930-3221-DD4D-06CC9424B3E4}"/>
              </a:ext>
            </a:extLst>
          </p:cNvPr>
          <p:cNvSpPr txBox="1"/>
          <p:nvPr/>
        </p:nvSpPr>
        <p:spPr>
          <a:xfrm>
            <a:off x="1076378" y="3312574"/>
            <a:ext cx="9913513" cy="3416320"/>
          </a:xfrm>
          <a:prstGeom prst="rect">
            <a:avLst/>
          </a:prstGeom>
          <a:noFill/>
        </p:spPr>
        <p:txBody>
          <a:bodyPr wrap="square">
            <a:spAutoFit/>
          </a:bodyPr>
          <a:lstStyle/>
          <a:p>
            <a:r>
              <a:rPr lang="lt-LT" sz="2400" dirty="0">
                <a:latin typeface="Arial" panose="020B0604020202020204" pitchFamily="34" charset="0"/>
                <a:cs typeface="Arial" panose="020B0604020202020204" pitchFamily="34" charset="0"/>
              </a:rPr>
              <a:t>2) </a:t>
            </a:r>
            <a:r>
              <a:rPr lang="en-US" sz="2400" b="1" dirty="0">
                <a:solidFill>
                  <a:schemeClr val="accent2"/>
                </a:solidFill>
                <a:latin typeface="Arial" panose="020B0604020202020204" pitchFamily="34" charset="0"/>
                <a:cs typeface="Arial" panose="020B0604020202020204" pitchFamily="34" charset="0"/>
              </a:rPr>
              <a:t>SHRIMP </a:t>
            </a:r>
            <a:r>
              <a:rPr lang="en-US" sz="2400" b="1" dirty="0" err="1">
                <a:solidFill>
                  <a:schemeClr val="accent2"/>
                </a:solidFill>
                <a:latin typeface="Arial" panose="020B0604020202020204" pitchFamily="34" charset="0"/>
                <a:cs typeface="Arial" panose="020B0604020202020204" pitchFamily="34" charset="0"/>
              </a:rPr>
              <a:t>IIe</a:t>
            </a:r>
            <a:r>
              <a:rPr lang="en-US" sz="2400" b="1" dirty="0">
                <a:solidFill>
                  <a:schemeClr val="accent2"/>
                </a:solidFill>
                <a:latin typeface="Arial" panose="020B0604020202020204" pitchFamily="34" charset="0"/>
                <a:cs typeface="Arial" panose="020B0604020202020204" pitchFamily="34" charset="0"/>
              </a:rPr>
              <a:t>/MC sensitive </a:t>
            </a:r>
            <a:r>
              <a:rPr lang="en-US" sz="2400" dirty="0">
                <a:latin typeface="Arial" panose="020B0604020202020204" pitchFamily="34" charset="0"/>
                <a:cs typeface="Arial" panose="020B0604020202020204" pitchFamily="34" charset="0"/>
              </a:rPr>
              <a:t>and high-resolution ion microprobe with </a:t>
            </a:r>
            <a:r>
              <a:rPr lang="en-US" sz="2400" dirty="0" err="1">
                <a:latin typeface="Arial" panose="020B0604020202020204" pitchFamily="34" charset="0"/>
                <a:cs typeface="Arial" panose="020B0604020202020204" pitchFamily="34" charset="0"/>
              </a:rPr>
              <a:t>multicollector</a:t>
            </a:r>
            <a:r>
              <a:rPr lang="lt-LT" sz="2400" dirty="0">
                <a:latin typeface="Arial" panose="020B0604020202020204" pitchFamily="34" charset="0"/>
                <a:cs typeface="Arial" panose="020B0604020202020204" pitchFamily="34" charset="0"/>
              </a:rPr>
              <a:t> </a:t>
            </a:r>
            <a:r>
              <a:rPr lang="lt-LT" sz="2400" b="1" dirty="0">
                <a:solidFill>
                  <a:schemeClr val="accent2"/>
                </a:solidFill>
                <a:latin typeface="Arial" panose="020B0604020202020204" pitchFamily="34" charset="0"/>
                <a:cs typeface="Arial" panose="020B0604020202020204" pitchFamily="34" charset="0"/>
              </a:rPr>
              <a:t>at the Polish Geological Institute in Warsaw </a:t>
            </a:r>
            <a:r>
              <a:rPr lang="en-US" sz="2400" dirty="0">
                <a:latin typeface="Arial" panose="020B0604020202020204" pitchFamily="34" charset="0"/>
                <a:cs typeface="Arial" panose="020B0604020202020204" pitchFamily="34" charset="0"/>
              </a:rPr>
              <a:t> manufactured by Australian Scientific Instruments (ASI), with cooperation of the Australian National University in Canberra, where the ion microprobe was first designed and developed. The PGI ion microprobe is the fourth of the SHRIMP instruments in the world designed to a new enhanced configuration with two interchangeable primary sources</a:t>
            </a:r>
            <a:r>
              <a:rPr lang="en-US" sz="2400" i="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 </a:t>
            </a:r>
            <a:r>
              <a:rPr lang="en-US" sz="2400" dirty="0" err="1">
                <a:latin typeface="Arial" panose="020B0604020202020204" pitchFamily="34" charset="0"/>
                <a:cs typeface="Arial" panose="020B0604020202020204" pitchFamily="34" charset="0"/>
              </a:rPr>
              <a:t>duoplasmatron</a:t>
            </a:r>
            <a:r>
              <a:rPr lang="en-US" sz="2400" dirty="0">
                <a:latin typeface="Arial" panose="020B0604020202020204" pitchFamily="34" charset="0"/>
                <a:cs typeface="Arial" panose="020B0604020202020204" pitchFamily="34" charset="0"/>
              </a:rPr>
              <a:t>, for analyzing positive ions, and a Cs gun, for analyzing negative ions</a:t>
            </a:r>
            <a:r>
              <a:rPr lang="en-US" sz="2400" i="1"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9439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69C98B2-130B-585D-7C5B-54644C9034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4" y="345598"/>
            <a:ext cx="11159814" cy="616680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1EDA2AE-9D72-49E3-92A2-8EBAD76E8A84}"/>
              </a:ext>
            </a:extLst>
          </p:cNvPr>
          <p:cNvSpPr/>
          <p:nvPr/>
        </p:nvSpPr>
        <p:spPr>
          <a:xfrm>
            <a:off x="5654350" y="355294"/>
            <a:ext cx="5831633" cy="6072240"/>
          </a:xfrm>
          <a:prstGeom prst="rect">
            <a:avLst/>
          </a:prstGeom>
          <a:solidFill>
            <a:schemeClr val="bg1"/>
          </a:solidFill>
        </p:spPr>
        <p:txBody>
          <a:bodyPr wrap="square">
            <a:spAutoFit/>
          </a:bodyPr>
          <a:lstStyle/>
          <a:p>
            <a:pPr>
              <a:lnSpc>
                <a:spcPct val="107000"/>
              </a:lnSpc>
              <a:spcAft>
                <a:spcPts val="800"/>
              </a:spcAft>
            </a:pPr>
            <a:r>
              <a:rPr lang="en-US" sz="2800" b="1" dirty="0">
                <a:solidFill>
                  <a:srgbClr val="00B050"/>
                </a:solidFill>
                <a:latin typeface="Arial" panose="020B0604020202020204" pitchFamily="34" charset="0"/>
                <a:ea typeface="Calibri" panose="020F0502020204030204" pitchFamily="34" charset="0"/>
                <a:cs typeface="Arial" panose="020B0604020202020204" pitchFamily="34" charset="0"/>
              </a:rPr>
              <a:t>How </a:t>
            </a:r>
            <a:r>
              <a:rPr lang="lt-LT" sz="2800" b="1" dirty="0">
                <a:solidFill>
                  <a:srgbClr val="00B050"/>
                </a:solidFill>
                <a:latin typeface="Arial" panose="020B0604020202020204" pitchFamily="34" charset="0"/>
                <a:ea typeface="Calibri" panose="020F0502020204030204" pitchFamily="34" charset="0"/>
                <a:cs typeface="Arial" panose="020B0604020202020204" pitchFamily="34" charset="0"/>
              </a:rPr>
              <a:t>d</a:t>
            </a:r>
            <a:r>
              <a:rPr lang="en-US" sz="2800" b="1" dirty="0" err="1">
                <a:solidFill>
                  <a:srgbClr val="00B050"/>
                </a:solidFill>
                <a:latin typeface="Arial" panose="020B0604020202020204" pitchFamily="34" charset="0"/>
                <a:ea typeface="Calibri" panose="020F0502020204030204" pitchFamily="34" charset="0"/>
                <a:cs typeface="Arial" panose="020B0604020202020204" pitchFamily="34" charset="0"/>
              </a:rPr>
              <a:t>oes</a:t>
            </a:r>
            <a:r>
              <a:rPr lang="en-US" sz="2800" b="1" dirty="0">
                <a:solidFill>
                  <a:srgbClr val="00B050"/>
                </a:solidFill>
                <a:latin typeface="Arial" panose="020B0604020202020204" pitchFamily="34" charset="0"/>
                <a:ea typeface="Calibri" panose="020F0502020204030204" pitchFamily="34" charset="0"/>
                <a:cs typeface="Arial" panose="020B0604020202020204" pitchFamily="34" charset="0"/>
              </a:rPr>
              <a:t> SIMS </a:t>
            </a:r>
            <a:r>
              <a:rPr lang="lt-LT" sz="2800" b="1" dirty="0">
                <a:solidFill>
                  <a:srgbClr val="00B050"/>
                </a:solidFill>
                <a:latin typeface="Arial" panose="020B0604020202020204" pitchFamily="34" charset="0"/>
                <a:ea typeface="Calibri" panose="020F0502020204030204" pitchFamily="34" charset="0"/>
                <a:cs typeface="Arial" panose="020B0604020202020204" pitchFamily="34" charset="0"/>
              </a:rPr>
              <a:t>w</a:t>
            </a:r>
            <a:r>
              <a:rPr lang="en-US" sz="2800" b="1" dirty="0">
                <a:solidFill>
                  <a:srgbClr val="00B050"/>
                </a:solidFill>
                <a:latin typeface="Arial" panose="020B0604020202020204" pitchFamily="34" charset="0"/>
                <a:ea typeface="Calibri" panose="020F0502020204030204" pitchFamily="34" charset="0"/>
                <a:cs typeface="Arial" panose="020B0604020202020204" pitchFamily="34" charset="0"/>
              </a:rPr>
              <a:t>ork?</a:t>
            </a:r>
          </a:p>
          <a:p>
            <a:pPr>
              <a:lnSpc>
                <a:spcPct val="107000"/>
              </a:lnSpc>
              <a:spcAft>
                <a:spcPts val="800"/>
              </a:spcAft>
            </a:pPr>
            <a:endParaRPr lang="en-US" sz="2400" b="1"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dirty="0">
                <a:latin typeface="Arial" panose="020B0604020202020204" pitchFamily="34" charset="0"/>
                <a:ea typeface="Calibri" panose="020F0502020204030204" pitchFamily="34" charset="0"/>
                <a:cs typeface="Arial" panose="020B0604020202020204" pitchFamily="34" charset="0"/>
              </a:rPr>
              <a:t>Secondary Ion Mass Spectrometry (SIMS) operates by bombarding a sample with a focused primary ion beam (e.g., O²⁻ or Cs⁺), which causes the ejection of secondary ions from the sample surface. These ejected ions are then </a:t>
            </a:r>
            <a:r>
              <a:rPr lang="en-US" sz="2400" dirty="0" err="1">
                <a:latin typeface="Arial" panose="020B0604020202020204" pitchFamily="34" charset="0"/>
                <a:ea typeface="Calibri" panose="020F0502020204030204" pitchFamily="34" charset="0"/>
                <a:cs typeface="Arial" panose="020B0604020202020204" pitchFamily="34" charset="0"/>
              </a:rPr>
              <a:t>analysed</a:t>
            </a:r>
            <a:r>
              <a:rPr lang="en-US" sz="2400" dirty="0">
                <a:latin typeface="Arial" panose="020B0604020202020204" pitchFamily="34" charset="0"/>
                <a:ea typeface="Calibri" panose="020F0502020204030204" pitchFamily="34" charset="0"/>
                <a:cs typeface="Arial" panose="020B0604020202020204" pitchFamily="34" charset="0"/>
              </a:rPr>
              <a:t> in a mass spectrometer, allowing the measurement of isotopic ratios and elemental compositions with high sensitivity.</a:t>
            </a:r>
          </a:p>
          <a:p>
            <a:pPr>
              <a:lnSpc>
                <a:spcPct val="107000"/>
              </a:lnSpc>
              <a:spcAft>
                <a:spcPts val="800"/>
              </a:spcAft>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US"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23960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8DD2C2-7862-B1B9-6AAB-4156440FD372}"/>
              </a:ext>
            </a:extLst>
          </p:cNvPr>
          <p:cNvSpPr/>
          <p:nvPr/>
        </p:nvSpPr>
        <p:spPr>
          <a:xfrm>
            <a:off x="582306" y="780293"/>
            <a:ext cx="11306462" cy="4528291"/>
          </a:xfrm>
          <a:prstGeom prst="rect">
            <a:avLst/>
          </a:prstGeom>
          <a:solidFill>
            <a:schemeClr val="bg1"/>
          </a:solidFill>
        </p:spPr>
        <p:txBody>
          <a:bodyPr wrap="square">
            <a:spAutoFit/>
          </a:bodyPr>
          <a:lstStyle/>
          <a:p>
            <a:pPr>
              <a:lnSpc>
                <a:spcPct val="107000"/>
              </a:lnSpc>
              <a:spcAft>
                <a:spcPts val="800"/>
              </a:spcAft>
            </a:pP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How </a:t>
            </a:r>
            <a:r>
              <a:rPr lang="lt-LT"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d</a:t>
            </a:r>
            <a:r>
              <a:rPr lang="en-US" sz="2400" b="1"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oes</a:t>
            </a: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 SIMS </a:t>
            </a:r>
            <a:r>
              <a:rPr lang="lt-LT"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w</a:t>
            </a: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ork?</a:t>
            </a:r>
          </a:p>
          <a:p>
            <a:pPr>
              <a:lnSpc>
                <a:spcPct val="107000"/>
              </a:lnSpc>
              <a:spcAft>
                <a:spcPts val="800"/>
              </a:spcAft>
            </a:pP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Key Steps in SIMS Analysis</a:t>
            </a:r>
          </a:p>
          <a:p>
            <a:pPr>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b="1" dirty="0">
                <a:effectLst/>
                <a:latin typeface="Arial" panose="020B0604020202020204" pitchFamily="34" charset="0"/>
                <a:ea typeface="Calibri" panose="020F0502020204030204" pitchFamily="34" charset="0"/>
                <a:cs typeface="Arial" panose="020B0604020202020204" pitchFamily="34" charset="0"/>
              </a:rPr>
              <a:t>Primary Ion Beam Generation </a:t>
            </a:r>
            <a:r>
              <a:rPr lang="en-US" sz="2400" dirty="0">
                <a:effectLst/>
                <a:latin typeface="Arial" panose="020B0604020202020204" pitchFamily="34" charset="0"/>
                <a:ea typeface="Calibri" panose="020F0502020204030204" pitchFamily="34" charset="0"/>
                <a:cs typeface="Arial" panose="020B0604020202020204" pitchFamily="34" charset="0"/>
              </a:rPr>
              <a:t>– A finely focused ion beam (e.g., oxygen or cesium) is directed onto the sample.</a:t>
            </a:r>
          </a:p>
          <a:p>
            <a:pPr>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b="1" dirty="0">
                <a:effectLst/>
                <a:latin typeface="Arial" panose="020B0604020202020204" pitchFamily="34" charset="0"/>
                <a:ea typeface="Calibri" panose="020F0502020204030204" pitchFamily="34" charset="0"/>
                <a:cs typeface="Arial" panose="020B0604020202020204" pitchFamily="34" charset="0"/>
              </a:rPr>
              <a:t>Sputtering Process </a:t>
            </a:r>
            <a:r>
              <a:rPr lang="en-US" sz="2400" dirty="0">
                <a:effectLst/>
                <a:latin typeface="Arial" panose="020B0604020202020204" pitchFamily="34" charset="0"/>
                <a:ea typeface="Calibri" panose="020F0502020204030204" pitchFamily="34" charset="0"/>
                <a:cs typeface="Arial" panose="020B0604020202020204" pitchFamily="34" charset="0"/>
              </a:rPr>
              <a:t>– The interaction between the ion beam and the sample surface releases secondary ions.</a:t>
            </a:r>
          </a:p>
          <a:p>
            <a:pPr>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b="1" dirty="0">
                <a:effectLst/>
                <a:latin typeface="Arial" panose="020B0604020202020204" pitchFamily="34" charset="0"/>
                <a:ea typeface="Calibri" panose="020F0502020204030204" pitchFamily="34" charset="0"/>
                <a:cs typeface="Arial" panose="020B0604020202020204" pitchFamily="34" charset="0"/>
              </a:rPr>
              <a:t>Mass Spectrometry </a:t>
            </a:r>
            <a:r>
              <a:rPr lang="en-US" sz="2400" dirty="0">
                <a:effectLst/>
                <a:latin typeface="Arial" panose="020B0604020202020204" pitchFamily="34" charset="0"/>
                <a:ea typeface="Calibri" panose="020F0502020204030204" pitchFamily="34" charset="0"/>
                <a:cs typeface="Arial" panose="020B0604020202020204" pitchFamily="34" charset="0"/>
              </a:rPr>
              <a:t>– The secondary ions are separated and </a:t>
            </a:r>
            <a:r>
              <a:rPr lang="en-US" sz="2400" dirty="0" err="1">
                <a:effectLst/>
                <a:latin typeface="Arial" panose="020B0604020202020204" pitchFamily="34" charset="0"/>
                <a:ea typeface="Calibri" panose="020F0502020204030204" pitchFamily="34" charset="0"/>
                <a:cs typeface="Arial" panose="020B0604020202020204" pitchFamily="34" charset="0"/>
              </a:rPr>
              <a:t>analysed</a:t>
            </a:r>
            <a:r>
              <a:rPr lang="en-US" sz="2400" dirty="0">
                <a:effectLst/>
                <a:latin typeface="Arial" panose="020B0604020202020204" pitchFamily="34" charset="0"/>
                <a:ea typeface="Calibri" panose="020F0502020204030204" pitchFamily="34" charset="0"/>
                <a:cs typeface="Arial" panose="020B0604020202020204" pitchFamily="34" charset="0"/>
              </a:rPr>
              <a:t> based on their mass-to-charge ratio (m/z).</a:t>
            </a:r>
          </a:p>
          <a:p>
            <a:pPr>
              <a:lnSpc>
                <a:spcPct val="107000"/>
              </a:lnSpc>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b="1" dirty="0">
                <a:effectLst/>
                <a:latin typeface="Arial" panose="020B0604020202020204" pitchFamily="34" charset="0"/>
                <a:ea typeface="Calibri" panose="020F0502020204030204" pitchFamily="34" charset="0"/>
                <a:cs typeface="Arial" panose="020B0604020202020204" pitchFamily="34" charset="0"/>
              </a:rPr>
              <a:t>Data Interpretation </a:t>
            </a:r>
            <a:r>
              <a:rPr lang="en-US" sz="2400" dirty="0">
                <a:effectLst/>
                <a:latin typeface="Arial" panose="020B0604020202020204" pitchFamily="34" charset="0"/>
                <a:ea typeface="Calibri" panose="020F0502020204030204" pitchFamily="34" charset="0"/>
                <a:cs typeface="Arial" panose="020B0604020202020204" pitchFamily="34" charset="0"/>
              </a:rPr>
              <a:t>– Isotopic compositions and elemental abundances are quantified for geological dating and geochemical fingerprinting.</a:t>
            </a:r>
          </a:p>
        </p:txBody>
      </p:sp>
    </p:spTree>
    <p:extLst>
      <p:ext uri="{BB962C8B-B14F-4D97-AF65-F5344CB8AC3E}">
        <p14:creationId xmlns:p14="http://schemas.microsoft.com/office/powerpoint/2010/main" val="74267484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5197</TotalTime>
  <Words>2819</Words>
  <Application>Microsoft Office PowerPoint</Application>
  <PresentationFormat>Widescreen</PresentationFormat>
  <Paragraphs>560</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Comic Sans MS</vt:lpstr>
      <vt:lpstr>Symbol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GEOSISTEMŲ IR JAS FORMUOJANČIŲ PROCESŲ TYRIMAI TVARIAM VYSTYMUISI IR GYVENIMO KOKYBĖS UŽTIKRINIMUI</dc:title>
  <dc:creator>Miglė Stančikaitė</dc:creator>
  <cp:lastModifiedBy>Gražina Skridlaitė</cp:lastModifiedBy>
  <cp:revision>399</cp:revision>
  <cp:lastPrinted>2017-03-16T14:54:21Z</cp:lastPrinted>
  <dcterms:created xsi:type="dcterms:W3CDTF">2017-03-16T07:16:09Z</dcterms:created>
  <dcterms:modified xsi:type="dcterms:W3CDTF">2026-05-28T18:01:33Z</dcterms:modified>
</cp:coreProperties>
</file>