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7" r:id="rId3"/>
    <p:sldId id="258" r:id="rId4"/>
    <p:sldId id="260" r:id="rId5"/>
    <p:sldId id="261" r:id="rId6"/>
    <p:sldId id="262" r:id="rId7"/>
    <p:sldId id="263" r:id="rId8"/>
    <p:sldId id="264" r:id="rId9"/>
    <p:sldId id="265" r:id="rId10"/>
    <p:sldId id="266" r:id="rId11"/>
    <p:sldId id="273" r:id="rId12"/>
    <p:sldId id="272" r:id="rId13"/>
    <p:sldId id="274" r:id="rId14"/>
    <p:sldId id="267" r:id="rId15"/>
    <p:sldId id="275" r:id="rId16"/>
    <p:sldId id="277" r:id="rId17"/>
    <p:sldId id="279" r:id="rId18"/>
    <p:sldId id="280" r:id="rId19"/>
    <p:sldId id="276" r:id="rId20"/>
    <p:sldId id="278" r:id="rId21"/>
    <p:sldId id="269" r:id="rId22"/>
    <p:sldId id="281" r:id="rId23"/>
    <p:sldId id="282" r:id="rId24"/>
    <p:sldId id="283" r:id="rId25"/>
    <p:sldId id="268" r:id="rId26"/>
    <p:sldId id="284" r:id="rId27"/>
    <p:sldId id="285" r:id="rId28"/>
    <p:sldId id="286" r:id="rId29"/>
    <p:sldId id="287" r:id="rId30"/>
    <p:sldId id="289" r:id="rId31"/>
    <p:sldId id="290" r:id="rId32"/>
    <p:sldId id="291" r:id="rId33"/>
    <p:sldId id="308" r:id="rId34"/>
    <p:sldId id="292" r:id="rId35"/>
    <p:sldId id="293" r:id="rId36"/>
    <p:sldId id="288" r:id="rId37"/>
    <p:sldId id="295" r:id="rId38"/>
    <p:sldId id="294" r:id="rId39"/>
    <p:sldId id="296" r:id="rId40"/>
    <p:sldId id="298" r:id="rId41"/>
    <p:sldId id="297" r:id="rId42"/>
    <p:sldId id="270" r:id="rId43"/>
    <p:sldId id="300" r:id="rId44"/>
    <p:sldId id="299" r:id="rId45"/>
    <p:sldId id="301" r:id="rId46"/>
    <p:sldId id="302" r:id="rId47"/>
    <p:sldId id="303" r:id="rId48"/>
    <p:sldId id="304" r:id="rId49"/>
    <p:sldId id="306" r:id="rId50"/>
    <p:sldId id="305" r:id="rId51"/>
    <p:sldId id="307" r:id="rId52"/>
    <p:sldId id="309" r:id="rId53"/>
    <p:sldId id="310" r:id="rId54"/>
    <p:sldId id="311" r:id="rId55"/>
    <p:sldId id="312" r:id="rId56"/>
    <p:sldId id="271"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8C26B9-D345-4C2C-BF64-097F89636B5B}" v="172" dt="2026-05-21T07:43:50.5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ynas Siliauskas" userId="ba0a1a1c2a98c6df" providerId="LiveId" clId="{3970F028-5495-4CF7-8039-3EA3F6DB5EA8}"/>
    <pc:docChg chg="undo custSel addSld delSld modSld sldOrd">
      <pc:chgData name="Laurynas Siliauskas" userId="ba0a1a1c2a98c6df" providerId="LiveId" clId="{3970F028-5495-4CF7-8039-3EA3F6DB5EA8}" dt="2026-05-24T06:15:58" v="6546" actId="20577"/>
      <pc:docMkLst>
        <pc:docMk/>
      </pc:docMkLst>
      <pc:sldChg chg="modSp mod">
        <pc:chgData name="Laurynas Siliauskas" userId="ba0a1a1c2a98c6df" providerId="LiveId" clId="{3970F028-5495-4CF7-8039-3EA3F6DB5EA8}" dt="2026-05-21T07:44:02.225" v="6525" actId="790"/>
        <pc:sldMkLst>
          <pc:docMk/>
          <pc:sldMk cId="1300341048" sldId="256"/>
        </pc:sldMkLst>
        <pc:spChg chg="mod">
          <ac:chgData name="Laurynas Siliauskas" userId="ba0a1a1c2a98c6df" providerId="LiveId" clId="{3970F028-5495-4CF7-8039-3EA3F6DB5EA8}" dt="2026-05-21T07:44:02.225" v="6525" actId="790"/>
          <ac:spMkLst>
            <pc:docMk/>
            <pc:sldMk cId="1300341048" sldId="256"/>
            <ac:spMk id="2" creationId="{B19D3E73-8103-4403-1C65-AB2B0E37171E}"/>
          </ac:spMkLst>
        </pc:spChg>
        <pc:spChg chg="mod">
          <ac:chgData name="Laurynas Siliauskas" userId="ba0a1a1c2a98c6df" providerId="LiveId" clId="{3970F028-5495-4CF7-8039-3EA3F6DB5EA8}" dt="2026-05-21T07:44:02.225" v="6525" actId="790"/>
          <ac:spMkLst>
            <pc:docMk/>
            <pc:sldMk cId="1300341048" sldId="256"/>
            <ac:spMk id="3" creationId="{5F8BD92D-2B88-B481-8FBC-D2D8C7F912FD}"/>
          </ac:spMkLst>
        </pc:spChg>
      </pc:sldChg>
      <pc:sldChg chg="modSp mod">
        <pc:chgData name="Laurynas Siliauskas" userId="ba0a1a1c2a98c6df" providerId="LiveId" clId="{3970F028-5495-4CF7-8039-3EA3F6DB5EA8}" dt="2026-05-21T07:44:02.225" v="6525" actId="790"/>
        <pc:sldMkLst>
          <pc:docMk/>
          <pc:sldMk cId="1302029855" sldId="257"/>
        </pc:sldMkLst>
        <pc:spChg chg="mod">
          <ac:chgData name="Laurynas Siliauskas" userId="ba0a1a1c2a98c6df" providerId="LiveId" clId="{3970F028-5495-4CF7-8039-3EA3F6DB5EA8}" dt="2026-05-21T07:44:02.225" v="6525" actId="790"/>
          <ac:spMkLst>
            <pc:docMk/>
            <pc:sldMk cId="1302029855" sldId="257"/>
            <ac:spMk id="2" creationId="{4F5B6F55-C4C4-DBE3-8E8F-D8BBCE1BFA6B}"/>
          </ac:spMkLst>
        </pc:spChg>
        <pc:spChg chg="mod">
          <ac:chgData name="Laurynas Siliauskas" userId="ba0a1a1c2a98c6df" providerId="LiveId" clId="{3970F028-5495-4CF7-8039-3EA3F6DB5EA8}" dt="2026-05-21T07:44:02.225" v="6525" actId="790"/>
          <ac:spMkLst>
            <pc:docMk/>
            <pc:sldMk cId="1302029855" sldId="257"/>
            <ac:spMk id="3" creationId="{82B6A017-8BA0-69D4-EBC7-843E2479420C}"/>
          </ac:spMkLst>
        </pc:spChg>
      </pc:sldChg>
      <pc:sldChg chg="modSp mod">
        <pc:chgData name="Laurynas Siliauskas" userId="ba0a1a1c2a98c6df" providerId="LiveId" clId="{3970F028-5495-4CF7-8039-3EA3F6DB5EA8}" dt="2026-05-21T07:44:02.225" v="6525" actId="790"/>
        <pc:sldMkLst>
          <pc:docMk/>
          <pc:sldMk cId="3489287319" sldId="258"/>
        </pc:sldMkLst>
        <pc:spChg chg="mod">
          <ac:chgData name="Laurynas Siliauskas" userId="ba0a1a1c2a98c6df" providerId="LiveId" clId="{3970F028-5495-4CF7-8039-3EA3F6DB5EA8}" dt="2026-05-21T07:44:02.225" v="6525" actId="790"/>
          <ac:spMkLst>
            <pc:docMk/>
            <pc:sldMk cId="3489287319" sldId="258"/>
            <ac:spMk id="2" creationId="{BE26FFC0-EAB8-FE83-EDE2-A741B55227FC}"/>
          </ac:spMkLst>
        </pc:spChg>
        <pc:spChg chg="mod">
          <ac:chgData name="Laurynas Siliauskas" userId="ba0a1a1c2a98c6df" providerId="LiveId" clId="{3970F028-5495-4CF7-8039-3EA3F6DB5EA8}" dt="2026-05-21T07:44:02.225" v="6525" actId="790"/>
          <ac:spMkLst>
            <pc:docMk/>
            <pc:sldMk cId="3489287319" sldId="258"/>
            <ac:spMk id="3" creationId="{842A0BAD-4354-F6E5-C2CC-9C86F5A4735D}"/>
          </ac:spMkLst>
        </pc:spChg>
      </pc:sldChg>
      <pc:sldChg chg="modSp mod">
        <pc:chgData name="Laurynas Siliauskas" userId="ba0a1a1c2a98c6df" providerId="LiveId" clId="{3970F028-5495-4CF7-8039-3EA3F6DB5EA8}" dt="2026-05-21T07:44:02.225" v="6525" actId="790"/>
        <pc:sldMkLst>
          <pc:docMk/>
          <pc:sldMk cId="3964604716" sldId="260"/>
        </pc:sldMkLst>
        <pc:spChg chg="mod">
          <ac:chgData name="Laurynas Siliauskas" userId="ba0a1a1c2a98c6df" providerId="LiveId" clId="{3970F028-5495-4CF7-8039-3EA3F6DB5EA8}" dt="2026-05-21T07:44:02.225" v="6525" actId="790"/>
          <ac:spMkLst>
            <pc:docMk/>
            <pc:sldMk cId="3964604716" sldId="260"/>
            <ac:spMk id="2" creationId="{A2084216-5EBC-429D-0BEC-804D5FA4C117}"/>
          </ac:spMkLst>
        </pc:spChg>
        <pc:spChg chg="mod">
          <ac:chgData name="Laurynas Siliauskas" userId="ba0a1a1c2a98c6df" providerId="LiveId" clId="{3970F028-5495-4CF7-8039-3EA3F6DB5EA8}" dt="2026-05-21T07:44:02.225" v="6525" actId="790"/>
          <ac:spMkLst>
            <pc:docMk/>
            <pc:sldMk cId="3964604716" sldId="260"/>
            <ac:spMk id="3" creationId="{A2C4CAA7-13E5-C840-713A-6270F5F1B976}"/>
          </ac:spMkLst>
        </pc:spChg>
      </pc:sldChg>
      <pc:sldChg chg="modSp mod">
        <pc:chgData name="Laurynas Siliauskas" userId="ba0a1a1c2a98c6df" providerId="LiveId" clId="{3970F028-5495-4CF7-8039-3EA3F6DB5EA8}" dt="2026-05-21T07:44:02.225" v="6525" actId="790"/>
        <pc:sldMkLst>
          <pc:docMk/>
          <pc:sldMk cId="255833793" sldId="263"/>
        </pc:sldMkLst>
        <pc:spChg chg="mod">
          <ac:chgData name="Laurynas Siliauskas" userId="ba0a1a1c2a98c6df" providerId="LiveId" clId="{3970F028-5495-4CF7-8039-3EA3F6DB5EA8}" dt="2026-05-21T07:44:02.225" v="6525" actId="790"/>
          <ac:spMkLst>
            <pc:docMk/>
            <pc:sldMk cId="255833793" sldId="263"/>
            <ac:spMk id="2" creationId="{F5A404A1-7BD5-DD5A-FF98-4C1738BFAE6B}"/>
          </ac:spMkLst>
        </pc:spChg>
        <pc:spChg chg="mod">
          <ac:chgData name="Laurynas Siliauskas" userId="ba0a1a1c2a98c6df" providerId="LiveId" clId="{3970F028-5495-4CF7-8039-3EA3F6DB5EA8}" dt="2026-05-21T07:44:02.225" v="6525" actId="790"/>
          <ac:spMkLst>
            <pc:docMk/>
            <pc:sldMk cId="255833793" sldId="263"/>
            <ac:spMk id="4" creationId="{58150A1B-4151-08B7-7309-2CC15A8CC026}"/>
          </ac:spMkLst>
        </pc:spChg>
      </pc:sldChg>
      <pc:sldChg chg="modSp mod">
        <pc:chgData name="Laurynas Siliauskas" userId="ba0a1a1c2a98c6df" providerId="LiveId" clId="{3970F028-5495-4CF7-8039-3EA3F6DB5EA8}" dt="2026-05-21T07:44:02.225" v="6525" actId="790"/>
        <pc:sldMkLst>
          <pc:docMk/>
          <pc:sldMk cId="1937495963" sldId="264"/>
        </pc:sldMkLst>
        <pc:spChg chg="mod">
          <ac:chgData name="Laurynas Siliauskas" userId="ba0a1a1c2a98c6df" providerId="LiveId" clId="{3970F028-5495-4CF7-8039-3EA3F6DB5EA8}" dt="2026-05-21T07:44:02.225" v="6525" actId="790"/>
          <ac:spMkLst>
            <pc:docMk/>
            <pc:sldMk cId="1937495963" sldId="264"/>
            <ac:spMk id="2" creationId="{72ED7433-C10E-2E82-61FF-229BC7710B0C}"/>
          </ac:spMkLst>
        </pc:spChg>
        <pc:spChg chg="mod">
          <ac:chgData name="Laurynas Siliauskas" userId="ba0a1a1c2a98c6df" providerId="LiveId" clId="{3970F028-5495-4CF7-8039-3EA3F6DB5EA8}" dt="2026-05-21T07:44:02.225" v="6525" actId="790"/>
          <ac:spMkLst>
            <pc:docMk/>
            <pc:sldMk cId="1937495963" sldId="264"/>
            <ac:spMk id="3" creationId="{66C7F2C7-3A49-8170-A43C-D95D18F2BBEC}"/>
          </ac:spMkLst>
        </pc:spChg>
        <pc:spChg chg="mod">
          <ac:chgData name="Laurynas Siliauskas" userId="ba0a1a1c2a98c6df" providerId="LiveId" clId="{3970F028-5495-4CF7-8039-3EA3F6DB5EA8}" dt="2026-05-21T07:44:02.225" v="6525" actId="790"/>
          <ac:spMkLst>
            <pc:docMk/>
            <pc:sldMk cId="1937495963" sldId="264"/>
            <ac:spMk id="5" creationId="{B0DEBF33-8AE7-9D79-5090-973FA3E94C63}"/>
          </ac:spMkLst>
        </pc:spChg>
      </pc:sldChg>
      <pc:sldChg chg="modSp mod">
        <pc:chgData name="Laurynas Siliauskas" userId="ba0a1a1c2a98c6df" providerId="LiveId" clId="{3970F028-5495-4CF7-8039-3EA3F6DB5EA8}" dt="2026-05-21T07:44:02.225" v="6525" actId="790"/>
        <pc:sldMkLst>
          <pc:docMk/>
          <pc:sldMk cId="3699044208" sldId="265"/>
        </pc:sldMkLst>
        <pc:spChg chg="mod">
          <ac:chgData name="Laurynas Siliauskas" userId="ba0a1a1c2a98c6df" providerId="LiveId" clId="{3970F028-5495-4CF7-8039-3EA3F6DB5EA8}" dt="2026-05-21T07:44:02.225" v="6525" actId="790"/>
          <ac:spMkLst>
            <pc:docMk/>
            <pc:sldMk cId="3699044208" sldId="265"/>
            <ac:spMk id="9" creationId="{847A6ECC-4D14-F8B5-B081-A61D4894A7B8}"/>
          </ac:spMkLst>
        </pc:spChg>
      </pc:sldChg>
      <pc:sldChg chg="addSp delSp modSp new mod">
        <pc:chgData name="Laurynas Siliauskas" userId="ba0a1a1c2a98c6df" providerId="LiveId" clId="{3970F028-5495-4CF7-8039-3EA3F6DB5EA8}" dt="2026-05-21T07:44:02.225" v="6525" actId="790"/>
        <pc:sldMkLst>
          <pc:docMk/>
          <pc:sldMk cId="4116864937" sldId="266"/>
        </pc:sldMkLst>
        <pc:spChg chg="mod">
          <ac:chgData name="Laurynas Siliauskas" userId="ba0a1a1c2a98c6df" providerId="LiveId" clId="{3970F028-5495-4CF7-8039-3EA3F6DB5EA8}" dt="2026-05-21T07:44:02.225" v="6525" actId="790"/>
          <ac:spMkLst>
            <pc:docMk/>
            <pc:sldMk cId="4116864937" sldId="266"/>
            <ac:spMk id="2" creationId="{4617519E-4A9D-3BB6-6C23-28D1B4C5BDE6}"/>
          </ac:spMkLst>
        </pc:spChg>
        <pc:spChg chg="add mod">
          <ac:chgData name="Laurynas Siliauskas" userId="ba0a1a1c2a98c6df" providerId="LiveId" clId="{3970F028-5495-4CF7-8039-3EA3F6DB5EA8}" dt="2026-05-21T07:44:02.225" v="6525" actId="790"/>
          <ac:spMkLst>
            <pc:docMk/>
            <pc:sldMk cId="4116864937" sldId="266"/>
            <ac:spMk id="8" creationId="{55EE8380-B40C-A095-51EB-72BA529C641F}"/>
          </ac:spMkLst>
        </pc:spChg>
        <pc:spChg chg="add mod">
          <ac:chgData name="Laurynas Siliauskas" userId="ba0a1a1c2a98c6df" providerId="LiveId" clId="{3970F028-5495-4CF7-8039-3EA3F6DB5EA8}" dt="2026-05-21T07:44:02.225" v="6525" actId="790"/>
          <ac:spMkLst>
            <pc:docMk/>
            <pc:sldMk cId="4116864937" sldId="266"/>
            <ac:spMk id="9" creationId="{96B36506-9AC1-2596-2DDA-C9CFC01EB472}"/>
          </ac:spMkLst>
        </pc:spChg>
        <pc:picChg chg="add mod ord">
          <ac:chgData name="Laurynas Siliauskas" userId="ba0a1a1c2a98c6df" providerId="LiveId" clId="{3970F028-5495-4CF7-8039-3EA3F6DB5EA8}" dt="2026-05-12T06:18:56.665" v="804" actId="1076"/>
          <ac:picMkLst>
            <pc:docMk/>
            <pc:sldMk cId="4116864937" sldId="266"/>
            <ac:picMk id="5" creationId="{6A4C8D2C-940C-4968-7928-8F8B31E122AC}"/>
          </ac:picMkLst>
        </pc:picChg>
        <pc:picChg chg="add mod">
          <ac:chgData name="Laurynas Siliauskas" userId="ba0a1a1c2a98c6df" providerId="LiveId" clId="{3970F028-5495-4CF7-8039-3EA3F6DB5EA8}" dt="2026-05-12T06:18:54.495" v="803" actId="14100"/>
          <ac:picMkLst>
            <pc:docMk/>
            <pc:sldMk cId="4116864937" sldId="266"/>
            <ac:picMk id="7" creationId="{82AD19F7-013C-6D26-1EF9-F93748E222F7}"/>
          </ac:picMkLst>
        </pc:picChg>
      </pc:sldChg>
      <pc:sldChg chg="addSp delSp modSp mod">
        <pc:chgData name="Laurynas Siliauskas" userId="ba0a1a1c2a98c6df" providerId="LiveId" clId="{3970F028-5495-4CF7-8039-3EA3F6DB5EA8}" dt="2026-05-21T07:44:02.225" v="6525" actId="790"/>
        <pc:sldMkLst>
          <pc:docMk/>
          <pc:sldMk cId="462200222" sldId="267"/>
        </pc:sldMkLst>
        <pc:spChg chg="mod">
          <ac:chgData name="Laurynas Siliauskas" userId="ba0a1a1c2a98c6df" providerId="LiveId" clId="{3970F028-5495-4CF7-8039-3EA3F6DB5EA8}" dt="2026-05-21T07:44:02.225" v="6525" actId="790"/>
          <ac:spMkLst>
            <pc:docMk/>
            <pc:sldMk cId="462200222" sldId="267"/>
            <ac:spMk id="2" creationId="{2095ECA3-E1DB-EB37-BE99-9309C3DDE61F}"/>
          </ac:spMkLst>
        </pc:spChg>
        <pc:spChg chg="add mod">
          <ac:chgData name="Laurynas Siliauskas" userId="ba0a1a1c2a98c6df" providerId="LiveId" clId="{3970F028-5495-4CF7-8039-3EA3F6DB5EA8}" dt="2026-05-21T07:44:02.225" v="6525" actId="790"/>
          <ac:spMkLst>
            <pc:docMk/>
            <pc:sldMk cId="462200222" sldId="267"/>
            <ac:spMk id="12" creationId="{5D16445E-82BE-C7D6-F16E-0A297D49BFB9}"/>
          </ac:spMkLst>
        </pc:spChg>
        <pc:spChg chg="add mod">
          <ac:chgData name="Laurynas Siliauskas" userId="ba0a1a1c2a98c6df" providerId="LiveId" clId="{3970F028-5495-4CF7-8039-3EA3F6DB5EA8}" dt="2026-05-21T07:44:02.225" v="6525" actId="790"/>
          <ac:spMkLst>
            <pc:docMk/>
            <pc:sldMk cId="462200222" sldId="267"/>
            <ac:spMk id="13" creationId="{56C7C1F8-895C-61DC-DB34-0E4820CFC2AC}"/>
          </ac:spMkLst>
        </pc:spChg>
        <pc:spChg chg="add mod">
          <ac:chgData name="Laurynas Siliauskas" userId="ba0a1a1c2a98c6df" providerId="LiveId" clId="{3970F028-5495-4CF7-8039-3EA3F6DB5EA8}" dt="2026-05-21T07:44:02.225" v="6525" actId="790"/>
          <ac:spMkLst>
            <pc:docMk/>
            <pc:sldMk cId="462200222" sldId="267"/>
            <ac:spMk id="14" creationId="{1B99B8AB-5DE7-C443-7FC4-53D9FC15C110}"/>
          </ac:spMkLst>
        </pc:spChg>
        <pc:spChg chg="add mod">
          <ac:chgData name="Laurynas Siliauskas" userId="ba0a1a1c2a98c6df" providerId="LiveId" clId="{3970F028-5495-4CF7-8039-3EA3F6DB5EA8}" dt="2026-05-21T07:44:02.225" v="6525" actId="790"/>
          <ac:spMkLst>
            <pc:docMk/>
            <pc:sldMk cId="462200222" sldId="267"/>
            <ac:spMk id="15" creationId="{6B818880-3047-1E5A-7544-EF21C1BF41CE}"/>
          </ac:spMkLst>
        </pc:spChg>
        <pc:picChg chg="add mod ord">
          <ac:chgData name="Laurynas Siliauskas" userId="ba0a1a1c2a98c6df" providerId="LiveId" clId="{3970F028-5495-4CF7-8039-3EA3F6DB5EA8}" dt="2026-05-12T06:43:36.506" v="1236" actId="1076"/>
          <ac:picMkLst>
            <pc:docMk/>
            <pc:sldMk cId="462200222" sldId="267"/>
            <ac:picMk id="5" creationId="{3C55D672-58D2-A632-B5C2-393DBD3C7FA1}"/>
          </ac:picMkLst>
        </pc:picChg>
        <pc:picChg chg="add mod">
          <ac:chgData name="Laurynas Siliauskas" userId="ba0a1a1c2a98c6df" providerId="LiveId" clId="{3970F028-5495-4CF7-8039-3EA3F6DB5EA8}" dt="2026-05-12T06:44:36.230" v="1254" actId="1076"/>
          <ac:picMkLst>
            <pc:docMk/>
            <pc:sldMk cId="462200222" sldId="267"/>
            <ac:picMk id="7" creationId="{B1AEE715-5387-91F4-04A0-C6E47418B93F}"/>
          </ac:picMkLst>
        </pc:picChg>
        <pc:picChg chg="add mod">
          <ac:chgData name="Laurynas Siliauskas" userId="ba0a1a1c2a98c6df" providerId="LiveId" clId="{3970F028-5495-4CF7-8039-3EA3F6DB5EA8}" dt="2026-05-12T06:43:52.087" v="1243" actId="1076"/>
          <ac:picMkLst>
            <pc:docMk/>
            <pc:sldMk cId="462200222" sldId="267"/>
            <ac:picMk id="9" creationId="{751A9D32-435D-02CF-A681-81847CA22C18}"/>
          </ac:picMkLst>
        </pc:picChg>
        <pc:picChg chg="add mod">
          <ac:chgData name="Laurynas Siliauskas" userId="ba0a1a1c2a98c6df" providerId="LiveId" clId="{3970F028-5495-4CF7-8039-3EA3F6DB5EA8}" dt="2026-05-12T06:44:10.102" v="1246" actId="1076"/>
          <ac:picMkLst>
            <pc:docMk/>
            <pc:sldMk cId="462200222" sldId="267"/>
            <ac:picMk id="11" creationId="{ECEBB03E-BC4F-7875-3735-CB4FB108947C}"/>
          </ac:picMkLst>
        </pc:picChg>
      </pc:sldChg>
      <pc:sldChg chg="addSp delSp modSp mod">
        <pc:chgData name="Laurynas Siliauskas" userId="ba0a1a1c2a98c6df" providerId="LiveId" clId="{3970F028-5495-4CF7-8039-3EA3F6DB5EA8}" dt="2026-05-24T06:15:58" v="6546" actId="20577"/>
        <pc:sldMkLst>
          <pc:docMk/>
          <pc:sldMk cId="499469687" sldId="268"/>
        </pc:sldMkLst>
        <pc:spChg chg="mod">
          <ac:chgData name="Laurynas Siliauskas" userId="ba0a1a1c2a98c6df" providerId="LiveId" clId="{3970F028-5495-4CF7-8039-3EA3F6DB5EA8}" dt="2026-05-21T07:44:02.225" v="6525" actId="790"/>
          <ac:spMkLst>
            <pc:docMk/>
            <pc:sldMk cId="499469687" sldId="268"/>
            <ac:spMk id="2" creationId="{752EE848-F476-86C6-D431-09F7D0A03DBD}"/>
          </ac:spMkLst>
        </pc:spChg>
        <pc:spChg chg="add mod">
          <ac:chgData name="Laurynas Siliauskas" userId="ba0a1a1c2a98c6df" providerId="LiveId" clId="{3970F028-5495-4CF7-8039-3EA3F6DB5EA8}" dt="2026-05-21T07:44:02.225" v="6525" actId="790"/>
          <ac:spMkLst>
            <pc:docMk/>
            <pc:sldMk cId="499469687" sldId="268"/>
            <ac:spMk id="15" creationId="{8A3DF7AA-3726-E932-B85E-78903BA121DB}"/>
          </ac:spMkLst>
        </pc:spChg>
        <pc:spChg chg="add mod">
          <ac:chgData name="Laurynas Siliauskas" userId="ba0a1a1c2a98c6df" providerId="LiveId" clId="{3970F028-5495-4CF7-8039-3EA3F6DB5EA8}" dt="2026-05-21T07:44:02.225" v="6525" actId="790"/>
          <ac:spMkLst>
            <pc:docMk/>
            <pc:sldMk cId="499469687" sldId="268"/>
            <ac:spMk id="16" creationId="{867A1355-2455-782B-8D27-A20C0D057184}"/>
          </ac:spMkLst>
        </pc:spChg>
        <pc:spChg chg="add mod">
          <ac:chgData name="Laurynas Siliauskas" userId="ba0a1a1c2a98c6df" providerId="LiveId" clId="{3970F028-5495-4CF7-8039-3EA3F6DB5EA8}" dt="2026-05-21T07:44:02.225" v="6525" actId="790"/>
          <ac:spMkLst>
            <pc:docMk/>
            <pc:sldMk cId="499469687" sldId="268"/>
            <ac:spMk id="17" creationId="{8F733FE4-FE10-2EA6-394D-A735E2926BC0}"/>
          </ac:spMkLst>
        </pc:spChg>
        <pc:spChg chg="add mod">
          <ac:chgData name="Laurynas Siliauskas" userId="ba0a1a1c2a98c6df" providerId="LiveId" clId="{3970F028-5495-4CF7-8039-3EA3F6DB5EA8}" dt="2026-05-24T06:15:58" v="6546" actId="20577"/>
          <ac:spMkLst>
            <pc:docMk/>
            <pc:sldMk cId="499469687" sldId="268"/>
            <ac:spMk id="18" creationId="{987C530A-2213-06AA-F0EF-9524BE452B27}"/>
          </ac:spMkLst>
        </pc:spChg>
        <pc:spChg chg="add mod">
          <ac:chgData name="Laurynas Siliauskas" userId="ba0a1a1c2a98c6df" providerId="LiveId" clId="{3970F028-5495-4CF7-8039-3EA3F6DB5EA8}" dt="2026-05-21T07:44:02.225" v="6525" actId="790"/>
          <ac:spMkLst>
            <pc:docMk/>
            <pc:sldMk cId="499469687" sldId="268"/>
            <ac:spMk id="19" creationId="{B73121DB-5BBB-821E-F11D-4EBC224D37D1}"/>
          </ac:spMkLst>
        </pc:spChg>
        <pc:spChg chg="add mod">
          <ac:chgData name="Laurynas Siliauskas" userId="ba0a1a1c2a98c6df" providerId="LiveId" clId="{3970F028-5495-4CF7-8039-3EA3F6DB5EA8}" dt="2026-05-21T07:44:02.225" v="6525" actId="790"/>
          <ac:spMkLst>
            <pc:docMk/>
            <pc:sldMk cId="499469687" sldId="268"/>
            <ac:spMk id="20" creationId="{F2F55651-4214-1275-9FC7-445769D3E3EC}"/>
          </ac:spMkLst>
        </pc:spChg>
        <pc:picChg chg="add mod ord">
          <ac:chgData name="Laurynas Siliauskas" userId="ba0a1a1c2a98c6df" providerId="LiveId" clId="{3970F028-5495-4CF7-8039-3EA3F6DB5EA8}" dt="2026-05-12T08:15:21.195" v="2232" actId="14100"/>
          <ac:picMkLst>
            <pc:docMk/>
            <pc:sldMk cId="499469687" sldId="268"/>
            <ac:picMk id="14" creationId="{91F41EC2-999A-331C-D144-4A6764C6D949}"/>
          </ac:picMkLst>
        </pc:picChg>
      </pc:sldChg>
      <pc:sldChg chg="addSp delSp modSp mod ord">
        <pc:chgData name="Laurynas Siliauskas" userId="ba0a1a1c2a98c6df" providerId="LiveId" clId="{3970F028-5495-4CF7-8039-3EA3F6DB5EA8}" dt="2026-05-21T07:44:02.225" v="6525" actId="790"/>
        <pc:sldMkLst>
          <pc:docMk/>
          <pc:sldMk cId="2604503160" sldId="269"/>
        </pc:sldMkLst>
        <pc:spChg chg="mod">
          <ac:chgData name="Laurynas Siliauskas" userId="ba0a1a1c2a98c6df" providerId="LiveId" clId="{3970F028-5495-4CF7-8039-3EA3F6DB5EA8}" dt="2026-05-21T07:44:02.225" v="6525" actId="790"/>
          <ac:spMkLst>
            <pc:docMk/>
            <pc:sldMk cId="2604503160" sldId="269"/>
            <ac:spMk id="2" creationId="{9D37EAF4-E20B-7480-ECE8-D3527FC06875}"/>
          </ac:spMkLst>
        </pc:spChg>
        <pc:spChg chg="add mod">
          <ac:chgData name="Laurynas Siliauskas" userId="ba0a1a1c2a98c6df" providerId="LiveId" clId="{3970F028-5495-4CF7-8039-3EA3F6DB5EA8}" dt="2026-05-21T07:44:02.225" v="6525" actId="790"/>
          <ac:spMkLst>
            <pc:docMk/>
            <pc:sldMk cId="2604503160" sldId="269"/>
            <ac:spMk id="12" creationId="{A55FE8FA-5A91-2EFC-C689-0AEBCFD72C8B}"/>
          </ac:spMkLst>
        </pc:spChg>
        <pc:spChg chg="add mod">
          <ac:chgData name="Laurynas Siliauskas" userId="ba0a1a1c2a98c6df" providerId="LiveId" clId="{3970F028-5495-4CF7-8039-3EA3F6DB5EA8}" dt="2026-05-21T07:44:02.225" v="6525" actId="790"/>
          <ac:spMkLst>
            <pc:docMk/>
            <pc:sldMk cId="2604503160" sldId="269"/>
            <ac:spMk id="13" creationId="{8B82C363-C431-7BF8-949A-892FD0E5BD7E}"/>
          </ac:spMkLst>
        </pc:spChg>
        <pc:spChg chg="add mod">
          <ac:chgData name="Laurynas Siliauskas" userId="ba0a1a1c2a98c6df" providerId="LiveId" clId="{3970F028-5495-4CF7-8039-3EA3F6DB5EA8}" dt="2026-05-21T07:44:02.225" v="6525" actId="790"/>
          <ac:spMkLst>
            <pc:docMk/>
            <pc:sldMk cId="2604503160" sldId="269"/>
            <ac:spMk id="14" creationId="{76DC31ED-47CB-8032-4BAA-587BCD4B72CF}"/>
          </ac:spMkLst>
        </pc:spChg>
        <pc:picChg chg="add mod">
          <ac:chgData name="Laurynas Siliauskas" userId="ba0a1a1c2a98c6df" providerId="LiveId" clId="{3970F028-5495-4CF7-8039-3EA3F6DB5EA8}" dt="2026-05-18T09:16:40.300" v="5881" actId="1076"/>
          <ac:picMkLst>
            <pc:docMk/>
            <pc:sldMk cId="2604503160" sldId="269"/>
            <ac:picMk id="3" creationId="{A0886FCA-E493-3D90-F244-225630BA043A}"/>
          </ac:picMkLst>
        </pc:picChg>
        <pc:picChg chg="add mod ord">
          <ac:chgData name="Laurynas Siliauskas" userId="ba0a1a1c2a98c6df" providerId="LiveId" clId="{3970F028-5495-4CF7-8039-3EA3F6DB5EA8}" dt="2026-05-18T09:16:07.349" v="5873" actId="1076"/>
          <ac:picMkLst>
            <pc:docMk/>
            <pc:sldMk cId="2604503160" sldId="269"/>
            <ac:picMk id="5" creationId="{AFCF6C23-B268-AC1E-666C-52DFEE2470F2}"/>
          </ac:picMkLst>
        </pc:picChg>
        <pc:picChg chg="add mod">
          <ac:chgData name="Laurynas Siliauskas" userId="ba0a1a1c2a98c6df" providerId="LiveId" clId="{3970F028-5495-4CF7-8039-3EA3F6DB5EA8}" dt="2026-05-12T07:52:30.321" v="1751" actId="1076"/>
          <ac:picMkLst>
            <pc:docMk/>
            <pc:sldMk cId="2604503160" sldId="269"/>
            <ac:picMk id="7" creationId="{EF4543C5-C026-5199-E8A5-2500709EAEA1}"/>
          </ac:picMkLst>
        </pc:picChg>
        <pc:picChg chg="add mod">
          <ac:chgData name="Laurynas Siliauskas" userId="ba0a1a1c2a98c6df" providerId="LiveId" clId="{3970F028-5495-4CF7-8039-3EA3F6DB5EA8}" dt="2026-05-12T07:54:20.441" v="1793" actId="1076"/>
          <ac:picMkLst>
            <pc:docMk/>
            <pc:sldMk cId="2604503160" sldId="269"/>
            <ac:picMk id="9" creationId="{F73433E1-E89F-6276-327A-E74CA0F48E16}"/>
          </ac:picMkLst>
        </pc:picChg>
        <pc:picChg chg="add mod">
          <ac:chgData name="Laurynas Siliauskas" userId="ba0a1a1c2a98c6df" providerId="LiveId" clId="{3970F028-5495-4CF7-8039-3EA3F6DB5EA8}" dt="2026-05-12T07:54:22.292" v="1794" actId="1076"/>
          <ac:picMkLst>
            <pc:docMk/>
            <pc:sldMk cId="2604503160" sldId="269"/>
            <ac:picMk id="11" creationId="{769CE108-62C8-E484-9C24-56FA8A9B9154}"/>
          </ac:picMkLst>
        </pc:picChg>
        <pc:picChg chg="add mod">
          <ac:chgData name="Laurynas Siliauskas" userId="ba0a1a1c2a98c6df" providerId="LiveId" clId="{3970F028-5495-4CF7-8039-3EA3F6DB5EA8}" dt="2026-05-12T07:54:17.661" v="1791" actId="1076"/>
          <ac:picMkLst>
            <pc:docMk/>
            <pc:sldMk cId="2604503160" sldId="269"/>
            <ac:picMk id="15" creationId="{6E9FCAD3-6B1D-4A8E-8CE8-91FD452C9AF0}"/>
          </ac:picMkLst>
        </pc:picChg>
      </pc:sldChg>
      <pc:sldChg chg="addSp delSp modSp mod">
        <pc:chgData name="Laurynas Siliauskas" userId="ba0a1a1c2a98c6df" providerId="LiveId" clId="{3970F028-5495-4CF7-8039-3EA3F6DB5EA8}" dt="2026-05-21T07:44:02.225" v="6525" actId="790"/>
        <pc:sldMkLst>
          <pc:docMk/>
          <pc:sldMk cId="2088529966" sldId="270"/>
        </pc:sldMkLst>
        <pc:spChg chg="mod">
          <ac:chgData name="Laurynas Siliauskas" userId="ba0a1a1c2a98c6df" providerId="LiveId" clId="{3970F028-5495-4CF7-8039-3EA3F6DB5EA8}" dt="2026-05-21T07:44:02.225" v="6525" actId="790"/>
          <ac:spMkLst>
            <pc:docMk/>
            <pc:sldMk cId="2088529966" sldId="270"/>
            <ac:spMk id="2" creationId="{D0BAEEC2-B1FE-AD05-524C-B00C2A4C8C44}"/>
          </ac:spMkLst>
        </pc:spChg>
        <pc:spChg chg="add mod">
          <ac:chgData name="Laurynas Siliauskas" userId="ba0a1a1c2a98c6df" providerId="LiveId" clId="{3970F028-5495-4CF7-8039-3EA3F6DB5EA8}" dt="2026-05-21T07:44:02.225" v="6525" actId="790"/>
          <ac:spMkLst>
            <pc:docMk/>
            <pc:sldMk cId="2088529966" sldId="270"/>
            <ac:spMk id="10" creationId="{AB5C5AB6-BD7E-83F7-AA97-EDC020D1BB38}"/>
          </ac:spMkLst>
        </pc:spChg>
        <pc:spChg chg="add mod">
          <ac:chgData name="Laurynas Siliauskas" userId="ba0a1a1c2a98c6df" providerId="LiveId" clId="{3970F028-5495-4CF7-8039-3EA3F6DB5EA8}" dt="2026-05-21T07:44:02.225" v="6525" actId="790"/>
          <ac:spMkLst>
            <pc:docMk/>
            <pc:sldMk cId="2088529966" sldId="270"/>
            <ac:spMk id="11" creationId="{A0C99E63-4FC8-A6A0-CD62-425B846E554E}"/>
          </ac:spMkLst>
        </pc:spChg>
        <pc:spChg chg="add mod">
          <ac:chgData name="Laurynas Siliauskas" userId="ba0a1a1c2a98c6df" providerId="LiveId" clId="{3970F028-5495-4CF7-8039-3EA3F6DB5EA8}" dt="2026-05-21T07:44:02.225" v="6525" actId="790"/>
          <ac:spMkLst>
            <pc:docMk/>
            <pc:sldMk cId="2088529966" sldId="270"/>
            <ac:spMk id="12" creationId="{0C532368-9AE2-B904-5506-52A7E346B346}"/>
          </ac:spMkLst>
        </pc:spChg>
        <pc:picChg chg="add mod ord">
          <ac:chgData name="Laurynas Siliauskas" userId="ba0a1a1c2a98c6df" providerId="LiveId" clId="{3970F028-5495-4CF7-8039-3EA3F6DB5EA8}" dt="2026-05-14T07:35:58.091" v="3549" actId="1076"/>
          <ac:picMkLst>
            <pc:docMk/>
            <pc:sldMk cId="2088529966" sldId="270"/>
            <ac:picMk id="5" creationId="{B466BCF6-55B6-EE42-15C6-E39579E220B1}"/>
          </ac:picMkLst>
        </pc:picChg>
        <pc:picChg chg="add mod">
          <ac:chgData name="Laurynas Siliauskas" userId="ba0a1a1c2a98c6df" providerId="LiveId" clId="{3970F028-5495-4CF7-8039-3EA3F6DB5EA8}" dt="2026-05-14T07:35:56.412" v="3548" actId="1076"/>
          <ac:picMkLst>
            <pc:docMk/>
            <pc:sldMk cId="2088529966" sldId="270"/>
            <ac:picMk id="7" creationId="{D60D1D87-4D42-CFC2-7AE9-03181E773EB3}"/>
          </ac:picMkLst>
        </pc:picChg>
        <pc:picChg chg="add mod">
          <ac:chgData name="Laurynas Siliauskas" userId="ba0a1a1c2a98c6df" providerId="LiveId" clId="{3970F028-5495-4CF7-8039-3EA3F6DB5EA8}" dt="2026-05-14T07:36:10.002" v="3553" actId="1076"/>
          <ac:picMkLst>
            <pc:docMk/>
            <pc:sldMk cId="2088529966" sldId="270"/>
            <ac:picMk id="9" creationId="{7ACE0496-F52C-2FDC-6CB1-A37C957D55D1}"/>
          </ac:picMkLst>
        </pc:picChg>
      </pc:sldChg>
      <pc:sldChg chg="modSp mod">
        <pc:chgData name="Laurynas Siliauskas" userId="ba0a1a1c2a98c6df" providerId="LiveId" clId="{3970F028-5495-4CF7-8039-3EA3F6DB5EA8}" dt="2026-05-21T07:44:02.225" v="6525" actId="790"/>
        <pc:sldMkLst>
          <pc:docMk/>
          <pc:sldMk cId="4258253684" sldId="271"/>
        </pc:sldMkLst>
        <pc:spChg chg="mod">
          <ac:chgData name="Laurynas Siliauskas" userId="ba0a1a1c2a98c6df" providerId="LiveId" clId="{3970F028-5495-4CF7-8039-3EA3F6DB5EA8}" dt="2026-05-21T07:44:02.225" v="6525" actId="790"/>
          <ac:spMkLst>
            <pc:docMk/>
            <pc:sldMk cId="4258253684" sldId="271"/>
            <ac:spMk id="2" creationId="{3D4FC557-EAE3-648A-1B56-2A8153387D1B}"/>
          </ac:spMkLst>
        </pc:spChg>
        <pc:spChg chg="mod">
          <ac:chgData name="Laurynas Siliauskas" userId="ba0a1a1c2a98c6df" providerId="LiveId" clId="{3970F028-5495-4CF7-8039-3EA3F6DB5EA8}" dt="2026-05-21T07:44:02.225" v="6525" actId="790"/>
          <ac:spMkLst>
            <pc:docMk/>
            <pc:sldMk cId="4258253684" sldId="271"/>
            <ac:spMk id="3" creationId="{2F2E20D3-CB9A-02D4-1E3B-3DC150E8558A}"/>
          </ac:spMkLst>
        </pc:spChg>
      </pc:sldChg>
      <pc:sldChg chg="addSp delSp modSp new mod">
        <pc:chgData name="Laurynas Siliauskas" userId="ba0a1a1c2a98c6df" providerId="LiveId" clId="{3970F028-5495-4CF7-8039-3EA3F6DB5EA8}" dt="2026-05-21T07:44:02.225" v="6525" actId="790"/>
        <pc:sldMkLst>
          <pc:docMk/>
          <pc:sldMk cId="357320242" sldId="272"/>
        </pc:sldMkLst>
        <pc:spChg chg="add mod">
          <ac:chgData name="Laurynas Siliauskas" userId="ba0a1a1c2a98c6df" providerId="LiveId" clId="{3970F028-5495-4CF7-8039-3EA3F6DB5EA8}" dt="2026-05-21T07:44:02.225" v="6525" actId="790"/>
          <ac:spMkLst>
            <pc:docMk/>
            <pc:sldMk cId="357320242" sldId="272"/>
            <ac:spMk id="4" creationId="{5347DB2B-FAC6-6A1B-4221-087669541FAD}"/>
          </ac:spMkLst>
        </pc:spChg>
        <pc:spChg chg="add mod">
          <ac:chgData name="Laurynas Siliauskas" userId="ba0a1a1c2a98c6df" providerId="LiveId" clId="{3970F028-5495-4CF7-8039-3EA3F6DB5EA8}" dt="2026-05-21T07:44:02.225" v="6525" actId="790"/>
          <ac:spMkLst>
            <pc:docMk/>
            <pc:sldMk cId="357320242" sldId="272"/>
            <ac:spMk id="7" creationId="{2FFFDFAA-B6D2-BF4D-3685-DECE2A690A46}"/>
          </ac:spMkLst>
        </pc:spChg>
        <pc:spChg chg="add mod">
          <ac:chgData name="Laurynas Siliauskas" userId="ba0a1a1c2a98c6df" providerId="LiveId" clId="{3970F028-5495-4CF7-8039-3EA3F6DB5EA8}" dt="2026-05-21T07:44:02.225" v="6525" actId="790"/>
          <ac:spMkLst>
            <pc:docMk/>
            <pc:sldMk cId="357320242" sldId="272"/>
            <ac:spMk id="8" creationId="{25481D14-CE17-CBB9-E320-E85B91BFC27A}"/>
          </ac:spMkLst>
        </pc:spChg>
        <pc:picChg chg="add mod ord">
          <ac:chgData name="Laurynas Siliauskas" userId="ba0a1a1c2a98c6df" providerId="LiveId" clId="{3970F028-5495-4CF7-8039-3EA3F6DB5EA8}" dt="2026-05-12T06:25:39.747" v="1080" actId="1076"/>
          <ac:picMkLst>
            <pc:docMk/>
            <pc:sldMk cId="357320242" sldId="272"/>
            <ac:picMk id="6" creationId="{E6D83911-7010-3097-2E8A-9FB844A3288A}"/>
          </ac:picMkLst>
        </pc:picChg>
      </pc:sldChg>
      <pc:sldChg chg="addSp delSp modSp new mod">
        <pc:chgData name="Laurynas Siliauskas" userId="ba0a1a1c2a98c6df" providerId="LiveId" clId="{3970F028-5495-4CF7-8039-3EA3F6DB5EA8}" dt="2026-05-21T07:44:02.225" v="6525" actId="790"/>
        <pc:sldMkLst>
          <pc:docMk/>
          <pc:sldMk cId="2788245766" sldId="273"/>
        </pc:sldMkLst>
        <pc:spChg chg="add mod">
          <ac:chgData name="Laurynas Siliauskas" userId="ba0a1a1c2a98c6df" providerId="LiveId" clId="{3970F028-5495-4CF7-8039-3EA3F6DB5EA8}" dt="2026-05-21T07:44:02.225" v="6525" actId="790"/>
          <ac:spMkLst>
            <pc:docMk/>
            <pc:sldMk cId="2788245766" sldId="273"/>
            <ac:spMk id="4" creationId="{C83A50F2-FC99-AA65-EF08-200DBE5CF54F}"/>
          </ac:spMkLst>
        </pc:spChg>
        <pc:spChg chg="add mod">
          <ac:chgData name="Laurynas Siliauskas" userId="ba0a1a1c2a98c6df" providerId="LiveId" clId="{3970F028-5495-4CF7-8039-3EA3F6DB5EA8}" dt="2026-05-21T07:44:02.225" v="6525" actId="790"/>
          <ac:spMkLst>
            <pc:docMk/>
            <pc:sldMk cId="2788245766" sldId="273"/>
            <ac:spMk id="13" creationId="{3726999D-46C3-360B-1005-5A88906959F5}"/>
          </ac:spMkLst>
        </pc:spChg>
        <pc:spChg chg="add mod">
          <ac:chgData name="Laurynas Siliauskas" userId="ba0a1a1c2a98c6df" providerId="LiveId" clId="{3970F028-5495-4CF7-8039-3EA3F6DB5EA8}" dt="2026-05-21T07:44:02.225" v="6525" actId="790"/>
          <ac:spMkLst>
            <pc:docMk/>
            <pc:sldMk cId="2788245766" sldId="273"/>
            <ac:spMk id="14" creationId="{B7A3DE3B-6C52-4F0B-9B78-919E2283D903}"/>
          </ac:spMkLst>
        </pc:spChg>
        <pc:spChg chg="add mod">
          <ac:chgData name="Laurynas Siliauskas" userId="ba0a1a1c2a98c6df" providerId="LiveId" clId="{3970F028-5495-4CF7-8039-3EA3F6DB5EA8}" dt="2026-05-21T07:44:02.225" v="6525" actId="790"/>
          <ac:spMkLst>
            <pc:docMk/>
            <pc:sldMk cId="2788245766" sldId="273"/>
            <ac:spMk id="15" creationId="{464804B1-01B2-DDF4-5FE9-D6D995C8B76F}"/>
          </ac:spMkLst>
        </pc:spChg>
        <pc:spChg chg="add mod">
          <ac:chgData name="Laurynas Siliauskas" userId="ba0a1a1c2a98c6df" providerId="LiveId" clId="{3970F028-5495-4CF7-8039-3EA3F6DB5EA8}" dt="2026-05-21T07:44:02.225" v="6525" actId="790"/>
          <ac:spMkLst>
            <pc:docMk/>
            <pc:sldMk cId="2788245766" sldId="273"/>
            <ac:spMk id="16" creationId="{362CA3C1-764A-CBEC-3367-13E0266AB01C}"/>
          </ac:spMkLst>
        </pc:spChg>
        <pc:spChg chg="add mod">
          <ac:chgData name="Laurynas Siliauskas" userId="ba0a1a1c2a98c6df" providerId="LiveId" clId="{3970F028-5495-4CF7-8039-3EA3F6DB5EA8}" dt="2026-05-21T07:44:02.225" v="6525" actId="790"/>
          <ac:spMkLst>
            <pc:docMk/>
            <pc:sldMk cId="2788245766" sldId="273"/>
            <ac:spMk id="17" creationId="{A5B97152-C1ED-4E17-0C44-8440744A6508}"/>
          </ac:spMkLst>
        </pc:spChg>
        <pc:spChg chg="add mod">
          <ac:chgData name="Laurynas Siliauskas" userId="ba0a1a1c2a98c6df" providerId="LiveId" clId="{3970F028-5495-4CF7-8039-3EA3F6DB5EA8}" dt="2026-05-21T07:44:02.225" v="6525" actId="790"/>
          <ac:spMkLst>
            <pc:docMk/>
            <pc:sldMk cId="2788245766" sldId="273"/>
            <ac:spMk id="18" creationId="{C1EAB13D-F5C9-7DE8-FE5B-47371CD2BBD9}"/>
          </ac:spMkLst>
        </pc:spChg>
        <pc:spChg chg="add mod">
          <ac:chgData name="Laurynas Siliauskas" userId="ba0a1a1c2a98c6df" providerId="LiveId" clId="{3970F028-5495-4CF7-8039-3EA3F6DB5EA8}" dt="2026-05-21T07:44:02.225" v="6525" actId="790"/>
          <ac:spMkLst>
            <pc:docMk/>
            <pc:sldMk cId="2788245766" sldId="273"/>
            <ac:spMk id="21" creationId="{96FF7F41-4738-61D3-3236-E6C69F933396}"/>
          </ac:spMkLst>
        </pc:spChg>
        <pc:picChg chg="add mod ord">
          <ac:chgData name="Laurynas Siliauskas" userId="ba0a1a1c2a98c6df" providerId="LiveId" clId="{3970F028-5495-4CF7-8039-3EA3F6DB5EA8}" dt="2026-05-12T06:20:51.650" v="835" actId="1076"/>
          <ac:picMkLst>
            <pc:docMk/>
            <pc:sldMk cId="2788245766" sldId="273"/>
            <ac:picMk id="6" creationId="{F2473FD5-CAA2-DA3C-BBB0-06E4274F3986}"/>
          </ac:picMkLst>
        </pc:picChg>
        <pc:picChg chg="add mod">
          <ac:chgData name="Laurynas Siliauskas" userId="ba0a1a1c2a98c6df" providerId="LiveId" clId="{3970F028-5495-4CF7-8039-3EA3F6DB5EA8}" dt="2026-05-12T06:20:53.386" v="836" actId="1076"/>
          <ac:picMkLst>
            <pc:docMk/>
            <pc:sldMk cId="2788245766" sldId="273"/>
            <ac:picMk id="8" creationId="{306F8213-780A-BD91-3638-B07D7154ECD0}"/>
          </ac:picMkLst>
        </pc:picChg>
        <pc:picChg chg="add mod">
          <ac:chgData name="Laurynas Siliauskas" userId="ba0a1a1c2a98c6df" providerId="LiveId" clId="{3970F028-5495-4CF7-8039-3EA3F6DB5EA8}" dt="2026-05-12T06:20:56.961" v="837" actId="1076"/>
          <ac:picMkLst>
            <pc:docMk/>
            <pc:sldMk cId="2788245766" sldId="273"/>
            <ac:picMk id="10" creationId="{A45802D8-55AB-4878-A54F-2F7D20BBF935}"/>
          </ac:picMkLst>
        </pc:picChg>
        <pc:picChg chg="add mod">
          <ac:chgData name="Laurynas Siliauskas" userId="ba0a1a1c2a98c6df" providerId="LiveId" clId="{3970F028-5495-4CF7-8039-3EA3F6DB5EA8}" dt="2026-05-12T06:35:46.973" v="1215" actId="1076"/>
          <ac:picMkLst>
            <pc:docMk/>
            <pc:sldMk cId="2788245766" sldId="273"/>
            <ac:picMk id="20" creationId="{3A2DCA0A-8C38-2D77-6C12-05C761CFC888}"/>
          </ac:picMkLst>
        </pc:picChg>
      </pc:sldChg>
      <pc:sldChg chg="addSp delSp modSp new mod">
        <pc:chgData name="Laurynas Siliauskas" userId="ba0a1a1c2a98c6df" providerId="LiveId" clId="{3970F028-5495-4CF7-8039-3EA3F6DB5EA8}" dt="2026-05-21T07:44:02.225" v="6525" actId="790"/>
        <pc:sldMkLst>
          <pc:docMk/>
          <pc:sldMk cId="83144914" sldId="274"/>
        </pc:sldMkLst>
        <pc:spChg chg="add mod">
          <ac:chgData name="Laurynas Siliauskas" userId="ba0a1a1c2a98c6df" providerId="LiveId" clId="{3970F028-5495-4CF7-8039-3EA3F6DB5EA8}" dt="2026-05-21T07:44:02.225" v="6525" actId="790"/>
          <ac:spMkLst>
            <pc:docMk/>
            <pc:sldMk cId="83144914" sldId="274"/>
            <ac:spMk id="4" creationId="{DCDB1AAA-2024-7097-6705-63D342B92929}"/>
          </ac:spMkLst>
        </pc:spChg>
        <pc:spChg chg="add mod">
          <ac:chgData name="Laurynas Siliauskas" userId="ba0a1a1c2a98c6df" providerId="LiveId" clId="{3970F028-5495-4CF7-8039-3EA3F6DB5EA8}" dt="2026-05-21T07:44:02.225" v="6525" actId="790"/>
          <ac:spMkLst>
            <pc:docMk/>
            <pc:sldMk cId="83144914" sldId="274"/>
            <ac:spMk id="11" creationId="{FF89B937-F0CA-5B1C-5423-53F919ED07A4}"/>
          </ac:spMkLst>
        </pc:spChg>
        <pc:picChg chg="add mod ord">
          <ac:chgData name="Laurynas Siliauskas" userId="ba0a1a1c2a98c6df" providerId="LiveId" clId="{3970F028-5495-4CF7-8039-3EA3F6DB5EA8}" dt="2026-05-12T06:28:00.473" v="1181" actId="1076"/>
          <ac:picMkLst>
            <pc:docMk/>
            <pc:sldMk cId="83144914" sldId="274"/>
            <ac:picMk id="6" creationId="{0039D5E0-371C-616E-7E2C-6FACE0151DEA}"/>
          </ac:picMkLst>
        </pc:picChg>
        <pc:picChg chg="add mod">
          <ac:chgData name="Laurynas Siliauskas" userId="ba0a1a1c2a98c6df" providerId="LiveId" clId="{3970F028-5495-4CF7-8039-3EA3F6DB5EA8}" dt="2026-05-12T06:28:16.501" v="1185" actId="1076"/>
          <ac:picMkLst>
            <pc:docMk/>
            <pc:sldMk cId="83144914" sldId="274"/>
            <ac:picMk id="8" creationId="{EB21355D-467A-FEE1-019A-517F8C686529}"/>
          </ac:picMkLst>
        </pc:picChg>
        <pc:picChg chg="add mod">
          <ac:chgData name="Laurynas Siliauskas" userId="ba0a1a1c2a98c6df" providerId="LiveId" clId="{3970F028-5495-4CF7-8039-3EA3F6DB5EA8}" dt="2026-05-12T06:28:28.891" v="1190" actId="1076"/>
          <ac:picMkLst>
            <pc:docMk/>
            <pc:sldMk cId="83144914" sldId="274"/>
            <ac:picMk id="10" creationId="{B53EC3A6-B689-B70D-D671-7DC5EDF27BCE}"/>
          </ac:picMkLst>
        </pc:picChg>
      </pc:sldChg>
      <pc:sldChg chg="addSp delSp modSp new mod">
        <pc:chgData name="Laurynas Siliauskas" userId="ba0a1a1c2a98c6df" providerId="LiveId" clId="{3970F028-5495-4CF7-8039-3EA3F6DB5EA8}" dt="2026-05-21T07:44:02.225" v="6525" actId="790"/>
        <pc:sldMkLst>
          <pc:docMk/>
          <pc:sldMk cId="2330028443" sldId="275"/>
        </pc:sldMkLst>
        <pc:spChg chg="add mod">
          <ac:chgData name="Laurynas Siliauskas" userId="ba0a1a1c2a98c6df" providerId="LiveId" clId="{3970F028-5495-4CF7-8039-3EA3F6DB5EA8}" dt="2026-05-21T07:44:02.225" v="6525" actId="790"/>
          <ac:spMkLst>
            <pc:docMk/>
            <pc:sldMk cId="2330028443" sldId="275"/>
            <ac:spMk id="4" creationId="{CB37BBF2-B5CD-16DA-D744-D0E13C27DAAF}"/>
          </ac:spMkLst>
        </pc:spChg>
        <pc:spChg chg="add mod">
          <ac:chgData name="Laurynas Siliauskas" userId="ba0a1a1c2a98c6df" providerId="LiveId" clId="{3970F028-5495-4CF7-8039-3EA3F6DB5EA8}" dt="2026-05-21T07:44:02.225" v="6525" actId="790"/>
          <ac:spMkLst>
            <pc:docMk/>
            <pc:sldMk cId="2330028443" sldId="275"/>
            <ac:spMk id="7" creationId="{6B9390B8-F56F-2BE6-EAF3-55D14FCBC3FD}"/>
          </ac:spMkLst>
        </pc:spChg>
        <pc:picChg chg="add mod">
          <ac:chgData name="Laurynas Siliauskas" userId="ba0a1a1c2a98c6df" providerId="LiveId" clId="{3970F028-5495-4CF7-8039-3EA3F6DB5EA8}" dt="2026-05-18T08:52:47.533" v="5872" actId="14100"/>
          <ac:picMkLst>
            <pc:docMk/>
            <pc:sldMk cId="2330028443" sldId="275"/>
            <ac:picMk id="2" creationId="{1AB26E3F-4E0D-3A8A-40C8-2874837C0130}"/>
          </ac:picMkLst>
        </pc:picChg>
        <pc:picChg chg="add mod ord">
          <ac:chgData name="Laurynas Siliauskas" userId="ba0a1a1c2a98c6df" providerId="LiveId" clId="{3970F028-5495-4CF7-8039-3EA3F6DB5EA8}" dt="2026-05-12T06:45:40.488" v="1277" actId="1076"/>
          <ac:picMkLst>
            <pc:docMk/>
            <pc:sldMk cId="2330028443" sldId="275"/>
            <ac:picMk id="6" creationId="{94D1762F-F8B0-31F3-7A62-733E24D2AC5A}"/>
          </ac:picMkLst>
        </pc:picChg>
      </pc:sldChg>
      <pc:sldChg chg="addSp delSp modSp new mod">
        <pc:chgData name="Laurynas Siliauskas" userId="ba0a1a1c2a98c6df" providerId="LiveId" clId="{3970F028-5495-4CF7-8039-3EA3F6DB5EA8}" dt="2026-05-21T07:44:02.225" v="6525" actId="790"/>
        <pc:sldMkLst>
          <pc:docMk/>
          <pc:sldMk cId="2829457124" sldId="276"/>
        </pc:sldMkLst>
        <pc:spChg chg="add mod">
          <ac:chgData name="Laurynas Siliauskas" userId="ba0a1a1c2a98c6df" providerId="LiveId" clId="{3970F028-5495-4CF7-8039-3EA3F6DB5EA8}" dt="2026-05-21T07:44:02.225" v="6525" actId="790"/>
          <ac:spMkLst>
            <pc:docMk/>
            <pc:sldMk cId="2829457124" sldId="276"/>
            <ac:spMk id="4" creationId="{B6742AB7-AC92-959D-CCCA-B31EC7B53A0A}"/>
          </ac:spMkLst>
        </pc:spChg>
        <pc:spChg chg="add mod">
          <ac:chgData name="Laurynas Siliauskas" userId="ba0a1a1c2a98c6df" providerId="LiveId" clId="{3970F028-5495-4CF7-8039-3EA3F6DB5EA8}" dt="2026-05-21T07:44:02.225" v="6525" actId="790"/>
          <ac:spMkLst>
            <pc:docMk/>
            <pc:sldMk cId="2829457124" sldId="276"/>
            <ac:spMk id="15" creationId="{E67AAED9-7178-724E-B2FD-082BBC8727BA}"/>
          </ac:spMkLst>
        </pc:spChg>
        <pc:spChg chg="add mod">
          <ac:chgData name="Laurynas Siliauskas" userId="ba0a1a1c2a98c6df" providerId="LiveId" clId="{3970F028-5495-4CF7-8039-3EA3F6DB5EA8}" dt="2026-05-21T07:44:02.225" v="6525" actId="790"/>
          <ac:spMkLst>
            <pc:docMk/>
            <pc:sldMk cId="2829457124" sldId="276"/>
            <ac:spMk id="16" creationId="{99521B14-2487-92D8-158D-3F934933C9D5}"/>
          </ac:spMkLst>
        </pc:spChg>
        <pc:spChg chg="add mod">
          <ac:chgData name="Laurynas Siliauskas" userId="ba0a1a1c2a98c6df" providerId="LiveId" clId="{3970F028-5495-4CF7-8039-3EA3F6DB5EA8}" dt="2026-05-21T07:44:02.225" v="6525" actId="790"/>
          <ac:spMkLst>
            <pc:docMk/>
            <pc:sldMk cId="2829457124" sldId="276"/>
            <ac:spMk id="17" creationId="{5F65B4D6-BD2A-94F7-60FE-56BA2472B0D5}"/>
          </ac:spMkLst>
        </pc:spChg>
        <pc:spChg chg="add mod">
          <ac:chgData name="Laurynas Siliauskas" userId="ba0a1a1c2a98c6df" providerId="LiveId" clId="{3970F028-5495-4CF7-8039-3EA3F6DB5EA8}" dt="2026-05-21T07:44:02.225" v="6525" actId="790"/>
          <ac:spMkLst>
            <pc:docMk/>
            <pc:sldMk cId="2829457124" sldId="276"/>
            <ac:spMk id="18" creationId="{41B4B808-024B-5436-9BC0-5BAADE8052A0}"/>
          </ac:spMkLst>
        </pc:spChg>
        <pc:picChg chg="add mod ord">
          <ac:chgData name="Laurynas Siliauskas" userId="ba0a1a1c2a98c6df" providerId="LiveId" clId="{3970F028-5495-4CF7-8039-3EA3F6DB5EA8}" dt="2026-05-12T06:48:51.576" v="1406" actId="1076"/>
          <ac:picMkLst>
            <pc:docMk/>
            <pc:sldMk cId="2829457124" sldId="276"/>
            <ac:picMk id="6" creationId="{26265AD4-63AB-8FBB-685E-E0C6A5E4DA6D}"/>
          </ac:picMkLst>
        </pc:picChg>
        <pc:picChg chg="add mod">
          <ac:chgData name="Laurynas Siliauskas" userId="ba0a1a1c2a98c6df" providerId="LiveId" clId="{3970F028-5495-4CF7-8039-3EA3F6DB5EA8}" dt="2026-05-12T06:48:53.928" v="1407" actId="1076"/>
          <ac:picMkLst>
            <pc:docMk/>
            <pc:sldMk cId="2829457124" sldId="276"/>
            <ac:picMk id="8" creationId="{46FFBA4A-0AEE-3441-DC6B-1A00EF273D7F}"/>
          </ac:picMkLst>
        </pc:picChg>
        <pc:picChg chg="add mod">
          <ac:chgData name="Laurynas Siliauskas" userId="ba0a1a1c2a98c6df" providerId="LiveId" clId="{3970F028-5495-4CF7-8039-3EA3F6DB5EA8}" dt="2026-05-12T06:48:42.975" v="1405" actId="1076"/>
          <ac:picMkLst>
            <pc:docMk/>
            <pc:sldMk cId="2829457124" sldId="276"/>
            <ac:picMk id="10" creationId="{1FDAC902-0811-3BB4-9356-0C36413F1CC9}"/>
          </ac:picMkLst>
        </pc:picChg>
        <pc:picChg chg="add mod">
          <ac:chgData name="Laurynas Siliauskas" userId="ba0a1a1c2a98c6df" providerId="LiveId" clId="{3970F028-5495-4CF7-8039-3EA3F6DB5EA8}" dt="2026-05-12T06:48:41.567" v="1404" actId="1076"/>
          <ac:picMkLst>
            <pc:docMk/>
            <pc:sldMk cId="2829457124" sldId="276"/>
            <ac:picMk id="12" creationId="{A63B26CA-E281-F956-8ABD-D0333873B56A}"/>
          </ac:picMkLst>
        </pc:picChg>
      </pc:sldChg>
      <pc:sldChg chg="addSp delSp modSp new mod">
        <pc:chgData name="Laurynas Siliauskas" userId="ba0a1a1c2a98c6df" providerId="LiveId" clId="{3970F028-5495-4CF7-8039-3EA3F6DB5EA8}" dt="2026-05-21T07:44:02.225" v="6525" actId="790"/>
        <pc:sldMkLst>
          <pc:docMk/>
          <pc:sldMk cId="1105712800" sldId="277"/>
        </pc:sldMkLst>
        <pc:spChg chg="add mod">
          <ac:chgData name="Laurynas Siliauskas" userId="ba0a1a1c2a98c6df" providerId="LiveId" clId="{3970F028-5495-4CF7-8039-3EA3F6DB5EA8}" dt="2026-05-21T07:44:02.225" v="6525" actId="790"/>
          <ac:spMkLst>
            <pc:docMk/>
            <pc:sldMk cId="1105712800" sldId="277"/>
            <ac:spMk id="4" creationId="{455632FC-382F-3084-69C0-19ED142C6D9D}"/>
          </ac:spMkLst>
        </pc:spChg>
        <pc:spChg chg="add mod">
          <ac:chgData name="Laurynas Siliauskas" userId="ba0a1a1c2a98c6df" providerId="LiveId" clId="{3970F028-5495-4CF7-8039-3EA3F6DB5EA8}" dt="2026-05-21T07:44:02.225" v="6525" actId="790"/>
          <ac:spMkLst>
            <pc:docMk/>
            <pc:sldMk cId="1105712800" sldId="277"/>
            <ac:spMk id="13" creationId="{E37EB0CD-D098-79E1-AD41-96B6055ADBA4}"/>
          </ac:spMkLst>
        </pc:spChg>
        <pc:spChg chg="add mod">
          <ac:chgData name="Laurynas Siliauskas" userId="ba0a1a1c2a98c6df" providerId="LiveId" clId="{3970F028-5495-4CF7-8039-3EA3F6DB5EA8}" dt="2026-05-21T07:44:02.225" v="6525" actId="790"/>
          <ac:spMkLst>
            <pc:docMk/>
            <pc:sldMk cId="1105712800" sldId="277"/>
            <ac:spMk id="14" creationId="{FD2E4601-8B45-B7BA-D46F-8744735C6241}"/>
          </ac:spMkLst>
        </pc:spChg>
        <pc:spChg chg="add mod">
          <ac:chgData name="Laurynas Siliauskas" userId="ba0a1a1c2a98c6df" providerId="LiveId" clId="{3970F028-5495-4CF7-8039-3EA3F6DB5EA8}" dt="2026-05-21T07:44:02.225" v="6525" actId="790"/>
          <ac:spMkLst>
            <pc:docMk/>
            <pc:sldMk cId="1105712800" sldId="277"/>
            <ac:spMk id="15" creationId="{AAB923EC-CFCC-E1BA-9F44-6ABE0079EF5F}"/>
          </ac:spMkLst>
        </pc:spChg>
        <pc:spChg chg="add mod">
          <ac:chgData name="Laurynas Siliauskas" userId="ba0a1a1c2a98c6df" providerId="LiveId" clId="{3970F028-5495-4CF7-8039-3EA3F6DB5EA8}" dt="2026-05-21T07:44:02.225" v="6525" actId="790"/>
          <ac:spMkLst>
            <pc:docMk/>
            <pc:sldMk cId="1105712800" sldId="277"/>
            <ac:spMk id="16" creationId="{3B280AFC-CC08-DD07-6518-CE42ED2A460F}"/>
          </ac:spMkLst>
        </pc:spChg>
        <pc:picChg chg="add mod ord">
          <ac:chgData name="Laurynas Siliauskas" userId="ba0a1a1c2a98c6df" providerId="LiveId" clId="{3970F028-5495-4CF7-8039-3EA3F6DB5EA8}" dt="2026-05-12T07:01:10.537" v="1562" actId="1076"/>
          <ac:picMkLst>
            <pc:docMk/>
            <pc:sldMk cId="1105712800" sldId="277"/>
            <ac:picMk id="6" creationId="{E1FD809A-CA23-4507-7ACE-89E464A4896C}"/>
          </ac:picMkLst>
        </pc:picChg>
        <pc:picChg chg="add mod">
          <ac:chgData name="Laurynas Siliauskas" userId="ba0a1a1c2a98c6df" providerId="LiveId" clId="{3970F028-5495-4CF7-8039-3EA3F6DB5EA8}" dt="2026-05-12T07:01:12.097" v="1563" actId="1076"/>
          <ac:picMkLst>
            <pc:docMk/>
            <pc:sldMk cId="1105712800" sldId="277"/>
            <ac:picMk id="8" creationId="{3061F57C-062C-0175-FEFA-8451D38F3452}"/>
          </ac:picMkLst>
        </pc:picChg>
        <pc:picChg chg="add mod">
          <ac:chgData name="Laurynas Siliauskas" userId="ba0a1a1c2a98c6df" providerId="LiveId" clId="{3970F028-5495-4CF7-8039-3EA3F6DB5EA8}" dt="2026-05-12T07:01:25.626" v="1568" actId="1076"/>
          <ac:picMkLst>
            <pc:docMk/>
            <pc:sldMk cId="1105712800" sldId="277"/>
            <ac:picMk id="10" creationId="{2F27D6DA-A962-1415-F753-B8371108C8A9}"/>
          </ac:picMkLst>
        </pc:picChg>
        <pc:picChg chg="add mod">
          <ac:chgData name="Laurynas Siliauskas" userId="ba0a1a1c2a98c6df" providerId="LiveId" clId="{3970F028-5495-4CF7-8039-3EA3F6DB5EA8}" dt="2026-05-12T07:01:26.867" v="1569" actId="1076"/>
          <ac:picMkLst>
            <pc:docMk/>
            <pc:sldMk cId="1105712800" sldId="277"/>
            <ac:picMk id="12" creationId="{969F7217-F35A-09CA-EBDC-50FF8A3EF02F}"/>
          </ac:picMkLst>
        </pc:picChg>
      </pc:sldChg>
      <pc:sldChg chg="addSp delSp modSp new mod">
        <pc:chgData name="Laurynas Siliauskas" userId="ba0a1a1c2a98c6df" providerId="LiveId" clId="{3970F028-5495-4CF7-8039-3EA3F6DB5EA8}" dt="2026-05-21T07:44:02.225" v="6525" actId="790"/>
        <pc:sldMkLst>
          <pc:docMk/>
          <pc:sldMk cId="2295426409" sldId="278"/>
        </pc:sldMkLst>
        <pc:spChg chg="add mod">
          <ac:chgData name="Laurynas Siliauskas" userId="ba0a1a1c2a98c6df" providerId="LiveId" clId="{3970F028-5495-4CF7-8039-3EA3F6DB5EA8}" dt="2026-05-21T07:44:02.225" v="6525" actId="790"/>
          <ac:spMkLst>
            <pc:docMk/>
            <pc:sldMk cId="2295426409" sldId="278"/>
            <ac:spMk id="4" creationId="{33F1A5BE-5511-F98A-3C54-88F062211D20}"/>
          </ac:spMkLst>
        </pc:spChg>
        <pc:spChg chg="add mod">
          <ac:chgData name="Laurynas Siliauskas" userId="ba0a1a1c2a98c6df" providerId="LiveId" clId="{3970F028-5495-4CF7-8039-3EA3F6DB5EA8}" dt="2026-05-21T07:44:02.225" v="6525" actId="790"/>
          <ac:spMkLst>
            <pc:docMk/>
            <pc:sldMk cId="2295426409" sldId="278"/>
            <ac:spMk id="13" creationId="{C20657FA-72F7-0695-3820-9B348A445537}"/>
          </ac:spMkLst>
        </pc:spChg>
        <pc:spChg chg="add mod">
          <ac:chgData name="Laurynas Siliauskas" userId="ba0a1a1c2a98c6df" providerId="LiveId" clId="{3970F028-5495-4CF7-8039-3EA3F6DB5EA8}" dt="2026-05-21T07:44:02.225" v="6525" actId="790"/>
          <ac:spMkLst>
            <pc:docMk/>
            <pc:sldMk cId="2295426409" sldId="278"/>
            <ac:spMk id="14" creationId="{F1532E0B-76C6-B54C-3765-8385A3B0E42D}"/>
          </ac:spMkLst>
        </pc:spChg>
        <pc:spChg chg="add mod">
          <ac:chgData name="Laurynas Siliauskas" userId="ba0a1a1c2a98c6df" providerId="LiveId" clId="{3970F028-5495-4CF7-8039-3EA3F6DB5EA8}" dt="2026-05-21T07:44:02.225" v="6525" actId="790"/>
          <ac:spMkLst>
            <pc:docMk/>
            <pc:sldMk cId="2295426409" sldId="278"/>
            <ac:spMk id="15" creationId="{D48DC570-70B9-2837-5BAF-C6AE2228837D}"/>
          </ac:spMkLst>
        </pc:spChg>
        <pc:spChg chg="add mod">
          <ac:chgData name="Laurynas Siliauskas" userId="ba0a1a1c2a98c6df" providerId="LiveId" clId="{3970F028-5495-4CF7-8039-3EA3F6DB5EA8}" dt="2026-05-21T07:44:02.225" v="6525" actId="790"/>
          <ac:spMkLst>
            <pc:docMk/>
            <pc:sldMk cId="2295426409" sldId="278"/>
            <ac:spMk id="16" creationId="{C49FA39A-4E18-5F58-68B6-6A724F4E92A5}"/>
          </ac:spMkLst>
        </pc:spChg>
        <pc:picChg chg="add mod ord">
          <ac:chgData name="Laurynas Siliauskas" userId="ba0a1a1c2a98c6df" providerId="LiveId" clId="{3970F028-5495-4CF7-8039-3EA3F6DB5EA8}" dt="2026-05-12T06:49:58.310" v="1432" actId="1076"/>
          <ac:picMkLst>
            <pc:docMk/>
            <pc:sldMk cId="2295426409" sldId="278"/>
            <ac:picMk id="6" creationId="{CAC6591F-6D3B-D682-7BE1-D0AE9A85AF37}"/>
          </ac:picMkLst>
        </pc:picChg>
        <pc:picChg chg="add mod">
          <ac:chgData name="Laurynas Siliauskas" userId="ba0a1a1c2a98c6df" providerId="LiveId" clId="{3970F028-5495-4CF7-8039-3EA3F6DB5EA8}" dt="2026-05-12T06:50:48.448" v="1445" actId="1076"/>
          <ac:picMkLst>
            <pc:docMk/>
            <pc:sldMk cId="2295426409" sldId="278"/>
            <ac:picMk id="8" creationId="{89746371-A17E-27A5-8675-DCEDECE07812}"/>
          </ac:picMkLst>
        </pc:picChg>
        <pc:picChg chg="add mod">
          <ac:chgData name="Laurynas Siliauskas" userId="ba0a1a1c2a98c6df" providerId="LiveId" clId="{3970F028-5495-4CF7-8039-3EA3F6DB5EA8}" dt="2026-05-12T06:50:26.696" v="1441" actId="1076"/>
          <ac:picMkLst>
            <pc:docMk/>
            <pc:sldMk cId="2295426409" sldId="278"/>
            <ac:picMk id="10" creationId="{4989DAF4-20EB-CAE8-6844-85A500AC1867}"/>
          </ac:picMkLst>
        </pc:picChg>
        <pc:picChg chg="add mod">
          <ac:chgData name="Laurynas Siliauskas" userId="ba0a1a1c2a98c6df" providerId="LiveId" clId="{3970F028-5495-4CF7-8039-3EA3F6DB5EA8}" dt="2026-05-12T06:50:36.151" v="1444" actId="1076"/>
          <ac:picMkLst>
            <pc:docMk/>
            <pc:sldMk cId="2295426409" sldId="278"/>
            <ac:picMk id="12" creationId="{29D20A44-F152-B7B5-0E41-58F45BEE6D8C}"/>
          </ac:picMkLst>
        </pc:picChg>
      </pc:sldChg>
      <pc:sldChg chg="addSp delSp modSp new mod">
        <pc:chgData name="Laurynas Siliauskas" userId="ba0a1a1c2a98c6df" providerId="LiveId" clId="{3970F028-5495-4CF7-8039-3EA3F6DB5EA8}" dt="2026-05-21T07:44:02.225" v="6525" actId="790"/>
        <pc:sldMkLst>
          <pc:docMk/>
          <pc:sldMk cId="3338248778" sldId="279"/>
        </pc:sldMkLst>
        <pc:spChg chg="add mod">
          <ac:chgData name="Laurynas Siliauskas" userId="ba0a1a1c2a98c6df" providerId="LiveId" clId="{3970F028-5495-4CF7-8039-3EA3F6DB5EA8}" dt="2026-05-21T07:44:02.225" v="6525" actId="790"/>
          <ac:spMkLst>
            <pc:docMk/>
            <pc:sldMk cId="3338248778" sldId="279"/>
            <ac:spMk id="6" creationId="{F0231DA8-FA10-FF82-DA81-A48B360B92CC}"/>
          </ac:spMkLst>
        </pc:spChg>
        <pc:spChg chg="add mod">
          <ac:chgData name="Laurynas Siliauskas" userId="ba0a1a1c2a98c6df" providerId="LiveId" clId="{3970F028-5495-4CF7-8039-3EA3F6DB5EA8}" dt="2026-05-21T07:44:02.225" v="6525" actId="790"/>
          <ac:spMkLst>
            <pc:docMk/>
            <pc:sldMk cId="3338248778" sldId="279"/>
            <ac:spMk id="9" creationId="{2918E6AD-828B-FEEC-ACED-9B4AF90F5369}"/>
          </ac:spMkLst>
        </pc:spChg>
        <pc:spChg chg="add mod">
          <ac:chgData name="Laurynas Siliauskas" userId="ba0a1a1c2a98c6df" providerId="LiveId" clId="{3970F028-5495-4CF7-8039-3EA3F6DB5EA8}" dt="2026-05-21T07:44:02.225" v="6525" actId="790"/>
          <ac:spMkLst>
            <pc:docMk/>
            <pc:sldMk cId="3338248778" sldId="279"/>
            <ac:spMk id="10" creationId="{3821F1E0-D991-2E98-13CA-CF4C66FE1BD5}"/>
          </ac:spMkLst>
        </pc:spChg>
        <pc:picChg chg="add mod ord">
          <ac:chgData name="Laurynas Siliauskas" userId="ba0a1a1c2a98c6df" providerId="LiveId" clId="{3970F028-5495-4CF7-8039-3EA3F6DB5EA8}" dt="2026-05-12T07:03:31.022" v="1590" actId="1076"/>
          <ac:picMkLst>
            <pc:docMk/>
            <pc:sldMk cId="3338248778" sldId="279"/>
            <ac:picMk id="5" creationId="{E9228EAD-177B-9E3E-D7A2-1FA0CC0C08FF}"/>
          </ac:picMkLst>
        </pc:picChg>
        <pc:picChg chg="add mod">
          <ac:chgData name="Laurynas Siliauskas" userId="ba0a1a1c2a98c6df" providerId="LiveId" clId="{3970F028-5495-4CF7-8039-3EA3F6DB5EA8}" dt="2026-05-12T07:03:54.896" v="1595" actId="1076"/>
          <ac:picMkLst>
            <pc:docMk/>
            <pc:sldMk cId="3338248778" sldId="279"/>
            <ac:picMk id="8" creationId="{9781D174-9FA4-B83D-DE4C-3A8DEF9A174B}"/>
          </ac:picMkLst>
        </pc:picChg>
      </pc:sldChg>
      <pc:sldChg chg="addSp delSp modSp new mod">
        <pc:chgData name="Laurynas Siliauskas" userId="ba0a1a1c2a98c6df" providerId="LiveId" clId="{3970F028-5495-4CF7-8039-3EA3F6DB5EA8}" dt="2026-05-21T07:44:02.225" v="6525" actId="790"/>
        <pc:sldMkLst>
          <pc:docMk/>
          <pc:sldMk cId="3922949216" sldId="280"/>
        </pc:sldMkLst>
        <pc:spChg chg="add mod">
          <ac:chgData name="Laurynas Siliauskas" userId="ba0a1a1c2a98c6df" providerId="LiveId" clId="{3970F028-5495-4CF7-8039-3EA3F6DB5EA8}" dt="2026-05-21T07:44:02.225" v="6525" actId="790"/>
          <ac:spMkLst>
            <pc:docMk/>
            <pc:sldMk cId="3922949216" sldId="280"/>
            <ac:spMk id="4" creationId="{EEB095AE-6005-4BA1-5BF7-D92DA28EF633}"/>
          </ac:spMkLst>
        </pc:spChg>
        <pc:spChg chg="add mod">
          <ac:chgData name="Laurynas Siliauskas" userId="ba0a1a1c2a98c6df" providerId="LiveId" clId="{3970F028-5495-4CF7-8039-3EA3F6DB5EA8}" dt="2026-05-21T07:44:02.225" v="6525" actId="790"/>
          <ac:spMkLst>
            <pc:docMk/>
            <pc:sldMk cId="3922949216" sldId="280"/>
            <ac:spMk id="9" creationId="{95EDFE05-D124-4B89-B68D-0927E7099ED7}"/>
          </ac:spMkLst>
        </pc:spChg>
        <pc:picChg chg="add mod ord">
          <ac:chgData name="Laurynas Siliauskas" userId="ba0a1a1c2a98c6df" providerId="LiveId" clId="{3970F028-5495-4CF7-8039-3EA3F6DB5EA8}" dt="2026-05-12T07:04:52.747" v="1619" actId="1076"/>
          <ac:picMkLst>
            <pc:docMk/>
            <pc:sldMk cId="3922949216" sldId="280"/>
            <ac:picMk id="6" creationId="{4406A9F7-86F5-CEC4-9753-5E1131437160}"/>
          </ac:picMkLst>
        </pc:picChg>
        <pc:picChg chg="add mod">
          <ac:chgData name="Laurynas Siliauskas" userId="ba0a1a1c2a98c6df" providerId="LiveId" clId="{3970F028-5495-4CF7-8039-3EA3F6DB5EA8}" dt="2026-05-12T07:04:47.036" v="1618" actId="1076"/>
          <ac:picMkLst>
            <pc:docMk/>
            <pc:sldMk cId="3922949216" sldId="280"/>
            <ac:picMk id="8" creationId="{B43CA680-8150-1019-CA0F-F011AA557A45}"/>
          </ac:picMkLst>
        </pc:picChg>
      </pc:sldChg>
      <pc:sldChg chg="addSp delSp modSp new mod">
        <pc:chgData name="Laurynas Siliauskas" userId="ba0a1a1c2a98c6df" providerId="LiveId" clId="{3970F028-5495-4CF7-8039-3EA3F6DB5EA8}" dt="2026-05-21T07:44:02.225" v="6525" actId="790"/>
        <pc:sldMkLst>
          <pc:docMk/>
          <pc:sldMk cId="3915527232" sldId="281"/>
        </pc:sldMkLst>
        <pc:spChg chg="add mod">
          <ac:chgData name="Laurynas Siliauskas" userId="ba0a1a1c2a98c6df" providerId="LiveId" clId="{3970F028-5495-4CF7-8039-3EA3F6DB5EA8}" dt="2026-05-21T07:44:02.225" v="6525" actId="790"/>
          <ac:spMkLst>
            <pc:docMk/>
            <pc:sldMk cId="3915527232" sldId="281"/>
            <ac:spMk id="4" creationId="{12DAC290-8351-7449-3917-1DF0EF57D12A}"/>
          </ac:spMkLst>
        </pc:spChg>
        <pc:spChg chg="add mod">
          <ac:chgData name="Laurynas Siliauskas" userId="ba0a1a1c2a98c6df" providerId="LiveId" clId="{3970F028-5495-4CF7-8039-3EA3F6DB5EA8}" dt="2026-05-21T07:44:02.225" v="6525" actId="790"/>
          <ac:spMkLst>
            <pc:docMk/>
            <pc:sldMk cId="3915527232" sldId="281"/>
            <ac:spMk id="15" creationId="{56F12D80-CE97-F172-D7F9-17848A73E599}"/>
          </ac:spMkLst>
        </pc:spChg>
        <pc:spChg chg="add mod">
          <ac:chgData name="Laurynas Siliauskas" userId="ba0a1a1c2a98c6df" providerId="LiveId" clId="{3970F028-5495-4CF7-8039-3EA3F6DB5EA8}" dt="2026-05-21T07:44:02.225" v="6525" actId="790"/>
          <ac:spMkLst>
            <pc:docMk/>
            <pc:sldMk cId="3915527232" sldId="281"/>
            <ac:spMk id="16" creationId="{510F4304-DEDF-53F2-D9D9-9D73008C8E44}"/>
          </ac:spMkLst>
        </pc:spChg>
        <pc:spChg chg="add mod">
          <ac:chgData name="Laurynas Siliauskas" userId="ba0a1a1c2a98c6df" providerId="LiveId" clId="{3970F028-5495-4CF7-8039-3EA3F6DB5EA8}" dt="2026-05-21T07:44:02.225" v="6525" actId="790"/>
          <ac:spMkLst>
            <pc:docMk/>
            <pc:sldMk cId="3915527232" sldId="281"/>
            <ac:spMk id="17" creationId="{77749A23-AD43-6648-754C-F0C17FC8A9CF}"/>
          </ac:spMkLst>
        </pc:spChg>
        <pc:picChg chg="add mod ord">
          <ac:chgData name="Laurynas Siliauskas" userId="ba0a1a1c2a98c6df" providerId="LiveId" clId="{3970F028-5495-4CF7-8039-3EA3F6DB5EA8}" dt="2026-05-12T07:55:12.790" v="1809" actId="1076"/>
          <ac:picMkLst>
            <pc:docMk/>
            <pc:sldMk cId="3915527232" sldId="281"/>
            <ac:picMk id="10" creationId="{5714A492-47AB-97F9-0732-EC13A330F0D3}"/>
          </ac:picMkLst>
        </pc:picChg>
        <pc:picChg chg="add mod">
          <ac:chgData name="Laurynas Siliauskas" userId="ba0a1a1c2a98c6df" providerId="LiveId" clId="{3970F028-5495-4CF7-8039-3EA3F6DB5EA8}" dt="2026-05-12T07:55:14.307" v="1810" actId="1076"/>
          <ac:picMkLst>
            <pc:docMk/>
            <pc:sldMk cId="3915527232" sldId="281"/>
            <ac:picMk id="12" creationId="{9307ABB7-B521-ABB9-D1F3-62733063198D}"/>
          </ac:picMkLst>
        </pc:picChg>
        <pc:picChg chg="add mod">
          <ac:chgData name="Laurynas Siliauskas" userId="ba0a1a1c2a98c6df" providerId="LiveId" clId="{3970F028-5495-4CF7-8039-3EA3F6DB5EA8}" dt="2026-05-12T07:55:15.972" v="1811" actId="1076"/>
          <ac:picMkLst>
            <pc:docMk/>
            <pc:sldMk cId="3915527232" sldId="281"/>
            <ac:picMk id="14" creationId="{858C3E6D-DF33-8003-F6E2-92DFAC874E02}"/>
          </ac:picMkLst>
        </pc:picChg>
      </pc:sldChg>
      <pc:sldChg chg="addSp delSp modSp new mod">
        <pc:chgData name="Laurynas Siliauskas" userId="ba0a1a1c2a98c6df" providerId="LiveId" clId="{3970F028-5495-4CF7-8039-3EA3F6DB5EA8}" dt="2026-05-21T07:44:02.225" v="6525" actId="790"/>
        <pc:sldMkLst>
          <pc:docMk/>
          <pc:sldMk cId="148667352" sldId="282"/>
        </pc:sldMkLst>
        <pc:spChg chg="add mod">
          <ac:chgData name="Laurynas Siliauskas" userId="ba0a1a1c2a98c6df" providerId="LiveId" clId="{3970F028-5495-4CF7-8039-3EA3F6DB5EA8}" dt="2026-05-21T07:44:02.225" v="6525" actId="790"/>
          <ac:spMkLst>
            <pc:docMk/>
            <pc:sldMk cId="148667352" sldId="282"/>
            <ac:spMk id="4" creationId="{FB1CB215-00F4-F6DE-BDF8-1BE8FF910F2A}"/>
          </ac:spMkLst>
        </pc:spChg>
        <pc:picChg chg="add mod ord">
          <ac:chgData name="Laurynas Siliauskas" userId="ba0a1a1c2a98c6df" providerId="LiveId" clId="{3970F028-5495-4CF7-8039-3EA3F6DB5EA8}" dt="2026-05-18T09:34:01.660" v="5884" actId="14100"/>
          <ac:picMkLst>
            <pc:docMk/>
            <pc:sldMk cId="148667352" sldId="282"/>
            <ac:picMk id="6" creationId="{F5129DD5-302D-BD79-7831-B47D2CD35463}"/>
          </ac:picMkLst>
        </pc:picChg>
        <pc:picChg chg="add mod">
          <ac:chgData name="Laurynas Siliauskas" userId="ba0a1a1c2a98c6df" providerId="LiveId" clId="{3970F028-5495-4CF7-8039-3EA3F6DB5EA8}" dt="2026-05-18T09:34:05.724" v="5885" actId="14100"/>
          <ac:picMkLst>
            <pc:docMk/>
            <pc:sldMk cId="148667352" sldId="282"/>
            <ac:picMk id="11" creationId="{31B18440-F6E6-1132-E7F4-D1CCEB1C8159}"/>
          </ac:picMkLst>
        </pc:picChg>
      </pc:sldChg>
      <pc:sldChg chg="addSp delSp modSp new mod">
        <pc:chgData name="Laurynas Siliauskas" userId="ba0a1a1c2a98c6df" providerId="LiveId" clId="{3970F028-5495-4CF7-8039-3EA3F6DB5EA8}" dt="2026-05-21T07:44:02.225" v="6525" actId="790"/>
        <pc:sldMkLst>
          <pc:docMk/>
          <pc:sldMk cId="1896745859" sldId="283"/>
        </pc:sldMkLst>
        <pc:spChg chg="add mod">
          <ac:chgData name="Laurynas Siliauskas" userId="ba0a1a1c2a98c6df" providerId="LiveId" clId="{3970F028-5495-4CF7-8039-3EA3F6DB5EA8}" dt="2026-05-21T07:44:02.225" v="6525" actId="790"/>
          <ac:spMkLst>
            <pc:docMk/>
            <pc:sldMk cId="1896745859" sldId="283"/>
            <ac:spMk id="4" creationId="{C09E12A5-E2C4-6F1F-A4A1-8A4E69253088}"/>
          </ac:spMkLst>
        </pc:spChg>
        <pc:spChg chg="add mod">
          <ac:chgData name="Laurynas Siliauskas" userId="ba0a1a1c2a98c6df" providerId="LiveId" clId="{3970F028-5495-4CF7-8039-3EA3F6DB5EA8}" dt="2026-05-21T07:44:02.225" v="6525" actId="790"/>
          <ac:spMkLst>
            <pc:docMk/>
            <pc:sldMk cId="1896745859" sldId="283"/>
            <ac:spMk id="11" creationId="{7245B5AD-3DFB-3F55-644A-0EEC11CCC239}"/>
          </ac:spMkLst>
        </pc:spChg>
        <pc:spChg chg="add mod">
          <ac:chgData name="Laurynas Siliauskas" userId="ba0a1a1c2a98c6df" providerId="LiveId" clId="{3970F028-5495-4CF7-8039-3EA3F6DB5EA8}" dt="2026-05-21T07:44:02.225" v="6525" actId="790"/>
          <ac:spMkLst>
            <pc:docMk/>
            <pc:sldMk cId="1896745859" sldId="283"/>
            <ac:spMk id="12" creationId="{BEE32767-5DC4-0857-8CDD-F9CA60780407}"/>
          </ac:spMkLst>
        </pc:spChg>
        <pc:spChg chg="add mod">
          <ac:chgData name="Laurynas Siliauskas" userId="ba0a1a1c2a98c6df" providerId="LiveId" clId="{3970F028-5495-4CF7-8039-3EA3F6DB5EA8}" dt="2026-05-21T07:44:02.225" v="6525" actId="790"/>
          <ac:spMkLst>
            <pc:docMk/>
            <pc:sldMk cId="1896745859" sldId="283"/>
            <ac:spMk id="13" creationId="{73995C5D-89D8-ED06-F2DD-C54FCD1540DE}"/>
          </ac:spMkLst>
        </pc:spChg>
        <pc:picChg chg="add mod ord">
          <ac:chgData name="Laurynas Siliauskas" userId="ba0a1a1c2a98c6df" providerId="LiveId" clId="{3970F028-5495-4CF7-8039-3EA3F6DB5EA8}" dt="2026-05-12T07:59:09.646" v="1886" actId="1076"/>
          <ac:picMkLst>
            <pc:docMk/>
            <pc:sldMk cId="1896745859" sldId="283"/>
            <ac:picMk id="6" creationId="{9545F37B-D71F-BF00-4D21-24F7D9E79439}"/>
          </ac:picMkLst>
        </pc:picChg>
        <pc:picChg chg="add mod">
          <ac:chgData name="Laurynas Siliauskas" userId="ba0a1a1c2a98c6df" providerId="LiveId" clId="{3970F028-5495-4CF7-8039-3EA3F6DB5EA8}" dt="2026-05-12T07:59:17.754" v="1889" actId="1076"/>
          <ac:picMkLst>
            <pc:docMk/>
            <pc:sldMk cId="1896745859" sldId="283"/>
            <ac:picMk id="8" creationId="{945C92BE-021F-9EB4-D4B3-19D26C15AA30}"/>
          </ac:picMkLst>
        </pc:picChg>
        <pc:picChg chg="add mod">
          <ac:chgData name="Laurynas Siliauskas" userId="ba0a1a1c2a98c6df" providerId="LiveId" clId="{3970F028-5495-4CF7-8039-3EA3F6DB5EA8}" dt="2026-05-12T08:01:20.163" v="2076" actId="1076"/>
          <ac:picMkLst>
            <pc:docMk/>
            <pc:sldMk cId="1896745859" sldId="283"/>
            <ac:picMk id="10" creationId="{1B640E21-40AB-C6E3-29B8-16897F5E6E0E}"/>
          </ac:picMkLst>
        </pc:picChg>
      </pc:sldChg>
      <pc:sldChg chg="addSp delSp modSp new mod">
        <pc:chgData name="Laurynas Siliauskas" userId="ba0a1a1c2a98c6df" providerId="LiveId" clId="{3970F028-5495-4CF7-8039-3EA3F6DB5EA8}" dt="2026-05-21T07:44:02.225" v="6525" actId="790"/>
        <pc:sldMkLst>
          <pc:docMk/>
          <pc:sldMk cId="1570084523" sldId="284"/>
        </pc:sldMkLst>
        <pc:spChg chg="mod">
          <ac:chgData name="Laurynas Siliauskas" userId="ba0a1a1c2a98c6df" providerId="LiveId" clId="{3970F028-5495-4CF7-8039-3EA3F6DB5EA8}" dt="2026-05-21T07:44:02.225" v="6525" actId="790"/>
          <ac:spMkLst>
            <pc:docMk/>
            <pc:sldMk cId="1570084523" sldId="284"/>
            <ac:spMk id="2" creationId="{B64062AD-8C4D-A030-2AD4-5AF2F3106928}"/>
          </ac:spMkLst>
        </pc:spChg>
        <pc:spChg chg="add mod">
          <ac:chgData name="Laurynas Siliauskas" userId="ba0a1a1c2a98c6df" providerId="LiveId" clId="{3970F028-5495-4CF7-8039-3EA3F6DB5EA8}" dt="2026-05-21T07:44:02.225" v="6525" actId="790"/>
          <ac:spMkLst>
            <pc:docMk/>
            <pc:sldMk cId="1570084523" sldId="284"/>
            <ac:spMk id="6" creationId="{C2BD5AFF-FA26-FB82-BBAC-8A5856DDA6AE}"/>
          </ac:spMkLst>
        </pc:spChg>
        <pc:spChg chg="add mod">
          <ac:chgData name="Laurynas Siliauskas" userId="ba0a1a1c2a98c6df" providerId="LiveId" clId="{3970F028-5495-4CF7-8039-3EA3F6DB5EA8}" dt="2026-05-21T07:44:02.225" v="6525" actId="790"/>
          <ac:spMkLst>
            <pc:docMk/>
            <pc:sldMk cId="1570084523" sldId="284"/>
            <ac:spMk id="8" creationId="{D0528682-68C1-A2B9-1590-D84921484F1B}"/>
          </ac:spMkLst>
        </pc:spChg>
        <pc:spChg chg="add mod">
          <ac:chgData name="Laurynas Siliauskas" userId="ba0a1a1c2a98c6df" providerId="LiveId" clId="{3970F028-5495-4CF7-8039-3EA3F6DB5EA8}" dt="2026-05-21T07:44:02.225" v="6525" actId="790"/>
          <ac:spMkLst>
            <pc:docMk/>
            <pc:sldMk cId="1570084523" sldId="284"/>
            <ac:spMk id="10" creationId="{A7B5BEF8-49A7-3F92-EAB5-254B935ADD4B}"/>
          </ac:spMkLst>
        </pc:spChg>
        <pc:spChg chg="add mod">
          <ac:chgData name="Laurynas Siliauskas" userId="ba0a1a1c2a98c6df" providerId="LiveId" clId="{3970F028-5495-4CF7-8039-3EA3F6DB5EA8}" dt="2026-05-21T07:44:02.225" v="6525" actId="790"/>
          <ac:spMkLst>
            <pc:docMk/>
            <pc:sldMk cId="1570084523" sldId="284"/>
            <ac:spMk id="11" creationId="{BCF8786C-70B7-9A0F-FB13-CDF58708274C}"/>
          </ac:spMkLst>
        </pc:spChg>
        <pc:spChg chg="add mod">
          <ac:chgData name="Laurynas Siliauskas" userId="ba0a1a1c2a98c6df" providerId="LiveId" clId="{3970F028-5495-4CF7-8039-3EA3F6DB5EA8}" dt="2026-05-21T07:44:02.225" v="6525" actId="790"/>
          <ac:spMkLst>
            <pc:docMk/>
            <pc:sldMk cId="1570084523" sldId="284"/>
            <ac:spMk id="12" creationId="{11E14CEC-6A1B-B6A1-379C-CA6865D4C6C4}"/>
          </ac:spMkLst>
        </pc:spChg>
        <pc:spChg chg="add mod">
          <ac:chgData name="Laurynas Siliauskas" userId="ba0a1a1c2a98c6df" providerId="LiveId" clId="{3970F028-5495-4CF7-8039-3EA3F6DB5EA8}" dt="2026-05-21T07:44:02.225" v="6525" actId="790"/>
          <ac:spMkLst>
            <pc:docMk/>
            <pc:sldMk cId="1570084523" sldId="284"/>
            <ac:spMk id="13" creationId="{299E876A-78F3-B0B2-17D4-8F274B6AE639}"/>
          </ac:spMkLst>
        </pc:spChg>
        <pc:spChg chg="add mod">
          <ac:chgData name="Laurynas Siliauskas" userId="ba0a1a1c2a98c6df" providerId="LiveId" clId="{3970F028-5495-4CF7-8039-3EA3F6DB5EA8}" dt="2026-05-21T07:44:02.225" v="6525" actId="790"/>
          <ac:spMkLst>
            <pc:docMk/>
            <pc:sldMk cId="1570084523" sldId="284"/>
            <ac:spMk id="14" creationId="{7AC050B6-BCDE-E1E2-31B8-27CDDC77B88F}"/>
          </ac:spMkLst>
        </pc:spChg>
        <pc:spChg chg="add mod">
          <ac:chgData name="Laurynas Siliauskas" userId="ba0a1a1c2a98c6df" providerId="LiveId" clId="{3970F028-5495-4CF7-8039-3EA3F6DB5EA8}" dt="2026-05-21T07:44:02.225" v="6525" actId="790"/>
          <ac:spMkLst>
            <pc:docMk/>
            <pc:sldMk cId="1570084523" sldId="284"/>
            <ac:spMk id="19" creationId="{A68E9751-7F0E-7B84-62F9-F1254CD96E99}"/>
          </ac:spMkLst>
        </pc:spChg>
        <pc:picChg chg="add mod">
          <ac:chgData name="Laurynas Siliauskas" userId="ba0a1a1c2a98c6df" providerId="LiveId" clId="{3970F028-5495-4CF7-8039-3EA3F6DB5EA8}" dt="2026-05-18T07:37:23.993" v="5810" actId="1076"/>
          <ac:picMkLst>
            <pc:docMk/>
            <pc:sldMk cId="1570084523" sldId="284"/>
            <ac:picMk id="4" creationId="{C173875D-2BA9-B9E7-BC60-0C510B8EA5E2}"/>
          </ac:picMkLst>
        </pc:picChg>
        <pc:picChg chg="add mod">
          <ac:chgData name="Laurynas Siliauskas" userId="ba0a1a1c2a98c6df" providerId="LiveId" clId="{3970F028-5495-4CF7-8039-3EA3F6DB5EA8}" dt="2026-05-12T09:04:27.964" v="2407" actId="1076"/>
          <ac:picMkLst>
            <pc:docMk/>
            <pc:sldMk cId="1570084523" sldId="284"/>
            <ac:picMk id="7" creationId="{10D5FEDD-EA46-6D63-31D3-19FAD8A84FA9}"/>
          </ac:picMkLst>
        </pc:picChg>
        <pc:picChg chg="add mod">
          <ac:chgData name="Laurynas Siliauskas" userId="ba0a1a1c2a98c6df" providerId="LiveId" clId="{3970F028-5495-4CF7-8039-3EA3F6DB5EA8}" dt="2026-05-12T09:04:37.195" v="2411" actId="1076"/>
          <ac:picMkLst>
            <pc:docMk/>
            <pc:sldMk cId="1570084523" sldId="284"/>
            <ac:picMk id="9" creationId="{DAEA42D3-AFF8-4638-EC9F-0A4B8EE2D974}"/>
          </ac:picMkLst>
        </pc:picChg>
        <pc:cxnChg chg="add mod">
          <ac:chgData name="Laurynas Siliauskas" userId="ba0a1a1c2a98c6df" providerId="LiveId" clId="{3970F028-5495-4CF7-8039-3EA3F6DB5EA8}" dt="2026-05-18T07:37:10.239" v="5806" actId="1076"/>
          <ac:cxnSpMkLst>
            <pc:docMk/>
            <pc:sldMk cId="1570084523" sldId="284"/>
            <ac:cxnSpMk id="16" creationId="{8D7E8617-C7A6-751A-8223-334902702DAF}"/>
          </ac:cxnSpMkLst>
        </pc:cxnChg>
        <pc:cxnChg chg="add">
          <ac:chgData name="Laurynas Siliauskas" userId="ba0a1a1c2a98c6df" providerId="LiveId" clId="{3970F028-5495-4CF7-8039-3EA3F6DB5EA8}" dt="2026-05-18T07:37:44.352" v="5812" actId="11529"/>
          <ac:cxnSpMkLst>
            <pc:docMk/>
            <pc:sldMk cId="1570084523" sldId="284"/>
            <ac:cxnSpMk id="18" creationId="{3A916E79-4F71-CA92-B248-661CE119B923}"/>
          </ac:cxnSpMkLst>
        </pc:cxnChg>
      </pc:sldChg>
      <pc:sldChg chg="addSp delSp modSp new mod">
        <pc:chgData name="Laurynas Siliauskas" userId="ba0a1a1c2a98c6df" providerId="LiveId" clId="{3970F028-5495-4CF7-8039-3EA3F6DB5EA8}" dt="2026-05-21T07:44:02.225" v="6525" actId="790"/>
        <pc:sldMkLst>
          <pc:docMk/>
          <pc:sldMk cId="482671928" sldId="285"/>
        </pc:sldMkLst>
        <pc:spChg chg="mod">
          <ac:chgData name="Laurynas Siliauskas" userId="ba0a1a1c2a98c6df" providerId="LiveId" clId="{3970F028-5495-4CF7-8039-3EA3F6DB5EA8}" dt="2026-05-21T07:44:02.225" v="6525" actId="790"/>
          <ac:spMkLst>
            <pc:docMk/>
            <pc:sldMk cId="482671928" sldId="285"/>
            <ac:spMk id="2" creationId="{74E0AAA3-41DF-04FA-896E-AF75ABA7B81C}"/>
          </ac:spMkLst>
        </pc:spChg>
        <pc:spChg chg="add mod">
          <ac:chgData name="Laurynas Siliauskas" userId="ba0a1a1c2a98c6df" providerId="LiveId" clId="{3970F028-5495-4CF7-8039-3EA3F6DB5EA8}" dt="2026-05-21T07:44:02.225" v="6525" actId="790"/>
          <ac:spMkLst>
            <pc:docMk/>
            <pc:sldMk cId="482671928" sldId="285"/>
            <ac:spMk id="12" creationId="{262668BE-AF39-BAA4-FDEA-086AD28F3111}"/>
          </ac:spMkLst>
        </pc:spChg>
        <pc:spChg chg="add mod">
          <ac:chgData name="Laurynas Siliauskas" userId="ba0a1a1c2a98c6df" providerId="LiveId" clId="{3970F028-5495-4CF7-8039-3EA3F6DB5EA8}" dt="2026-05-21T07:44:02.225" v="6525" actId="790"/>
          <ac:spMkLst>
            <pc:docMk/>
            <pc:sldMk cId="482671928" sldId="285"/>
            <ac:spMk id="13" creationId="{58564EDD-66B1-76DB-268B-EFC582C1832B}"/>
          </ac:spMkLst>
        </pc:spChg>
        <pc:spChg chg="add mod">
          <ac:chgData name="Laurynas Siliauskas" userId="ba0a1a1c2a98c6df" providerId="LiveId" clId="{3970F028-5495-4CF7-8039-3EA3F6DB5EA8}" dt="2026-05-21T07:44:02.225" v="6525" actId="790"/>
          <ac:spMkLst>
            <pc:docMk/>
            <pc:sldMk cId="482671928" sldId="285"/>
            <ac:spMk id="14" creationId="{AF93D0C6-F944-0B05-DEA0-13D74A3D565C}"/>
          </ac:spMkLst>
        </pc:spChg>
        <pc:spChg chg="add mod">
          <ac:chgData name="Laurynas Siliauskas" userId="ba0a1a1c2a98c6df" providerId="LiveId" clId="{3970F028-5495-4CF7-8039-3EA3F6DB5EA8}" dt="2026-05-21T07:44:02.225" v="6525" actId="790"/>
          <ac:spMkLst>
            <pc:docMk/>
            <pc:sldMk cId="482671928" sldId="285"/>
            <ac:spMk id="15" creationId="{213E2809-D335-E365-7FD0-7FD109548EA7}"/>
          </ac:spMkLst>
        </pc:spChg>
        <pc:picChg chg="add mod ord">
          <ac:chgData name="Laurynas Siliauskas" userId="ba0a1a1c2a98c6df" providerId="LiveId" clId="{3970F028-5495-4CF7-8039-3EA3F6DB5EA8}" dt="2026-05-13T07:16:16.768" v="2458" actId="1076"/>
          <ac:picMkLst>
            <pc:docMk/>
            <pc:sldMk cId="482671928" sldId="285"/>
            <ac:picMk id="5" creationId="{65C2E275-19CA-D9C0-F5FE-3485F7958504}"/>
          </ac:picMkLst>
        </pc:picChg>
        <pc:picChg chg="add mod">
          <ac:chgData name="Laurynas Siliauskas" userId="ba0a1a1c2a98c6df" providerId="LiveId" clId="{3970F028-5495-4CF7-8039-3EA3F6DB5EA8}" dt="2026-05-13T07:16:13.537" v="2456" actId="1076"/>
          <ac:picMkLst>
            <pc:docMk/>
            <pc:sldMk cId="482671928" sldId="285"/>
            <ac:picMk id="7" creationId="{334C90CD-B117-919E-5187-C3AB19F7DBBA}"/>
          </ac:picMkLst>
        </pc:picChg>
        <pc:picChg chg="add mod">
          <ac:chgData name="Laurynas Siliauskas" userId="ba0a1a1c2a98c6df" providerId="LiveId" clId="{3970F028-5495-4CF7-8039-3EA3F6DB5EA8}" dt="2026-05-13T07:16:15.021" v="2457" actId="1076"/>
          <ac:picMkLst>
            <pc:docMk/>
            <pc:sldMk cId="482671928" sldId="285"/>
            <ac:picMk id="9" creationId="{FE5761EE-D5F2-2FE9-EFFC-FA04D101F892}"/>
          </ac:picMkLst>
        </pc:picChg>
        <pc:picChg chg="add mod">
          <ac:chgData name="Laurynas Siliauskas" userId="ba0a1a1c2a98c6df" providerId="LiveId" clId="{3970F028-5495-4CF7-8039-3EA3F6DB5EA8}" dt="2026-05-13T07:16:12.252" v="2455" actId="1076"/>
          <ac:picMkLst>
            <pc:docMk/>
            <pc:sldMk cId="482671928" sldId="285"/>
            <ac:picMk id="11" creationId="{0826B261-1609-F820-9F8B-2B26CBF1497D}"/>
          </ac:picMkLst>
        </pc:picChg>
      </pc:sldChg>
      <pc:sldChg chg="addSp delSp modSp new mod">
        <pc:chgData name="Laurynas Siliauskas" userId="ba0a1a1c2a98c6df" providerId="LiveId" clId="{3970F028-5495-4CF7-8039-3EA3F6DB5EA8}" dt="2026-05-21T07:44:02.225" v="6525" actId="790"/>
        <pc:sldMkLst>
          <pc:docMk/>
          <pc:sldMk cId="1219382336" sldId="286"/>
        </pc:sldMkLst>
        <pc:spChg chg="mod">
          <ac:chgData name="Laurynas Siliauskas" userId="ba0a1a1c2a98c6df" providerId="LiveId" clId="{3970F028-5495-4CF7-8039-3EA3F6DB5EA8}" dt="2026-05-21T07:44:02.225" v="6525" actId="790"/>
          <ac:spMkLst>
            <pc:docMk/>
            <pc:sldMk cId="1219382336" sldId="286"/>
            <ac:spMk id="2" creationId="{99551A5A-4181-F4D3-BCEF-FA408D2290E3}"/>
          </ac:spMkLst>
        </pc:spChg>
        <pc:spChg chg="add mod">
          <ac:chgData name="Laurynas Siliauskas" userId="ba0a1a1c2a98c6df" providerId="LiveId" clId="{3970F028-5495-4CF7-8039-3EA3F6DB5EA8}" dt="2026-05-21T07:44:02.225" v="6525" actId="790"/>
          <ac:spMkLst>
            <pc:docMk/>
            <pc:sldMk cId="1219382336" sldId="286"/>
            <ac:spMk id="14" creationId="{EDA262EC-C755-9075-D260-1DC07B6A77EB}"/>
          </ac:spMkLst>
        </pc:spChg>
        <pc:spChg chg="add mod">
          <ac:chgData name="Laurynas Siliauskas" userId="ba0a1a1c2a98c6df" providerId="LiveId" clId="{3970F028-5495-4CF7-8039-3EA3F6DB5EA8}" dt="2026-05-21T07:44:02.225" v="6525" actId="790"/>
          <ac:spMkLst>
            <pc:docMk/>
            <pc:sldMk cId="1219382336" sldId="286"/>
            <ac:spMk id="15" creationId="{B7FFA5BD-CC6A-3666-FA6E-E8FC0FCA8DDD}"/>
          </ac:spMkLst>
        </pc:spChg>
        <pc:spChg chg="add mod">
          <ac:chgData name="Laurynas Siliauskas" userId="ba0a1a1c2a98c6df" providerId="LiveId" clId="{3970F028-5495-4CF7-8039-3EA3F6DB5EA8}" dt="2026-05-21T07:44:02.225" v="6525" actId="790"/>
          <ac:spMkLst>
            <pc:docMk/>
            <pc:sldMk cId="1219382336" sldId="286"/>
            <ac:spMk id="16" creationId="{0C59BFF6-7756-110A-DA64-056019179946}"/>
          </ac:spMkLst>
        </pc:spChg>
        <pc:spChg chg="add mod">
          <ac:chgData name="Laurynas Siliauskas" userId="ba0a1a1c2a98c6df" providerId="LiveId" clId="{3970F028-5495-4CF7-8039-3EA3F6DB5EA8}" dt="2026-05-21T07:44:02.225" v="6525" actId="790"/>
          <ac:spMkLst>
            <pc:docMk/>
            <pc:sldMk cId="1219382336" sldId="286"/>
            <ac:spMk id="17" creationId="{5132F431-7E1D-CDEA-B53B-C898539A9EF2}"/>
          </ac:spMkLst>
        </pc:spChg>
        <pc:picChg chg="add mod ord">
          <ac:chgData name="Laurynas Siliauskas" userId="ba0a1a1c2a98c6df" providerId="LiveId" clId="{3970F028-5495-4CF7-8039-3EA3F6DB5EA8}" dt="2026-05-13T07:17:21.540" v="2484" actId="1076"/>
          <ac:picMkLst>
            <pc:docMk/>
            <pc:sldMk cId="1219382336" sldId="286"/>
            <ac:picMk id="5" creationId="{D9334109-8184-B204-A5E5-B01ED701A438}"/>
          </ac:picMkLst>
        </pc:picChg>
        <pc:picChg chg="add mod">
          <ac:chgData name="Laurynas Siliauskas" userId="ba0a1a1c2a98c6df" providerId="LiveId" clId="{3970F028-5495-4CF7-8039-3EA3F6DB5EA8}" dt="2026-05-13T07:17:19.045" v="2483" actId="1076"/>
          <ac:picMkLst>
            <pc:docMk/>
            <pc:sldMk cId="1219382336" sldId="286"/>
            <ac:picMk id="7" creationId="{A51F8CD3-9D6E-2816-0C7F-748F898EC841}"/>
          </ac:picMkLst>
        </pc:picChg>
        <pc:picChg chg="add mod">
          <ac:chgData name="Laurynas Siliauskas" userId="ba0a1a1c2a98c6df" providerId="LiveId" clId="{3970F028-5495-4CF7-8039-3EA3F6DB5EA8}" dt="2026-05-13T07:17:34.683" v="2489" actId="1076"/>
          <ac:picMkLst>
            <pc:docMk/>
            <pc:sldMk cId="1219382336" sldId="286"/>
            <ac:picMk id="9" creationId="{B9A0C83E-0034-7D57-4C52-99143E554D9B}"/>
          </ac:picMkLst>
        </pc:picChg>
        <pc:picChg chg="add mod">
          <ac:chgData name="Laurynas Siliauskas" userId="ba0a1a1c2a98c6df" providerId="LiveId" clId="{3970F028-5495-4CF7-8039-3EA3F6DB5EA8}" dt="2026-05-13T07:17:43.728" v="2492" actId="1076"/>
          <ac:picMkLst>
            <pc:docMk/>
            <pc:sldMk cId="1219382336" sldId="286"/>
            <ac:picMk id="11" creationId="{6F507CE0-E0F1-94C6-A90B-792946E82848}"/>
          </ac:picMkLst>
        </pc:picChg>
      </pc:sldChg>
      <pc:sldChg chg="addSp delSp modSp new mod">
        <pc:chgData name="Laurynas Siliauskas" userId="ba0a1a1c2a98c6df" providerId="LiveId" clId="{3970F028-5495-4CF7-8039-3EA3F6DB5EA8}" dt="2026-05-21T07:44:02.225" v="6525" actId="790"/>
        <pc:sldMkLst>
          <pc:docMk/>
          <pc:sldMk cId="3567171323" sldId="287"/>
        </pc:sldMkLst>
        <pc:spChg chg="mod">
          <ac:chgData name="Laurynas Siliauskas" userId="ba0a1a1c2a98c6df" providerId="LiveId" clId="{3970F028-5495-4CF7-8039-3EA3F6DB5EA8}" dt="2026-05-21T07:44:02.225" v="6525" actId="790"/>
          <ac:spMkLst>
            <pc:docMk/>
            <pc:sldMk cId="3567171323" sldId="287"/>
            <ac:spMk id="2" creationId="{E169C513-4A25-F6E5-5178-C40B8B20234A}"/>
          </ac:spMkLst>
        </pc:spChg>
        <pc:spChg chg="add mod">
          <ac:chgData name="Laurynas Siliauskas" userId="ba0a1a1c2a98c6df" providerId="LiveId" clId="{3970F028-5495-4CF7-8039-3EA3F6DB5EA8}" dt="2026-05-21T07:44:02.225" v="6525" actId="790"/>
          <ac:spMkLst>
            <pc:docMk/>
            <pc:sldMk cId="3567171323" sldId="287"/>
            <ac:spMk id="6" creationId="{A5836A54-CE76-13C2-103E-CD9FEE166237}"/>
          </ac:spMkLst>
        </pc:spChg>
        <pc:picChg chg="add mod ord">
          <ac:chgData name="Laurynas Siliauskas" userId="ba0a1a1c2a98c6df" providerId="LiveId" clId="{3970F028-5495-4CF7-8039-3EA3F6DB5EA8}" dt="2026-05-13T07:43:40.343" v="2538" actId="14100"/>
          <ac:picMkLst>
            <pc:docMk/>
            <pc:sldMk cId="3567171323" sldId="287"/>
            <ac:picMk id="5" creationId="{E47609DB-07FD-5926-7775-5B63CE9BCB63}"/>
          </ac:picMkLst>
        </pc:picChg>
        <pc:picChg chg="add mod">
          <ac:chgData name="Laurynas Siliauskas" userId="ba0a1a1c2a98c6df" providerId="LiveId" clId="{3970F028-5495-4CF7-8039-3EA3F6DB5EA8}" dt="2026-05-13T07:54:06.024" v="2548" actId="1076"/>
          <ac:picMkLst>
            <pc:docMk/>
            <pc:sldMk cId="3567171323" sldId="287"/>
            <ac:picMk id="8" creationId="{9F6A82B3-362A-7E30-DC3F-E1E19F626060}"/>
          </ac:picMkLst>
        </pc:picChg>
        <pc:picChg chg="add mod">
          <ac:chgData name="Laurynas Siliauskas" userId="ba0a1a1c2a98c6df" providerId="LiveId" clId="{3970F028-5495-4CF7-8039-3EA3F6DB5EA8}" dt="2026-05-13T09:25:35.913" v="3093" actId="1076"/>
          <ac:picMkLst>
            <pc:docMk/>
            <pc:sldMk cId="3567171323" sldId="287"/>
            <ac:picMk id="9" creationId="{52032019-5E33-91EC-4A9E-B6603623FF0E}"/>
          </ac:picMkLst>
        </pc:picChg>
      </pc:sldChg>
      <pc:sldChg chg="addSp delSp modSp new mod">
        <pc:chgData name="Laurynas Siliauskas" userId="ba0a1a1c2a98c6df" providerId="LiveId" clId="{3970F028-5495-4CF7-8039-3EA3F6DB5EA8}" dt="2026-05-21T07:44:02.225" v="6525" actId="790"/>
        <pc:sldMkLst>
          <pc:docMk/>
          <pc:sldMk cId="3892286708" sldId="288"/>
        </pc:sldMkLst>
        <pc:spChg chg="mod">
          <ac:chgData name="Laurynas Siliauskas" userId="ba0a1a1c2a98c6df" providerId="LiveId" clId="{3970F028-5495-4CF7-8039-3EA3F6DB5EA8}" dt="2026-05-21T07:44:02.225" v="6525" actId="790"/>
          <ac:spMkLst>
            <pc:docMk/>
            <pc:sldMk cId="3892286708" sldId="288"/>
            <ac:spMk id="2" creationId="{7345F2FD-A201-4353-480F-7AF8092C42C1}"/>
          </ac:spMkLst>
        </pc:spChg>
        <pc:spChg chg="add mod">
          <ac:chgData name="Laurynas Siliauskas" userId="ba0a1a1c2a98c6df" providerId="LiveId" clId="{3970F028-5495-4CF7-8039-3EA3F6DB5EA8}" dt="2026-05-21T07:44:02.225" v="6525" actId="790"/>
          <ac:spMkLst>
            <pc:docMk/>
            <pc:sldMk cId="3892286708" sldId="288"/>
            <ac:spMk id="4" creationId="{2D8AB796-E5A3-57FA-8463-ACC0D237522D}"/>
          </ac:spMkLst>
        </pc:spChg>
        <pc:spChg chg="add mod">
          <ac:chgData name="Laurynas Siliauskas" userId="ba0a1a1c2a98c6df" providerId="LiveId" clId="{3970F028-5495-4CF7-8039-3EA3F6DB5EA8}" dt="2026-05-21T07:44:02.225" v="6525" actId="790"/>
          <ac:spMkLst>
            <pc:docMk/>
            <pc:sldMk cId="3892286708" sldId="288"/>
            <ac:spMk id="15" creationId="{D73858F8-ABE0-B141-89D1-6EF52626D447}"/>
          </ac:spMkLst>
        </pc:spChg>
        <pc:spChg chg="add mod">
          <ac:chgData name="Laurynas Siliauskas" userId="ba0a1a1c2a98c6df" providerId="LiveId" clId="{3970F028-5495-4CF7-8039-3EA3F6DB5EA8}" dt="2026-05-21T07:44:02.225" v="6525" actId="790"/>
          <ac:spMkLst>
            <pc:docMk/>
            <pc:sldMk cId="3892286708" sldId="288"/>
            <ac:spMk id="16" creationId="{7E2383D8-8FF1-9A31-E920-C60812ADF016}"/>
          </ac:spMkLst>
        </pc:spChg>
        <pc:picChg chg="add mod ord">
          <ac:chgData name="Laurynas Siliauskas" userId="ba0a1a1c2a98c6df" providerId="LiveId" clId="{3970F028-5495-4CF7-8039-3EA3F6DB5EA8}" dt="2026-05-13T09:21:07.749" v="3048" actId="1076"/>
          <ac:picMkLst>
            <pc:docMk/>
            <pc:sldMk cId="3892286708" sldId="288"/>
            <ac:picMk id="6" creationId="{2E1E1B44-1FDF-5026-5031-A72C04FD3CC6}"/>
          </ac:picMkLst>
        </pc:picChg>
        <pc:picChg chg="add mod">
          <ac:chgData name="Laurynas Siliauskas" userId="ba0a1a1c2a98c6df" providerId="LiveId" clId="{3970F028-5495-4CF7-8039-3EA3F6DB5EA8}" dt="2026-05-13T09:21:17.688" v="3052" actId="1076"/>
          <ac:picMkLst>
            <pc:docMk/>
            <pc:sldMk cId="3892286708" sldId="288"/>
            <ac:picMk id="8" creationId="{92B8815A-2CAC-4899-F65C-1B6BD41D6592}"/>
          </ac:picMkLst>
        </pc:picChg>
        <pc:picChg chg="add mod">
          <ac:chgData name="Laurynas Siliauskas" userId="ba0a1a1c2a98c6df" providerId="LiveId" clId="{3970F028-5495-4CF7-8039-3EA3F6DB5EA8}" dt="2026-05-13T09:21:56.050" v="3068" actId="1076"/>
          <ac:picMkLst>
            <pc:docMk/>
            <pc:sldMk cId="3892286708" sldId="288"/>
            <ac:picMk id="10" creationId="{CD837C4F-A115-2D1E-FE29-A94E5F78D14B}"/>
          </ac:picMkLst>
        </pc:picChg>
        <pc:picChg chg="add mod">
          <ac:chgData name="Laurynas Siliauskas" userId="ba0a1a1c2a98c6df" providerId="LiveId" clId="{3970F028-5495-4CF7-8039-3EA3F6DB5EA8}" dt="2026-05-13T09:21:59.718" v="3070" actId="1076"/>
          <ac:picMkLst>
            <pc:docMk/>
            <pc:sldMk cId="3892286708" sldId="288"/>
            <ac:picMk id="12" creationId="{DD643C0B-0499-9A16-9AD4-A6576DA6FC39}"/>
          </ac:picMkLst>
        </pc:picChg>
        <pc:picChg chg="add mod">
          <ac:chgData name="Laurynas Siliauskas" userId="ba0a1a1c2a98c6df" providerId="LiveId" clId="{3970F028-5495-4CF7-8039-3EA3F6DB5EA8}" dt="2026-05-13T09:22:03.630" v="3072" actId="1076"/>
          <ac:picMkLst>
            <pc:docMk/>
            <pc:sldMk cId="3892286708" sldId="288"/>
            <ac:picMk id="14" creationId="{F530631D-C426-E26C-B581-CE38F09640D0}"/>
          </ac:picMkLst>
        </pc:picChg>
      </pc:sldChg>
      <pc:sldChg chg="addSp delSp modSp new mod">
        <pc:chgData name="Laurynas Siliauskas" userId="ba0a1a1c2a98c6df" providerId="LiveId" clId="{3970F028-5495-4CF7-8039-3EA3F6DB5EA8}" dt="2026-05-21T07:44:02.225" v="6525" actId="790"/>
        <pc:sldMkLst>
          <pc:docMk/>
          <pc:sldMk cId="3780440579" sldId="289"/>
        </pc:sldMkLst>
        <pc:spChg chg="mod">
          <ac:chgData name="Laurynas Siliauskas" userId="ba0a1a1c2a98c6df" providerId="LiveId" clId="{3970F028-5495-4CF7-8039-3EA3F6DB5EA8}" dt="2026-05-21T07:44:02.225" v="6525" actId="790"/>
          <ac:spMkLst>
            <pc:docMk/>
            <pc:sldMk cId="3780440579" sldId="289"/>
            <ac:spMk id="2" creationId="{E581750C-0C06-764D-81F2-FC098331035C}"/>
          </ac:spMkLst>
        </pc:spChg>
        <pc:spChg chg="add mod">
          <ac:chgData name="Laurynas Siliauskas" userId="ba0a1a1c2a98c6df" providerId="LiveId" clId="{3970F028-5495-4CF7-8039-3EA3F6DB5EA8}" dt="2026-05-21T07:44:02.225" v="6525" actId="790"/>
          <ac:spMkLst>
            <pc:docMk/>
            <pc:sldMk cId="3780440579" sldId="289"/>
            <ac:spMk id="10" creationId="{89427DA8-E326-FF29-2BD1-F32E8A5EDCD3}"/>
          </ac:spMkLst>
        </pc:spChg>
        <pc:spChg chg="add mod">
          <ac:chgData name="Laurynas Siliauskas" userId="ba0a1a1c2a98c6df" providerId="LiveId" clId="{3970F028-5495-4CF7-8039-3EA3F6DB5EA8}" dt="2026-05-21T07:44:02.225" v="6525" actId="790"/>
          <ac:spMkLst>
            <pc:docMk/>
            <pc:sldMk cId="3780440579" sldId="289"/>
            <ac:spMk id="11" creationId="{295DEE17-226F-82C0-E6C8-F50D284A9FF3}"/>
          </ac:spMkLst>
        </pc:spChg>
        <pc:spChg chg="add mod">
          <ac:chgData name="Laurynas Siliauskas" userId="ba0a1a1c2a98c6df" providerId="LiveId" clId="{3970F028-5495-4CF7-8039-3EA3F6DB5EA8}" dt="2026-05-21T07:44:02.225" v="6525" actId="790"/>
          <ac:spMkLst>
            <pc:docMk/>
            <pc:sldMk cId="3780440579" sldId="289"/>
            <ac:spMk id="12" creationId="{3D1D7C7C-7BEF-3F27-D5EE-F57494D6BFFD}"/>
          </ac:spMkLst>
        </pc:spChg>
        <pc:picChg chg="add mod ord">
          <ac:chgData name="Laurynas Siliauskas" userId="ba0a1a1c2a98c6df" providerId="LiveId" clId="{3970F028-5495-4CF7-8039-3EA3F6DB5EA8}" dt="2026-05-13T08:57:12.314" v="2620" actId="1076"/>
          <ac:picMkLst>
            <pc:docMk/>
            <pc:sldMk cId="3780440579" sldId="289"/>
            <ac:picMk id="5" creationId="{68FF3380-52CE-0DC7-DC5C-5D53217FE4C1}"/>
          </ac:picMkLst>
        </pc:picChg>
        <pc:picChg chg="add mod">
          <ac:chgData name="Laurynas Siliauskas" userId="ba0a1a1c2a98c6df" providerId="LiveId" clId="{3970F028-5495-4CF7-8039-3EA3F6DB5EA8}" dt="2026-05-13T08:57:43.012" v="2631" actId="1076"/>
          <ac:picMkLst>
            <pc:docMk/>
            <pc:sldMk cId="3780440579" sldId="289"/>
            <ac:picMk id="7" creationId="{6B3DAE48-E6FE-6FBD-3BE4-5C6DF1440144}"/>
          </ac:picMkLst>
        </pc:picChg>
        <pc:picChg chg="add mod">
          <ac:chgData name="Laurynas Siliauskas" userId="ba0a1a1c2a98c6df" providerId="LiveId" clId="{3970F028-5495-4CF7-8039-3EA3F6DB5EA8}" dt="2026-05-13T08:57:44.644" v="2632" actId="1076"/>
          <ac:picMkLst>
            <pc:docMk/>
            <pc:sldMk cId="3780440579" sldId="289"/>
            <ac:picMk id="9" creationId="{3C60C8C5-F19E-4441-7299-F71995D3A4C1}"/>
          </ac:picMkLst>
        </pc:picChg>
      </pc:sldChg>
      <pc:sldChg chg="addSp delSp modSp new mod">
        <pc:chgData name="Laurynas Siliauskas" userId="ba0a1a1c2a98c6df" providerId="LiveId" clId="{3970F028-5495-4CF7-8039-3EA3F6DB5EA8}" dt="2026-05-21T07:44:02.225" v="6525" actId="790"/>
        <pc:sldMkLst>
          <pc:docMk/>
          <pc:sldMk cId="824638270" sldId="290"/>
        </pc:sldMkLst>
        <pc:spChg chg="add mod">
          <ac:chgData name="Laurynas Siliauskas" userId="ba0a1a1c2a98c6df" providerId="LiveId" clId="{3970F028-5495-4CF7-8039-3EA3F6DB5EA8}" dt="2026-05-21T07:44:02.225" v="6525" actId="790"/>
          <ac:spMkLst>
            <pc:docMk/>
            <pc:sldMk cId="824638270" sldId="290"/>
            <ac:spMk id="4" creationId="{F9322C2D-970A-4C88-AD88-E6B475796E0B}"/>
          </ac:spMkLst>
        </pc:spChg>
        <pc:spChg chg="add mod">
          <ac:chgData name="Laurynas Siliauskas" userId="ba0a1a1c2a98c6df" providerId="LiveId" clId="{3970F028-5495-4CF7-8039-3EA3F6DB5EA8}" dt="2026-05-21T07:44:02.225" v="6525" actId="790"/>
          <ac:spMkLst>
            <pc:docMk/>
            <pc:sldMk cId="824638270" sldId="290"/>
            <ac:spMk id="17" creationId="{2EEE6B03-DAC1-5986-B97E-582132EE2A70}"/>
          </ac:spMkLst>
        </pc:spChg>
        <pc:spChg chg="add mod">
          <ac:chgData name="Laurynas Siliauskas" userId="ba0a1a1c2a98c6df" providerId="LiveId" clId="{3970F028-5495-4CF7-8039-3EA3F6DB5EA8}" dt="2026-05-21T07:44:02.225" v="6525" actId="790"/>
          <ac:spMkLst>
            <pc:docMk/>
            <pc:sldMk cId="824638270" sldId="290"/>
            <ac:spMk id="18" creationId="{8FB68E71-22A2-26E4-8245-A0706A435E86}"/>
          </ac:spMkLst>
        </pc:spChg>
        <pc:spChg chg="add mod">
          <ac:chgData name="Laurynas Siliauskas" userId="ba0a1a1c2a98c6df" providerId="LiveId" clId="{3970F028-5495-4CF7-8039-3EA3F6DB5EA8}" dt="2026-05-21T07:44:02.225" v="6525" actId="790"/>
          <ac:spMkLst>
            <pc:docMk/>
            <pc:sldMk cId="824638270" sldId="290"/>
            <ac:spMk id="19" creationId="{8D445344-8609-557E-D7BD-59252F44DEBB}"/>
          </ac:spMkLst>
        </pc:spChg>
        <pc:spChg chg="add mod">
          <ac:chgData name="Laurynas Siliauskas" userId="ba0a1a1c2a98c6df" providerId="LiveId" clId="{3970F028-5495-4CF7-8039-3EA3F6DB5EA8}" dt="2026-05-21T07:44:02.225" v="6525" actId="790"/>
          <ac:spMkLst>
            <pc:docMk/>
            <pc:sldMk cId="824638270" sldId="290"/>
            <ac:spMk id="20" creationId="{C4C23530-6966-D2E2-2C23-603C5E7D79ED}"/>
          </ac:spMkLst>
        </pc:spChg>
        <pc:spChg chg="add mod">
          <ac:chgData name="Laurynas Siliauskas" userId="ba0a1a1c2a98c6df" providerId="LiveId" clId="{3970F028-5495-4CF7-8039-3EA3F6DB5EA8}" dt="2026-05-21T07:44:02.225" v="6525" actId="790"/>
          <ac:spMkLst>
            <pc:docMk/>
            <pc:sldMk cId="824638270" sldId="290"/>
            <ac:spMk id="21" creationId="{B1E139BA-69E0-AE4A-5D40-6FB74FC27143}"/>
          </ac:spMkLst>
        </pc:spChg>
        <pc:spChg chg="add mod">
          <ac:chgData name="Laurynas Siliauskas" userId="ba0a1a1c2a98c6df" providerId="LiveId" clId="{3970F028-5495-4CF7-8039-3EA3F6DB5EA8}" dt="2026-05-21T07:44:02.225" v="6525" actId="790"/>
          <ac:spMkLst>
            <pc:docMk/>
            <pc:sldMk cId="824638270" sldId="290"/>
            <ac:spMk id="22" creationId="{FD028AC3-2816-5881-B702-D89A4CBDC87D}"/>
          </ac:spMkLst>
        </pc:spChg>
        <pc:picChg chg="add mod ord">
          <ac:chgData name="Laurynas Siliauskas" userId="ba0a1a1c2a98c6df" providerId="LiveId" clId="{3970F028-5495-4CF7-8039-3EA3F6DB5EA8}" dt="2026-05-13T08:58:43.008" v="2655" actId="1076"/>
          <ac:picMkLst>
            <pc:docMk/>
            <pc:sldMk cId="824638270" sldId="290"/>
            <ac:picMk id="6" creationId="{C6BDBC45-5132-F152-044F-BE3A7D5B1DF6}"/>
          </ac:picMkLst>
        </pc:picChg>
        <pc:picChg chg="add mod">
          <ac:chgData name="Laurynas Siliauskas" userId="ba0a1a1c2a98c6df" providerId="LiveId" clId="{3970F028-5495-4CF7-8039-3EA3F6DB5EA8}" dt="2026-05-13T08:58:49.593" v="2658" actId="1076"/>
          <ac:picMkLst>
            <pc:docMk/>
            <pc:sldMk cId="824638270" sldId="290"/>
            <ac:picMk id="8" creationId="{1DF8C540-0AF2-A538-C05B-FFCD15A3BEB5}"/>
          </ac:picMkLst>
        </pc:picChg>
        <pc:picChg chg="add mod">
          <ac:chgData name="Laurynas Siliauskas" userId="ba0a1a1c2a98c6df" providerId="LiveId" clId="{3970F028-5495-4CF7-8039-3EA3F6DB5EA8}" dt="2026-05-13T08:58:57.826" v="2661" actId="1076"/>
          <ac:picMkLst>
            <pc:docMk/>
            <pc:sldMk cId="824638270" sldId="290"/>
            <ac:picMk id="10" creationId="{BAC376DE-FC0B-33F9-B416-41A28C24CA1C}"/>
          </ac:picMkLst>
        </pc:picChg>
        <pc:picChg chg="add mod">
          <ac:chgData name="Laurynas Siliauskas" userId="ba0a1a1c2a98c6df" providerId="LiveId" clId="{3970F028-5495-4CF7-8039-3EA3F6DB5EA8}" dt="2026-05-13T08:59:26.669" v="2672" actId="14100"/>
          <ac:picMkLst>
            <pc:docMk/>
            <pc:sldMk cId="824638270" sldId="290"/>
            <ac:picMk id="12" creationId="{B70375AD-CAF7-483A-D334-1618ACC99613}"/>
          </ac:picMkLst>
        </pc:picChg>
        <pc:picChg chg="add mod">
          <ac:chgData name="Laurynas Siliauskas" userId="ba0a1a1c2a98c6df" providerId="LiveId" clId="{3970F028-5495-4CF7-8039-3EA3F6DB5EA8}" dt="2026-05-13T08:59:15.770" v="2668" actId="1076"/>
          <ac:picMkLst>
            <pc:docMk/>
            <pc:sldMk cId="824638270" sldId="290"/>
            <ac:picMk id="14" creationId="{CAEC9844-90E0-926E-C7CD-0FC43A8358F8}"/>
          </ac:picMkLst>
        </pc:picChg>
        <pc:picChg chg="add mod">
          <ac:chgData name="Laurynas Siliauskas" userId="ba0a1a1c2a98c6df" providerId="LiveId" clId="{3970F028-5495-4CF7-8039-3EA3F6DB5EA8}" dt="2026-05-13T08:59:32.349" v="2675" actId="1076"/>
          <ac:picMkLst>
            <pc:docMk/>
            <pc:sldMk cId="824638270" sldId="290"/>
            <ac:picMk id="16" creationId="{88EFACC7-9E7E-6C6D-D98D-6E7B066A8414}"/>
          </ac:picMkLst>
        </pc:picChg>
      </pc:sldChg>
      <pc:sldChg chg="addSp delSp modSp new mod">
        <pc:chgData name="Laurynas Siliauskas" userId="ba0a1a1c2a98c6df" providerId="LiveId" clId="{3970F028-5495-4CF7-8039-3EA3F6DB5EA8}" dt="2026-05-21T07:44:02.225" v="6525" actId="790"/>
        <pc:sldMkLst>
          <pc:docMk/>
          <pc:sldMk cId="601590160" sldId="291"/>
        </pc:sldMkLst>
        <pc:spChg chg="mod">
          <ac:chgData name="Laurynas Siliauskas" userId="ba0a1a1c2a98c6df" providerId="LiveId" clId="{3970F028-5495-4CF7-8039-3EA3F6DB5EA8}" dt="2026-05-21T07:44:02.225" v="6525" actId="790"/>
          <ac:spMkLst>
            <pc:docMk/>
            <pc:sldMk cId="601590160" sldId="291"/>
            <ac:spMk id="2" creationId="{25CF2AFA-A37B-ED62-C1B3-C384E1D46753}"/>
          </ac:spMkLst>
        </pc:spChg>
        <pc:spChg chg="add mod">
          <ac:chgData name="Laurynas Siliauskas" userId="ba0a1a1c2a98c6df" providerId="LiveId" clId="{3970F028-5495-4CF7-8039-3EA3F6DB5EA8}" dt="2026-05-21T07:44:02.225" v="6525" actId="790"/>
          <ac:spMkLst>
            <pc:docMk/>
            <pc:sldMk cId="601590160" sldId="291"/>
            <ac:spMk id="14" creationId="{AE935B95-F54F-D8D0-7BB2-77FE80105BA0}"/>
          </ac:spMkLst>
        </pc:spChg>
        <pc:spChg chg="add mod">
          <ac:chgData name="Laurynas Siliauskas" userId="ba0a1a1c2a98c6df" providerId="LiveId" clId="{3970F028-5495-4CF7-8039-3EA3F6DB5EA8}" dt="2026-05-21T07:44:02.225" v="6525" actId="790"/>
          <ac:spMkLst>
            <pc:docMk/>
            <pc:sldMk cId="601590160" sldId="291"/>
            <ac:spMk id="15" creationId="{239213C6-A123-0E17-27DF-B8337A834FC7}"/>
          </ac:spMkLst>
        </pc:spChg>
        <pc:spChg chg="add mod">
          <ac:chgData name="Laurynas Siliauskas" userId="ba0a1a1c2a98c6df" providerId="LiveId" clId="{3970F028-5495-4CF7-8039-3EA3F6DB5EA8}" dt="2026-05-21T07:44:02.225" v="6525" actId="790"/>
          <ac:spMkLst>
            <pc:docMk/>
            <pc:sldMk cId="601590160" sldId="291"/>
            <ac:spMk id="16" creationId="{3B751936-D3C1-CE6D-AE5A-ED1267F5DCD4}"/>
          </ac:spMkLst>
        </pc:spChg>
        <pc:spChg chg="add mod">
          <ac:chgData name="Laurynas Siliauskas" userId="ba0a1a1c2a98c6df" providerId="LiveId" clId="{3970F028-5495-4CF7-8039-3EA3F6DB5EA8}" dt="2026-05-21T07:44:02.225" v="6525" actId="790"/>
          <ac:spMkLst>
            <pc:docMk/>
            <pc:sldMk cId="601590160" sldId="291"/>
            <ac:spMk id="17" creationId="{B6763624-E9FC-1A74-93D1-8019D8917433}"/>
          </ac:spMkLst>
        </pc:spChg>
        <pc:picChg chg="add mod ord">
          <ac:chgData name="Laurynas Siliauskas" userId="ba0a1a1c2a98c6df" providerId="LiveId" clId="{3970F028-5495-4CF7-8039-3EA3F6DB5EA8}" dt="2026-05-15T06:14:31.941" v="5713" actId="1076"/>
          <ac:picMkLst>
            <pc:docMk/>
            <pc:sldMk cId="601590160" sldId="291"/>
            <ac:picMk id="9" creationId="{ADFFA7DC-BD12-32F7-AE79-4D25FEFC8107}"/>
          </ac:picMkLst>
        </pc:picChg>
        <pc:picChg chg="add mod">
          <ac:chgData name="Laurynas Siliauskas" userId="ba0a1a1c2a98c6df" providerId="LiveId" clId="{3970F028-5495-4CF7-8039-3EA3F6DB5EA8}" dt="2026-05-15T06:02:30.754" v="5626" actId="1076"/>
          <ac:picMkLst>
            <pc:docMk/>
            <pc:sldMk cId="601590160" sldId="291"/>
            <ac:picMk id="11" creationId="{0E699741-E901-8A71-D425-7FDAB7B95EEB}"/>
          </ac:picMkLst>
        </pc:picChg>
        <pc:picChg chg="add mod">
          <ac:chgData name="Laurynas Siliauskas" userId="ba0a1a1c2a98c6df" providerId="LiveId" clId="{3970F028-5495-4CF7-8039-3EA3F6DB5EA8}" dt="2026-05-15T06:02:28.563" v="5625" actId="1076"/>
          <ac:picMkLst>
            <pc:docMk/>
            <pc:sldMk cId="601590160" sldId="291"/>
            <ac:picMk id="13" creationId="{37F03775-C5A4-99CA-8AD7-56AA620F44FA}"/>
          </ac:picMkLst>
        </pc:picChg>
      </pc:sldChg>
      <pc:sldChg chg="addSp delSp modSp new mod">
        <pc:chgData name="Laurynas Siliauskas" userId="ba0a1a1c2a98c6df" providerId="LiveId" clId="{3970F028-5495-4CF7-8039-3EA3F6DB5EA8}" dt="2026-05-21T07:44:02.225" v="6525" actId="790"/>
        <pc:sldMkLst>
          <pc:docMk/>
          <pc:sldMk cId="1153001150" sldId="292"/>
        </pc:sldMkLst>
        <pc:spChg chg="mod">
          <ac:chgData name="Laurynas Siliauskas" userId="ba0a1a1c2a98c6df" providerId="LiveId" clId="{3970F028-5495-4CF7-8039-3EA3F6DB5EA8}" dt="2026-05-21T07:44:02.225" v="6525" actId="790"/>
          <ac:spMkLst>
            <pc:docMk/>
            <pc:sldMk cId="1153001150" sldId="292"/>
            <ac:spMk id="2" creationId="{B4E5E845-8BC3-3B80-81F1-3366DAA3D849}"/>
          </ac:spMkLst>
        </pc:spChg>
        <pc:picChg chg="add mod ord">
          <ac:chgData name="Laurynas Siliauskas" userId="ba0a1a1c2a98c6df" providerId="LiveId" clId="{3970F028-5495-4CF7-8039-3EA3F6DB5EA8}" dt="2026-05-13T09:11:41.192" v="2778" actId="1076"/>
          <ac:picMkLst>
            <pc:docMk/>
            <pc:sldMk cId="1153001150" sldId="292"/>
            <ac:picMk id="5" creationId="{7293B0ED-BB10-CE98-2DE6-1A3AB001EEB2}"/>
          </ac:picMkLst>
        </pc:picChg>
      </pc:sldChg>
      <pc:sldChg chg="addSp delSp modSp new mod">
        <pc:chgData name="Laurynas Siliauskas" userId="ba0a1a1c2a98c6df" providerId="LiveId" clId="{3970F028-5495-4CF7-8039-3EA3F6DB5EA8}" dt="2026-05-21T07:44:02.225" v="6525" actId="790"/>
        <pc:sldMkLst>
          <pc:docMk/>
          <pc:sldMk cId="3782548208" sldId="293"/>
        </pc:sldMkLst>
        <pc:spChg chg="mod">
          <ac:chgData name="Laurynas Siliauskas" userId="ba0a1a1c2a98c6df" providerId="LiveId" clId="{3970F028-5495-4CF7-8039-3EA3F6DB5EA8}" dt="2026-05-21T07:44:02.225" v="6525" actId="790"/>
          <ac:spMkLst>
            <pc:docMk/>
            <pc:sldMk cId="3782548208" sldId="293"/>
            <ac:spMk id="2" creationId="{60A4FC40-53E3-CB59-2705-1FD6D1E082C0}"/>
          </ac:spMkLst>
        </pc:spChg>
        <pc:spChg chg="add mod">
          <ac:chgData name="Laurynas Siliauskas" userId="ba0a1a1c2a98c6df" providerId="LiveId" clId="{3970F028-5495-4CF7-8039-3EA3F6DB5EA8}" dt="2026-05-21T07:44:02.225" v="6525" actId="790"/>
          <ac:spMkLst>
            <pc:docMk/>
            <pc:sldMk cId="3782548208" sldId="293"/>
            <ac:spMk id="5" creationId="{02A49E85-F67B-D222-563D-50F9CC363E22}"/>
          </ac:spMkLst>
        </pc:spChg>
        <pc:picChg chg="add mod">
          <ac:chgData name="Laurynas Siliauskas" userId="ba0a1a1c2a98c6df" providerId="LiveId" clId="{3970F028-5495-4CF7-8039-3EA3F6DB5EA8}" dt="2026-05-13T09:16:54.277" v="3020" actId="1076"/>
          <ac:picMkLst>
            <pc:docMk/>
            <pc:sldMk cId="3782548208" sldId="293"/>
            <ac:picMk id="4" creationId="{FD7E3D0E-7545-9BAE-655D-826CCC88D79A}"/>
          </ac:picMkLst>
        </pc:picChg>
      </pc:sldChg>
      <pc:sldChg chg="addSp delSp modSp new mod">
        <pc:chgData name="Laurynas Siliauskas" userId="ba0a1a1c2a98c6df" providerId="LiveId" clId="{3970F028-5495-4CF7-8039-3EA3F6DB5EA8}" dt="2026-05-21T07:44:02.225" v="6525" actId="790"/>
        <pc:sldMkLst>
          <pc:docMk/>
          <pc:sldMk cId="1165444271" sldId="294"/>
        </pc:sldMkLst>
        <pc:spChg chg="mod">
          <ac:chgData name="Laurynas Siliauskas" userId="ba0a1a1c2a98c6df" providerId="LiveId" clId="{3970F028-5495-4CF7-8039-3EA3F6DB5EA8}" dt="2026-05-21T07:44:02.225" v="6525" actId="790"/>
          <ac:spMkLst>
            <pc:docMk/>
            <pc:sldMk cId="1165444271" sldId="294"/>
            <ac:spMk id="2" creationId="{348DF162-6EF5-A78B-2A51-80DD4F849543}"/>
          </ac:spMkLst>
        </pc:spChg>
        <pc:picChg chg="add mod">
          <ac:chgData name="Laurynas Siliauskas" userId="ba0a1a1c2a98c6df" providerId="LiveId" clId="{3970F028-5495-4CF7-8039-3EA3F6DB5EA8}" dt="2026-05-13T09:25:23.908" v="3091" actId="14100"/>
          <ac:picMkLst>
            <pc:docMk/>
            <pc:sldMk cId="1165444271" sldId="294"/>
            <ac:picMk id="5" creationId="{408EC3BA-6EB7-7D78-DE5E-804DCD43E67D}"/>
          </ac:picMkLst>
        </pc:picChg>
        <pc:picChg chg="add mod">
          <ac:chgData name="Laurynas Siliauskas" userId="ba0a1a1c2a98c6df" providerId="LiveId" clId="{3970F028-5495-4CF7-8039-3EA3F6DB5EA8}" dt="2026-05-13T09:26:09.319" v="3098" actId="1076"/>
          <ac:picMkLst>
            <pc:docMk/>
            <pc:sldMk cId="1165444271" sldId="294"/>
            <ac:picMk id="7" creationId="{57302358-5711-71DA-76DC-6246CF77AAC6}"/>
          </ac:picMkLst>
        </pc:picChg>
        <pc:picChg chg="add mod">
          <ac:chgData name="Laurynas Siliauskas" userId="ba0a1a1c2a98c6df" providerId="LiveId" clId="{3970F028-5495-4CF7-8039-3EA3F6DB5EA8}" dt="2026-05-13T09:26:21.615" v="3103" actId="1076"/>
          <ac:picMkLst>
            <pc:docMk/>
            <pc:sldMk cId="1165444271" sldId="294"/>
            <ac:picMk id="9" creationId="{847035EB-4B3F-979D-6D46-C33FDA060865}"/>
          </ac:picMkLst>
        </pc:picChg>
      </pc:sldChg>
      <pc:sldChg chg="addSp delSp modSp new mod ord">
        <pc:chgData name="Laurynas Siliauskas" userId="ba0a1a1c2a98c6df" providerId="LiveId" clId="{3970F028-5495-4CF7-8039-3EA3F6DB5EA8}" dt="2026-05-21T07:44:02.225" v="6525" actId="790"/>
        <pc:sldMkLst>
          <pc:docMk/>
          <pc:sldMk cId="3832712851" sldId="295"/>
        </pc:sldMkLst>
        <pc:spChg chg="add mod">
          <ac:chgData name="Laurynas Siliauskas" userId="ba0a1a1c2a98c6df" providerId="LiveId" clId="{3970F028-5495-4CF7-8039-3EA3F6DB5EA8}" dt="2026-05-21T07:44:02.225" v="6525" actId="790"/>
          <ac:spMkLst>
            <pc:docMk/>
            <pc:sldMk cId="3832712851" sldId="295"/>
            <ac:spMk id="4" creationId="{65BFB8CC-AFF4-FF95-7A69-7B44F1D6AA43}"/>
          </ac:spMkLst>
        </pc:spChg>
        <pc:picChg chg="add mod">
          <ac:chgData name="Laurynas Siliauskas" userId="ba0a1a1c2a98c6df" providerId="LiveId" clId="{3970F028-5495-4CF7-8039-3EA3F6DB5EA8}" dt="2026-05-13T09:26:41.246" v="3106"/>
          <ac:picMkLst>
            <pc:docMk/>
            <pc:sldMk cId="3832712851" sldId="295"/>
            <ac:picMk id="5" creationId="{605AA730-5B7A-7AA6-D397-2CE0886040CE}"/>
          </ac:picMkLst>
        </pc:picChg>
        <pc:picChg chg="add mod ord">
          <ac:chgData name="Laurynas Siliauskas" userId="ba0a1a1c2a98c6df" providerId="LiveId" clId="{3970F028-5495-4CF7-8039-3EA3F6DB5EA8}" dt="2026-05-13T09:28:29.364" v="3110" actId="1076"/>
          <ac:picMkLst>
            <pc:docMk/>
            <pc:sldMk cId="3832712851" sldId="295"/>
            <ac:picMk id="7" creationId="{9DE90AB4-B095-E5EE-45E4-0ABC08C90FA8}"/>
          </ac:picMkLst>
        </pc:picChg>
        <pc:picChg chg="add mod">
          <ac:chgData name="Laurynas Siliauskas" userId="ba0a1a1c2a98c6df" providerId="LiveId" clId="{3970F028-5495-4CF7-8039-3EA3F6DB5EA8}" dt="2026-05-13T09:28:42.893" v="3115" actId="1076"/>
          <ac:picMkLst>
            <pc:docMk/>
            <pc:sldMk cId="3832712851" sldId="295"/>
            <ac:picMk id="9" creationId="{C5917452-593B-9242-68FA-4686496D370B}"/>
          </ac:picMkLst>
        </pc:picChg>
      </pc:sldChg>
      <pc:sldChg chg="addSp delSp modSp new mod">
        <pc:chgData name="Laurynas Siliauskas" userId="ba0a1a1c2a98c6df" providerId="LiveId" clId="{3970F028-5495-4CF7-8039-3EA3F6DB5EA8}" dt="2026-05-21T07:44:02.225" v="6525" actId="790"/>
        <pc:sldMkLst>
          <pc:docMk/>
          <pc:sldMk cId="685937211" sldId="296"/>
        </pc:sldMkLst>
        <pc:spChg chg="mod">
          <ac:chgData name="Laurynas Siliauskas" userId="ba0a1a1c2a98c6df" providerId="LiveId" clId="{3970F028-5495-4CF7-8039-3EA3F6DB5EA8}" dt="2026-05-21T07:44:02.225" v="6525" actId="790"/>
          <ac:spMkLst>
            <pc:docMk/>
            <pc:sldMk cId="685937211" sldId="296"/>
            <ac:spMk id="2" creationId="{82371323-5447-A239-2AB0-428CE571CAB6}"/>
          </ac:spMkLst>
        </pc:spChg>
        <pc:spChg chg="add mod">
          <ac:chgData name="Laurynas Siliauskas" userId="ba0a1a1c2a98c6df" providerId="LiveId" clId="{3970F028-5495-4CF7-8039-3EA3F6DB5EA8}" dt="2026-05-21T07:44:02.225" v="6525" actId="790"/>
          <ac:spMkLst>
            <pc:docMk/>
            <pc:sldMk cId="685937211" sldId="296"/>
            <ac:spMk id="14" creationId="{C8F72032-FA77-1D4E-E993-A9FE9D6916C5}"/>
          </ac:spMkLst>
        </pc:spChg>
        <pc:spChg chg="add mod">
          <ac:chgData name="Laurynas Siliauskas" userId="ba0a1a1c2a98c6df" providerId="LiveId" clId="{3970F028-5495-4CF7-8039-3EA3F6DB5EA8}" dt="2026-05-21T07:44:02.225" v="6525" actId="790"/>
          <ac:spMkLst>
            <pc:docMk/>
            <pc:sldMk cId="685937211" sldId="296"/>
            <ac:spMk id="15" creationId="{7DF7CEDE-0029-5439-6E4D-CED84C071097}"/>
          </ac:spMkLst>
        </pc:spChg>
        <pc:spChg chg="add mod">
          <ac:chgData name="Laurynas Siliauskas" userId="ba0a1a1c2a98c6df" providerId="LiveId" clId="{3970F028-5495-4CF7-8039-3EA3F6DB5EA8}" dt="2026-05-21T07:44:02.225" v="6525" actId="790"/>
          <ac:spMkLst>
            <pc:docMk/>
            <pc:sldMk cId="685937211" sldId="296"/>
            <ac:spMk id="16" creationId="{EB72113A-5D7A-84A6-541F-D2647EC14D39}"/>
          </ac:spMkLst>
        </pc:spChg>
        <pc:picChg chg="add mod ord">
          <ac:chgData name="Laurynas Siliauskas" userId="ba0a1a1c2a98c6df" providerId="LiveId" clId="{3970F028-5495-4CF7-8039-3EA3F6DB5EA8}" dt="2026-05-13T09:31:25.535" v="3132" actId="1076"/>
          <ac:picMkLst>
            <pc:docMk/>
            <pc:sldMk cId="685937211" sldId="296"/>
            <ac:picMk id="5" creationId="{8399C9B4-1458-CAA8-8912-1139CDA5DDBA}"/>
          </ac:picMkLst>
        </pc:picChg>
        <pc:picChg chg="add mod">
          <ac:chgData name="Laurynas Siliauskas" userId="ba0a1a1c2a98c6df" providerId="LiveId" clId="{3970F028-5495-4CF7-8039-3EA3F6DB5EA8}" dt="2026-05-13T09:31:37.516" v="3138" actId="1076"/>
          <ac:picMkLst>
            <pc:docMk/>
            <pc:sldMk cId="685937211" sldId="296"/>
            <ac:picMk id="7" creationId="{6D61A292-78A5-5D48-FFF9-5D642FCB1CCC}"/>
          </ac:picMkLst>
        </pc:picChg>
        <pc:picChg chg="add mod">
          <ac:chgData name="Laurynas Siliauskas" userId="ba0a1a1c2a98c6df" providerId="LiveId" clId="{3970F028-5495-4CF7-8039-3EA3F6DB5EA8}" dt="2026-05-13T09:32:50.115" v="3160" actId="1076"/>
          <ac:picMkLst>
            <pc:docMk/>
            <pc:sldMk cId="685937211" sldId="296"/>
            <ac:picMk id="9" creationId="{54AA871C-CEA0-3D26-EBB8-EAD328E44B43}"/>
          </ac:picMkLst>
        </pc:picChg>
        <pc:picChg chg="add mod">
          <ac:chgData name="Laurynas Siliauskas" userId="ba0a1a1c2a98c6df" providerId="LiveId" clId="{3970F028-5495-4CF7-8039-3EA3F6DB5EA8}" dt="2026-05-13T09:32:14.411" v="3151" actId="1076"/>
          <ac:picMkLst>
            <pc:docMk/>
            <pc:sldMk cId="685937211" sldId="296"/>
            <ac:picMk id="11" creationId="{E1D3A90B-14D9-3CB1-00EA-58C5D28C6EB1}"/>
          </ac:picMkLst>
        </pc:picChg>
        <pc:picChg chg="add mod">
          <ac:chgData name="Laurynas Siliauskas" userId="ba0a1a1c2a98c6df" providerId="LiveId" clId="{3970F028-5495-4CF7-8039-3EA3F6DB5EA8}" dt="2026-05-13T09:32:51.975" v="3161" actId="1076"/>
          <ac:picMkLst>
            <pc:docMk/>
            <pc:sldMk cId="685937211" sldId="296"/>
            <ac:picMk id="13" creationId="{7ACCC66B-C6A0-C3B4-0EE7-472DACFDFE26}"/>
          </ac:picMkLst>
        </pc:picChg>
      </pc:sldChg>
      <pc:sldChg chg="addSp delSp modSp new mod">
        <pc:chgData name="Laurynas Siliauskas" userId="ba0a1a1c2a98c6df" providerId="LiveId" clId="{3970F028-5495-4CF7-8039-3EA3F6DB5EA8}" dt="2026-05-21T07:44:02.225" v="6525" actId="790"/>
        <pc:sldMkLst>
          <pc:docMk/>
          <pc:sldMk cId="309589946" sldId="297"/>
        </pc:sldMkLst>
        <pc:spChg chg="mod">
          <ac:chgData name="Laurynas Siliauskas" userId="ba0a1a1c2a98c6df" providerId="LiveId" clId="{3970F028-5495-4CF7-8039-3EA3F6DB5EA8}" dt="2026-05-21T07:44:02.225" v="6525" actId="790"/>
          <ac:spMkLst>
            <pc:docMk/>
            <pc:sldMk cId="309589946" sldId="297"/>
            <ac:spMk id="3" creationId="{62DABE07-B0CE-C96A-0F18-734AEBE7273F}"/>
          </ac:spMkLst>
        </pc:spChg>
        <pc:spChg chg="add mod">
          <ac:chgData name="Laurynas Siliauskas" userId="ba0a1a1c2a98c6df" providerId="LiveId" clId="{3970F028-5495-4CF7-8039-3EA3F6DB5EA8}" dt="2026-05-21T07:44:02.225" v="6525" actId="790"/>
          <ac:spMkLst>
            <pc:docMk/>
            <pc:sldMk cId="309589946" sldId="297"/>
            <ac:spMk id="4" creationId="{46D8A15F-D471-1691-DCDB-10E8963DD1CE}"/>
          </ac:spMkLst>
        </pc:spChg>
      </pc:sldChg>
      <pc:sldChg chg="addSp delSp modSp new mod ord">
        <pc:chgData name="Laurynas Siliauskas" userId="ba0a1a1c2a98c6df" providerId="LiveId" clId="{3970F028-5495-4CF7-8039-3EA3F6DB5EA8}" dt="2026-05-21T07:44:02.225" v="6525" actId="790"/>
        <pc:sldMkLst>
          <pc:docMk/>
          <pc:sldMk cId="1964611314" sldId="298"/>
        </pc:sldMkLst>
        <pc:spChg chg="mod">
          <ac:chgData name="Laurynas Siliauskas" userId="ba0a1a1c2a98c6df" providerId="LiveId" clId="{3970F028-5495-4CF7-8039-3EA3F6DB5EA8}" dt="2026-05-21T07:44:02.225" v="6525" actId="790"/>
          <ac:spMkLst>
            <pc:docMk/>
            <pc:sldMk cId="1964611314" sldId="298"/>
            <ac:spMk id="2" creationId="{E89D3709-61AD-6EE8-2CFC-D2A203A05197}"/>
          </ac:spMkLst>
        </pc:spChg>
        <pc:picChg chg="add mod ord">
          <ac:chgData name="Laurynas Siliauskas" userId="ba0a1a1c2a98c6df" providerId="LiveId" clId="{3970F028-5495-4CF7-8039-3EA3F6DB5EA8}" dt="2026-05-13T09:48:27.042" v="3526" actId="1076"/>
          <ac:picMkLst>
            <pc:docMk/>
            <pc:sldMk cId="1964611314" sldId="298"/>
            <ac:picMk id="5" creationId="{E424BB43-AAA4-2756-81BE-4E5542A2A406}"/>
          </ac:picMkLst>
        </pc:picChg>
        <pc:picChg chg="add mod">
          <ac:chgData name="Laurynas Siliauskas" userId="ba0a1a1c2a98c6df" providerId="LiveId" clId="{3970F028-5495-4CF7-8039-3EA3F6DB5EA8}" dt="2026-05-13T09:48:35.605" v="3529" actId="1076"/>
          <ac:picMkLst>
            <pc:docMk/>
            <pc:sldMk cId="1964611314" sldId="298"/>
            <ac:picMk id="7" creationId="{A0780DFD-2BA5-8F57-E61F-4E8763DD6704}"/>
          </ac:picMkLst>
        </pc:picChg>
      </pc:sldChg>
      <pc:sldChg chg="addSp delSp modSp new mod">
        <pc:chgData name="Laurynas Siliauskas" userId="ba0a1a1c2a98c6df" providerId="LiveId" clId="{3970F028-5495-4CF7-8039-3EA3F6DB5EA8}" dt="2026-05-21T07:44:02.225" v="6525" actId="790"/>
        <pc:sldMkLst>
          <pc:docMk/>
          <pc:sldMk cId="2228705506" sldId="299"/>
        </pc:sldMkLst>
        <pc:spChg chg="mod">
          <ac:chgData name="Laurynas Siliauskas" userId="ba0a1a1c2a98c6df" providerId="LiveId" clId="{3970F028-5495-4CF7-8039-3EA3F6DB5EA8}" dt="2026-05-21T07:44:02.225" v="6525" actId="790"/>
          <ac:spMkLst>
            <pc:docMk/>
            <pc:sldMk cId="2228705506" sldId="299"/>
            <ac:spMk id="2" creationId="{3D897E20-3A3C-5B8F-0C61-C2A412D26C4D}"/>
          </ac:spMkLst>
        </pc:spChg>
        <pc:picChg chg="add mod ord">
          <ac:chgData name="Laurynas Siliauskas" userId="ba0a1a1c2a98c6df" providerId="LiveId" clId="{3970F028-5495-4CF7-8039-3EA3F6DB5EA8}" dt="2026-05-14T07:42:50.580" v="3842" actId="14100"/>
          <ac:picMkLst>
            <pc:docMk/>
            <pc:sldMk cId="2228705506" sldId="299"/>
            <ac:picMk id="9" creationId="{A4AAA3B9-510F-940D-7C59-CA8009DE213C}"/>
          </ac:picMkLst>
        </pc:picChg>
      </pc:sldChg>
      <pc:sldChg chg="addSp delSp modSp new mod">
        <pc:chgData name="Laurynas Siliauskas" userId="ba0a1a1c2a98c6df" providerId="LiveId" clId="{3970F028-5495-4CF7-8039-3EA3F6DB5EA8}" dt="2026-05-21T07:44:02.225" v="6525" actId="790"/>
        <pc:sldMkLst>
          <pc:docMk/>
          <pc:sldMk cId="3751355569" sldId="300"/>
        </pc:sldMkLst>
        <pc:spChg chg="add mod">
          <ac:chgData name="Laurynas Siliauskas" userId="ba0a1a1c2a98c6df" providerId="LiveId" clId="{3970F028-5495-4CF7-8039-3EA3F6DB5EA8}" dt="2026-05-21T07:44:02.225" v="6525" actId="790"/>
          <ac:spMkLst>
            <pc:docMk/>
            <pc:sldMk cId="3751355569" sldId="300"/>
            <ac:spMk id="4" creationId="{5AAF40C5-9813-278C-8965-E08BABD78034}"/>
          </ac:spMkLst>
        </pc:spChg>
        <pc:spChg chg="add mod">
          <ac:chgData name="Laurynas Siliauskas" userId="ba0a1a1c2a98c6df" providerId="LiveId" clId="{3970F028-5495-4CF7-8039-3EA3F6DB5EA8}" dt="2026-05-21T07:44:02.225" v="6525" actId="790"/>
          <ac:spMkLst>
            <pc:docMk/>
            <pc:sldMk cId="3751355569" sldId="300"/>
            <ac:spMk id="10" creationId="{5927D309-F332-49C1-EC86-3774F5532746}"/>
          </ac:spMkLst>
        </pc:spChg>
        <pc:picChg chg="add mod ord">
          <ac:chgData name="Laurynas Siliauskas" userId="ba0a1a1c2a98c6df" providerId="LiveId" clId="{3970F028-5495-4CF7-8039-3EA3F6DB5EA8}" dt="2026-05-14T07:40:58.383" v="3639" actId="1076"/>
          <ac:picMkLst>
            <pc:docMk/>
            <pc:sldMk cId="3751355569" sldId="300"/>
            <ac:picMk id="6" creationId="{DCF1290A-6914-27D4-0164-C1F3BA6E70D4}"/>
          </ac:picMkLst>
        </pc:picChg>
        <pc:picChg chg="add mod">
          <ac:chgData name="Laurynas Siliauskas" userId="ba0a1a1c2a98c6df" providerId="LiveId" clId="{3970F028-5495-4CF7-8039-3EA3F6DB5EA8}" dt="2026-05-14T07:41:01.230" v="3640" actId="1076"/>
          <ac:picMkLst>
            <pc:docMk/>
            <pc:sldMk cId="3751355569" sldId="300"/>
            <ac:picMk id="8" creationId="{E36113EC-583C-5700-FBC3-24CE1739650D}"/>
          </ac:picMkLst>
        </pc:picChg>
        <pc:picChg chg="add mod">
          <ac:chgData name="Laurynas Siliauskas" userId="ba0a1a1c2a98c6df" providerId="LiveId" clId="{3970F028-5495-4CF7-8039-3EA3F6DB5EA8}" dt="2026-05-14T07:41:06.300" v="3643" actId="1076"/>
          <ac:picMkLst>
            <pc:docMk/>
            <pc:sldMk cId="3751355569" sldId="300"/>
            <ac:picMk id="9" creationId="{2EAEA4F4-D483-D132-86DF-81773A78B29B}"/>
          </ac:picMkLst>
        </pc:picChg>
      </pc:sldChg>
      <pc:sldChg chg="addSp delSp modSp new mod">
        <pc:chgData name="Laurynas Siliauskas" userId="ba0a1a1c2a98c6df" providerId="LiveId" clId="{3970F028-5495-4CF7-8039-3EA3F6DB5EA8}" dt="2026-05-21T07:44:02.225" v="6525" actId="790"/>
        <pc:sldMkLst>
          <pc:docMk/>
          <pc:sldMk cId="2897608145" sldId="301"/>
        </pc:sldMkLst>
        <pc:spChg chg="add mod">
          <ac:chgData name="Laurynas Siliauskas" userId="ba0a1a1c2a98c6df" providerId="LiveId" clId="{3970F028-5495-4CF7-8039-3EA3F6DB5EA8}" dt="2026-05-21T07:44:02.225" v="6525" actId="790"/>
          <ac:spMkLst>
            <pc:docMk/>
            <pc:sldMk cId="2897608145" sldId="301"/>
            <ac:spMk id="4" creationId="{FFE08B1C-9681-2339-742B-1B5E4ED2D633}"/>
          </ac:spMkLst>
        </pc:spChg>
        <pc:spChg chg="add mod">
          <ac:chgData name="Laurynas Siliauskas" userId="ba0a1a1c2a98c6df" providerId="LiveId" clId="{3970F028-5495-4CF7-8039-3EA3F6DB5EA8}" dt="2026-05-21T07:44:02.225" v="6525" actId="790"/>
          <ac:spMkLst>
            <pc:docMk/>
            <pc:sldMk cId="2897608145" sldId="301"/>
            <ac:spMk id="7" creationId="{AE2F4B05-B120-A217-7DE4-41BA26A0BB6B}"/>
          </ac:spMkLst>
        </pc:spChg>
        <pc:picChg chg="add mod">
          <ac:chgData name="Laurynas Siliauskas" userId="ba0a1a1c2a98c6df" providerId="LiveId" clId="{3970F028-5495-4CF7-8039-3EA3F6DB5EA8}" dt="2026-05-14T07:43:36.721" v="3854" actId="1076"/>
          <ac:picMkLst>
            <pc:docMk/>
            <pc:sldMk cId="2897608145" sldId="301"/>
            <ac:picMk id="6" creationId="{BCEE51A5-1A0C-0173-D332-FA29D1E0B294}"/>
          </ac:picMkLst>
        </pc:picChg>
      </pc:sldChg>
      <pc:sldChg chg="addSp delSp modSp new mod">
        <pc:chgData name="Laurynas Siliauskas" userId="ba0a1a1c2a98c6df" providerId="LiveId" clId="{3970F028-5495-4CF7-8039-3EA3F6DB5EA8}" dt="2026-05-21T07:44:02.225" v="6525" actId="790"/>
        <pc:sldMkLst>
          <pc:docMk/>
          <pc:sldMk cId="778294494" sldId="302"/>
        </pc:sldMkLst>
        <pc:spChg chg="mod">
          <ac:chgData name="Laurynas Siliauskas" userId="ba0a1a1c2a98c6df" providerId="LiveId" clId="{3970F028-5495-4CF7-8039-3EA3F6DB5EA8}" dt="2026-05-21T07:44:02.225" v="6525" actId="790"/>
          <ac:spMkLst>
            <pc:docMk/>
            <pc:sldMk cId="778294494" sldId="302"/>
            <ac:spMk id="2" creationId="{78B1E5F2-DD02-CCDE-7D79-E1B8D418EC12}"/>
          </ac:spMkLst>
        </pc:spChg>
        <pc:spChg chg="add mod">
          <ac:chgData name="Laurynas Siliauskas" userId="ba0a1a1c2a98c6df" providerId="LiveId" clId="{3970F028-5495-4CF7-8039-3EA3F6DB5EA8}" dt="2026-05-21T07:44:02.225" v="6525" actId="790"/>
          <ac:spMkLst>
            <pc:docMk/>
            <pc:sldMk cId="778294494" sldId="302"/>
            <ac:spMk id="6" creationId="{B9AF1BF0-D028-31FA-7C03-8E8A96D686F7}"/>
          </ac:spMkLst>
        </pc:spChg>
        <pc:picChg chg="add mod ord">
          <ac:chgData name="Laurynas Siliauskas" userId="ba0a1a1c2a98c6df" providerId="LiveId" clId="{3970F028-5495-4CF7-8039-3EA3F6DB5EA8}" dt="2026-05-14T07:47:32.303" v="4134" actId="14100"/>
          <ac:picMkLst>
            <pc:docMk/>
            <pc:sldMk cId="778294494" sldId="302"/>
            <ac:picMk id="5" creationId="{FBFBFE76-C5B1-4458-025A-9FBDF8AEADDB}"/>
          </ac:picMkLst>
        </pc:picChg>
      </pc:sldChg>
      <pc:sldChg chg="addSp delSp modSp new mod">
        <pc:chgData name="Laurynas Siliauskas" userId="ba0a1a1c2a98c6df" providerId="LiveId" clId="{3970F028-5495-4CF7-8039-3EA3F6DB5EA8}" dt="2026-05-21T07:44:02.225" v="6525" actId="790"/>
        <pc:sldMkLst>
          <pc:docMk/>
          <pc:sldMk cId="3878965087" sldId="303"/>
        </pc:sldMkLst>
        <pc:spChg chg="mod">
          <ac:chgData name="Laurynas Siliauskas" userId="ba0a1a1c2a98c6df" providerId="LiveId" clId="{3970F028-5495-4CF7-8039-3EA3F6DB5EA8}" dt="2026-05-21T07:44:02.225" v="6525" actId="790"/>
          <ac:spMkLst>
            <pc:docMk/>
            <pc:sldMk cId="3878965087" sldId="303"/>
            <ac:spMk id="2" creationId="{E6CD423B-A0AB-28F7-1684-737E8CA8A062}"/>
          </ac:spMkLst>
        </pc:spChg>
        <pc:spChg chg="add mod">
          <ac:chgData name="Laurynas Siliauskas" userId="ba0a1a1c2a98c6df" providerId="LiveId" clId="{3970F028-5495-4CF7-8039-3EA3F6DB5EA8}" dt="2026-05-21T07:44:02.225" v="6525" actId="790"/>
          <ac:spMkLst>
            <pc:docMk/>
            <pc:sldMk cId="3878965087" sldId="303"/>
            <ac:spMk id="10" creationId="{61706241-5C9B-DF05-B96F-F33D75EB82C1}"/>
          </ac:spMkLst>
        </pc:spChg>
        <pc:spChg chg="add mod">
          <ac:chgData name="Laurynas Siliauskas" userId="ba0a1a1c2a98c6df" providerId="LiveId" clId="{3970F028-5495-4CF7-8039-3EA3F6DB5EA8}" dt="2026-05-21T07:44:02.225" v="6525" actId="790"/>
          <ac:spMkLst>
            <pc:docMk/>
            <pc:sldMk cId="3878965087" sldId="303"/>
            <ac:spMk id="11" creationId="{7007933D-8A72-3077-137D-669FE364F09E}"/>
          </ac:spMkLst>
        </pc:spChg>
        <pc:spChg chg="add mod">
          <ac:chgData name="Laurynas Siliauskas" userId="ba0a1a1c2a98c6df" providerId="LiveId" clId="{3970F028-5495-4CF7-8039-3EA3F6DB5EA8}" dt="2026-05-21T07:44:02.225" v="6525" actId="790"/>
          <ac:spMkLst>
            <pc:docMk/>
            <pc:sldMk cId="3878965087" sldId="303"/>
            <ac:spMk id="12" creationId="{5D5A8B88-674D-296D-315C-C1B6EC19B1F9}"/>
          </ac:spMkLst>
        </pc:spChg>
        <pc:picChg chg="add mod">
          <ac:chgData name="Laurynas Siliauskas" userId="ba0a1a1c2a98c6df" providerId="LiveId" clId="{3970F028-5495-4CF7-8039-3EA3F6DB5EA8}" dt="2026-05-14T08:03:17.916" v="4812" actId="1076"/>
          <ac:picMkLst>
            <pc:docMk/>
            <pc:sldMk cId="3878965087" sldId="303"/>
            <ac:picMk id="5" creationId="{8D73A76E-7069-C386-BCBD-6A18044AE18F}"/>
          </ac:picMkLst>
        </pc:picChg>
        <pc:picChg chg="add mod">
          <ac:chgData name="Laurynas Siliauskas" userId="ba0a1a1c2a98c6df" providerId="LiveId" clId="{3970F028-5495-4CF7-8039-3EA3F6DB5EA8}" dt="2026-05-14T08:03:02.486" v="4807" actId="1076"/>
          <ac:picMkLst>
            <pc:docMk/>
            <pc:sldMk cId="3878965087" sldId="303"/>
            <ac:picMk id="7" creationId="{355EEBB6-19A0-8CAF-5530-A13D442A362A}"/>
          </ac:picMkLst>
        </pc:picChg>
        <pc:picChg chg="add mod">
          <ac:chgData name="Laurynas Siliauskas" userId="ba0a1a1c2a98c6df" providerId="LiveId" clId="{3970F028-5495-4CF7-8039-3EA3F6DB5EA8}" dt="2026-05-14T08:03:16.457" v="4811" actId="1076"/>
          <ac:picMkLst>
            <pc:docMk/>
            <pc:sldMk cId="3878965087" sldId="303"/>
            <ac:picMk id="9" creationId="{6BB19AEE-D8EC-51D9-D880-DDC7C81DF436}"/>
          </ac:picMkLst>
        </pc:picChg>
      </pc:sldChg>
      <pc:sldChg chg="addSp delSp modSp new mod">
        <pc:chgData name="Laurynas Siliauskas" userId="ba0a1a1c2a98c6df" providerId="LiveId" clId="{3970F028-5495-4CF7-8039-3EA3F6DB5EA8}" dt="2026-05-21T07:44:02.225" v="6525" actId="790"/>
        <pc:sldMkLst>
          <pc:docMk/>
          <pc:sldMk cId="2617568053" sldId="304"/>
        </pc:sldMkLst>
        <pc:spChg chg="add mod">
          <ac:chgData name="Laurynas Siliauskas" userId="ba0a1a1c2a98c6df" providerId="LiveId" clId="{3970F028-5495-4CF7-8039-3EA3F6DB5EA8}" dt="2026-05-21T07:44:02.225" v="6525" actId="790"/>
          <ac:spMkLst>
            <pc:docMk/>
            <pc:sldMk cId="2617568053" sldId="304"/>
            <ac:spMk id="4" creationId="{6EFC4392-B4C0-999A-82EB-31A19A4AEB25}"/>
          </ac:spMkLst>
        </pc:spChg>
        <pc:spChg chg="add mod">
          <ac:chgData name="Laurynas Siliauskas" userId="ba0a1a1c2a98c6df" providerId="LiveId" clId="{3970F028-5495-4CF7-8039-3EA3F6DB5EA8}" dt="2026-05-21T07:44:02.225" v="6525" actId="790"/>
          <ac:spMkLst>
            <pc:docMk/>
            <pc:sldMk cId="2617568053" sldId="304"/>
            <ac:spMk id="7" creationId="{A6CC097B-13EF-925F-BF7B-355DB3712A35}"/>
          </ac:spMkLst>
        </pc:spChg>
        <pc:spChg chg="add mod">
          <ac:chgData name="Laurynas Siliauskas" userId="ba0a1a1c2a98c6df" providerId="LiveId" clId="{3970F028-5495-4CF7-8039-3EA3F6DB5EA8}" dt="2026-05-21T07:44:02.225" v="6525" actId="790"/>
          <ac:spMkLst>
            <pc:docMk/>
            <pc:sldMk cId="2617568053" sldId="304"/>
            <ac:spMk id="8" creationId="{BC50EFEB-309C-7B78-0A4C-2076501E7FBE}"/>
          </ac:spMkLst>
        </pc:spChg>
        <pc:spChg chg="add mod">
          <ac:chgData name="Laurynas Siliauskas" userId="ba0a1a1c2a98c6df" providerId="LiveId" clId="{3970F028-5495-4CF7-8039-3EA3F6DB5EA8}" dt="2026-05-21T07:44:02.225" v="6525" actId="790"/>
          <ac:spMkLst>
            <pc:docMk/>
            <pc:sldMk cId="2617568053" sldId="304"/>
            <ac:spMk id="9" creationId="{84608E35-19D6-04AE-7FB1-D40A73361921}"/>
          </ac:spMkLst>
        </pc:spChg>
        <pc:spChg chg="add mod">
          <ac:chgData name="Laurynas Siliauskas" userId="ba0a1a1c2a98c6df" providerId="LiveId" clId="{3970F028-5495-4CF7-8039-3EA3F6DB5EA8}" dt="2026-05-21T07:44:02.225" v="6525" actId="790"/>
          <ac:spMkLst>
            <pc:docMk/>
            <pc:sldMk cId="2617568053" sldId="304"/>
            <ac:spMk id="10" creationId="{FDC51459-F64C-98E7-B4A4-13CE8C50B986}"/>
          </ac:spMkLst>
        </pc:spChg>
        <pc:spChg chg="add mod">
          <ac:chgData name="Laurynas Siliauskas" userId="ba0a1a1c2a98c6df" providerId="LiveId" clId="{3970F028-5495-4CF7-8039-3EA3F6DB5EA8}" dt="2026-05-21T07:44:02.225" v="6525" actId="790"/>
          <ac:spMkLst>
            <pc:docMk/>
            <pc:sldMk cId="2617568053" sldId="304"/>
            <ac:spMk id="11" creationId="{D496BD4A-54F6-0216-8F25-46A9CC3E5A0B}"/>
          </ac:spMkLst>
        </pc:spChg>
        <pc:picChg chg="add mod">
          <ac:chgData name="Laurynas Siliauskas" userId="ba0a1a1c2a98c6df" providerId="LiveId" clId="{3970F028-5495-4CF7-8039-3EA3F6DB5EA8}" dt="2026-05-14T08:10:49.130" v="5017" actId="1076"/>
          <ac:picMkLst>
            <pc:docMk/>
            <pc:sldMk cId="2617568053" sldId="304"/>
            <ac:picMk id="6" creationId="{A2C05D38-6CC9-1CB1-F316-A14C03FF65C9}"/>
          </ac:picMkLst>
        </pc:picChg>
      </pc:sldChg>
      <pc:sldChg chg="addSp delSp modSp new mod">
        <pc:chgData name="Laurynas Siliauskas" userId="ba0a1a1c2a98c6df" providerId="LiveId" clId="{3970F028-5495-4CF7-8039-3EA3F6DB5EA8}" dt="2026-05-21T07:44:02.225" v="6525" actId="790"/>
        <pc:sldMkLst>
          <pc:docMk/>
          <pc:sldMk cId="3990324502" sldId="305"/>
        </pc:sldMkLst>
        <pc:spChg chg="add mod">
          <ac:chgData name="Laurynas Siliauskas" userId="ba0a1a1c2a98c6df" providerId="LiveId" clId="{3970F028-5495-4CF7-8039-3EA3F6DB5EA8}" dt="2026-05-21T07:44:02.225" v="6525" actId="790"/>
          <ac:spMkLst>
            <pc:docMk/>
            <pc:sldMk cId="3990324502" sldId="305"/>
            <ac:spMk id="4" creationId="{8AE076A0-5F67-0969-4901-6D25B79B7C00}"/>
          </ac:spMkLst>
        </pc:spChg>
        <pc:spChg chg="add mod">
          <ac:chgData name="Laurynas Siliauskas" userId="ba0a1a1c2a98c6df" providerId="LiveId" clId="{3970F028-5495-4CF7-8039-3EA3F6DB5EA8}" dt="2026-05-21T07:44:02.225" v="6525" actId="790"/>
          <ac:spMkLst>
            <pc:docMk/>
            <pc:sldMk cId="3990324502" sldId="305"/>
            <ac:spMk id="9" creationId="{429AE3A7-7716-D389-6D2D-F3AA7A1BFDD7}"/>
          </ac:spMkLst>
        </pc:spChg>
        <pc:picChg chg="add mod ord">
          <ac:chgData name="Laurynas Siliauskas" userId="ba0a1a1c2a98c6df" providerId="LiveId" clId="{3970F028-5495-4CF7-8039-3EA3F6DB5EA8}" dt="2026-05-14T08:16:50.521" v="5224" actId="1076"/>
          <ac:picMkLst>
            <pc:docMk/>
            <pc:sldMk cId="3990324502" sldId="305"/>
            <ac:picMk id="6" creationId="{F4D28DDD-721A-BEFB-D3B7-C06BC684BB5F}"/>
          </ac:picMkLst>
        </pc:picChg>
        <pc:picChg chg="add mod">
          <ac:chgData name="Laurynas Siliauskas" userId="ba0a1a1c2a98c6df" providerId="LiveId" clId="{3970F028-5495-4CF7-8039-3EA3F6DB5EA8}" dt="2026-05-14T08:16:58.410" v="5227" actId="1076"/>
          <ac:picMkLst>
            <pc:docMk/>
            <pc:sldMk cId="3990324502" sldId="305"/>
            <ac:picMk id="8" creationId="{D2330582-BEBC-38BB-84BA-277188F84A89}"/>
          </ac:picMkLst>
        </pc:picChg>
      </pc:sldChg>
      <pc:sldChg chg="addSp delSp modSp new mod ord">
        <pc:chgData name="Laurynas Siliauskas" userId="ba0a1a1c2a98c6df" providerId="LiveId" clId="{3970F028-5495-4CF7-8039-3EA3F6DB5EA8}" dt="2026-05-21T07:44:02.225" v="6525" actId="790"/>
        <pc:sldMkLst>
          <pc:docMk/>
          <pc:sldMk cId="3522205575" sldId="306"/>
        </pc:sldMkLst>
        <pc:spChg chg="mod">
          <ac:chgData name="Laurynas Siliauskas" userId="ba0a1a1c2a98c6df" providerId="LiveId" clId="{3970F028-5495-4CF7-8039-3EA3F6DB5EA8}" dt="2026-05-21T07:44:02.225" v="6525" actId="790"/>
          <ac:spMkLst>
            <pc:docMk/>
            <pc:sldMk cId="3522205575" sldId="306"/>
            <ac:spMk id="3" creationId="{EA0106EA-8842-8002-4DBB-3107ED4602E5}"/>
          </ac:spMkLst>
        </pc:spChg>
        <pc:spChg chg="add mod">
          <ac:chgData name="Laurynas Siliauskas" userId="ba0a1a1c2a98c6df" providerId="LiveId" clId="{3970F028-5495-4CF7-8039-3EA3F6DB5EA8}" dt="2026-05-21T07:44:02.225" v="6525" actId="790"/>
          <ac:spMkLst>
            <pc:docMk/>
            <pc:sldMk cId="3522205575" sldId="306"/>
            <ac:spMk id="4" creationId="{015F02BD-736F-4E8E-9CFD-86D38444B9E8}"/>
          </ac:spMkLst>
        </pc:spChg>
        <pc:spChg chg="add mod">
          <ac:chgData name="Laurynas Siliauskas" userId="ba0a1a1c2a98c6df" providerId="LiveId" clId="{3970F028-5495-4CF7-8039-3EA3F6DB5EA8}" dt="2026-05-21T07:44:02.225" v="6525" actId="790"/>
          <ac:spMkLst>
            <pc:docMk/>
            <pc:sldMk cId="3522205575" sldId="306"/>
            <ac:spMk id="5" creationId="{054FD470-B4B0-357E-4ABD-A2F28169CB01}"/>
          </ac:spMkLst>
        </pc:spChg>
        <pc:spChg chg="add mod">
          <ac:chgData name="Laurynas Siliauskas" userId="ba0a1a1c2a98c6df" providerId="LiveId" clId="{3970F028-5495-4CF7-8039-3EA3F6DB5EA8}" dt="2026-05-21T07:44:02.225" v="6525" actId="790"/>
          <ac:spMkLst>
            <pc:docMk/>
            <pc:sldMk cId="3522205575" sldId="306"/>
            <ac:spMk id="8" creationId="{A0E04952-C8E7-3D25-3707-B025FA53148A}"/>
          </ac:spMkLst>
        </pc:spChg>
        <pc:picChg chg="add mod">
          <ac:chgData name="Laurynas Siliauskas" userId="ba0a1a1c2a98c6df" providerId="LiveId" clId="{3970F028-5495-4CF7-8039-3EA3F6DB5EA8}" dt="2026-05-14T08:24:31.043" v="5306" actId="1076"/>
          <ac:picMkLst>
            <pc:docMk/>
            <pc:sldMk cId="3522205575" sldId="306"/>
            <ac:picMk id="7" creationId="{E3E9A193-2D71-2030-3B5E-D92944931382}"/>
          </ac:picMkLst>
        </pc:picChg>
      </pc:sldChg>
      <pc:sldChg chg="addSp delSp modSp new mod">
        <pc:chgData name="Laurynas Siliauskas" userId="ba0a1a1c2a98c6df" providerId="LiveId" clId="{3970F028-5495-4CF7-8039-3EA3F6DB5EA8}" dt="2026-05-21T07:44:02.225" v="6525" actId="790"/>
        <pc:sldMkLst>
          <pc:docMk/>
          <pc:sldMk cId="3980149744" sldId="307"/>
        </pc:sldMkLst>
        <pc:spChg chg="mod">
          <ac:chgData name="Laurynas Siliauskas" userId="ba0a1a1c2a98c6df" providerId="LiveId" clId="{3970F028-5495-4CF7-8039-3EA3F6DB5EA8}" dt="2026-05-21T07:44:02.225" v="6525" actId="790"/>
          <ac:spMkLst>
            <pc:docMk/>
            <pc:sldMk cId="3980149744" sldId="307"/>
            <ac:spMk id="2" creationId="{50CB00A0-7CB7-3766-35C1-482C6577CB08}"/>
          </ac:spMkLst>
        </pc:spChg>
        <pc:spChg chg="add mod">
          <ac:chgData name="Laurynas Siliauskas" userId="ba0a1a1c2a98c6df" providerId="LiveId" clId="{3970F028-5495-4CF7-8039-3EA3F6DB5EA8}" dt="2026-05-21T07:44:02.225" v="6525" actId="790"/>
          <ac:spMkLst>
            <pc:docMk/>
            <pc:sldMk cId="3980149744" sldId="307"/>
            <ac:spMk id="6" creationId="{AB7A75D0-67AC-AA4E-37B9-5884394B9B1E}"/>
          </ac:spMkLst>
        </pc:spChg>
        <pc:spChg chg="add mod">
          <ac:chgData name="Laurynas Siliauskas" userId="ba0a1a1c2a98c6df" providerId="LiveId" clId="{3970F028-5495-4CF7-8039-3EA3F6DB5EA8}" dt="2026-05-21T07:44:02.225" v="6525" actId="790"/>
          <ac:spMkLst>
            <pc:docMk/>
            <pc:sldMk cId="3980149744" sldId="307"/>
            <ac:spMk id="7" creationId="{00FEE12F-1C18-F002-D087-CCAC40453A7B}"/>
          </ac:spMkLst>
        </pc:spChg>
        <pc:spChg chg="add mod">
          <ac:chgData name="Laurynas Siliauskas" userId="ba0a1a1c2a98c6df" providerId="LiveId" clId="{3970F028-5495-4CF7-8039-3EA3F6DB5EA8}" dt="2026-05-21T07:44:02.225" v="6525" actId="790"/>
          <ac:spMkLst>
            <pc:docMk/>
            <pc:sldMk cId="3980149744" sldId="307"/>
            <ac:spMk id="8" creationId="{5B5BB14D-C105-BEE8-24B0-EAEF4A1FAF49}"/>
          </ac:spMkLst>
        </pc:spChg>
        <pc:picChg chg="add mod">
          <ac:chgData name="Laurynas Siliauskas" userId="ba0a1a1c2a98c6df" providerId="LiveId" clId="{3970F028-5495-4CF7-8039-3EA3F6DB5EA8}" dt="2026-05-14T08:28:13.122" v="5338" actId="1076"/>
          <ac:picMkLst>
            <pc:docMk/>
            <pc:sldMk cId="3980149744" sldId="307"/>
            <ac:picMk id="5" creationId="{FECB349F-BEB3-ABAE-DFA8-5EA84169D7E7}"/>
          </ac:picMkLst>
        </pc:picChg>
      </pc:sldChg>
      <pc:sldChg chg="addSp delSp modSp new mod">
        <pc:chgData name="Laurynas Siliauskas" userId="ba0a1a1c2a98c6df" providerId="LiveId" clId="{3970F028-5495-4CF7-8039-3EA3F6DB5EA8}" dt="2026-05-21T07:44:02.225" v="6525" actId="790"/>
        <pc:sldMkLst>
          <pc:docMk/>
          <pc:sldMk cId="3916198482" sldId="308"/>
        </pc:sldMkLst>
        <pc:spChg chg="add mod">
          <ac:chgData name="Laurynas Siliauskas" userId="ba0a1a1c2a98c6df" providerId="LiveId" clId="{3970F028-5495-4CF7-8039-3EA3F6DB5EA8}" dt="2026-05-19T07:28:09.728" v="5929" actId="20577"/>
          <ac:spMkLst>
            <pc:docMk/>
            <pc:sldMk cId="3916198482" sldId="308"/>
            <ac:spMk id="4" creationId="{F94BCBCC-5BD5-2A2D-02C1-F2BA4BEFBF95}"/>
          </ac:spMkLst>
        </pc:spChg>
        <pc:spChg chg="add mod">
          <ac:chgData name="Laurynas Siliauskas" userId="ba0a1a1c2a98c6df" providerId="LiveId" clId="{3970F028-5495-4CF7-8039-3EA3F6DB5EA8}" dt="2026-05-15T06:11:49.448" v="5707" actId="1076"/>
          <ac:spMkLst>
            <pc:docMk/>
            <pc:sldMk cId="3916198482" sldId="308"/>
            <ac:spMk id="11" creationId="{D89D73E1-093A-FD1E-56D5-C2BA56DD55D5}"/>
          </ac:spMkLst>
        </pc:spChg>
        <pc:spChg chg="add mod">
          <ac:chgData name="Laurynas Siliauskas" userId="ba0a1a1c2a98c6df" providerId="LiveId" clId="{3970F028-5495-4CF7-8039-3EA3F6DB5EA8}" dt="2026-05-21T07:44:02.225" v="6525" actId="790"/>
          <ac:spMkLst>
            <pc:docMk/>
            <pc:sldMk cId="3916198482" sldId="308"/>
            <ac:spMk id="12" creationId="{04DBC4F1-06CF-92B2-DFE4-3FBEE0D141DB}"/>
          </ac:spMkLst>
        </pc:spChg>
        <pc:spChg chg="add mod">
          <ac:chgData name="Laurynas Siliauskas" userId="ba0a1a1c2a98c6df" providerId="LiveId" clId="{3970F028-5495-4CF7-8039-3EA3F6DB5EA8}" dt="2026-05-21T07:44:02.225" v="6525" actId="790"/>
          <ac:spMkLst>
            <pc:docMk/>
            <pc:sldMk cId="3916198482" sldId="308"/>
            <ac:spMk id="13" creationId="{CD343A69-0A15-22AF-FACF-B3C0D9B6CB01}"/>
          </ac:spMkLst>
        </pc:spChg>
        <pc:spChg chg="add mod">
          <ac:chgData name="Laurynas Siliauskas" userId="ba0a1a1c2a98c6df" providerId="LiveId" clId="{3970F028-5495-4CF7-8039-3EA3F6DB5EA8}" dt="2026-05-21T07:44:02.225" v="6525" actId="790"/>
          <ac:spMkLst>
            <pc:docMk/>
            <pc:sldMk cId="3916198482" sldId="308"/>
            <ac:spMk id="14" creationId="{B6A6FA3C-63E1-8F63-B9E0-C3A33A5CC074}"/>
          </ac:spMkLst>
        </pc:spChg>
        <pc:spChg chg="add mod">
          <ac:chgData name="Laurynas Siliauskas" userId="ba0a1a1c2a98c6df" providerId="LiveId" clId="{3970F028-5495-4CF7-8039-3EA3F6DB5EA8}" dt="2026-05-21T07:44:02.225" v="6525" actId="790"/>
          <ac:spMkLst>
            <pc:docMk/>
            <pc:sldMk cId="3916198482" sldId="308"/>
            <ac:spMk id="15" creationId="{47A01843-54CF-DE91-94DC-FEB4264A7DD1}"/>
          </ac:spMkLst>
        </pc:spChg>
        <pc:spChg chg="add mod">
          <ac:chgData name="Laurynas Siliauskas" userId="ba0a1a1c2a98c6df" providerId="LiveId" clId="{3970F028-5495-4CF7-8039-3EA3F6DB5EA8}" dt="2026-05-21T07:44:02.225" v="6525" actId="790"/>
          <ac:spMkLst>
            <pc:docMk/>
            <pc:sldMk cId="3916198482" sldId="308"/>
            <ac:spMk id="16" creationId="{593F2B12-05B1-7199-1F11-1BD78166D691}"/>
          </ac:spMkLst>
        </pc:spChg>
        <pc:spChg chg="add mod">
          <ac:chgData name="Laurynas Siliauskas" userId="ba0a1a1c2a98c6df" providerId="LiveId" clId="{3970F028-5495-4CF7-8039-3EA3F6DB5EA8}" dt="2026-05-20T09:58:40.680" v="6487" actId="790"/>
          <ac:spMkLst>
            <pc:docMk/>
            <pc:sldMk cId="3916198482" sldId="308"/>
            <ac:spMk id="17" creationId="{3F389804-B60C-CF71-7443-2653361BCD70}"/>
          </ac:spMkLst>
        </pc:spChg>
        <pc:spChg chg="add mod">
          <ac:chgData name="Laurynas Siliauskas" userId="ba0a1a1c2a98c6df" providerId="LiveId" clId="{3970F028-5495-4CF7-8039-3EA3F6DB5EA8}" dt="2026-05-21T07:44:02.225" v="6525" actId="790"/>
          <ac:spMkLst>
            <pc:docMk/>
            <pc:sldMk cId="3916198482" sldId="308"/>
            <ac:spMk id="18" creationId="{60044EE1-F1A6-9D30-F40A-B51C317A9534}"/>
          </ac:spMkLst>
        </pc:spChg>
        <pc:spChg chg="add mod">
          <ac:chgData name="Laurynas Siliauskas" userId="ba0a1a1c2a98c6df" providerId="LiveId" clId="{3970F028-5495-4CF7-8039-3EA3F6DB5EA8}" dt="2026-05-20T09:58:40.680" v="6487" actId="790"/>
          <ac:spMkLst>
            <pc:docMk/>
            <pc:sldMk cId="3916198482" sldId="308"/>
            <ac:spMk id="19" creationId="{FD9D21DB-3F1E-BABF-0190-8C3AA96EBE6A}"/>
          </ac:spMkLst>
        </pc:spChg>
        <pc:spChg chg="add mod">
          <ac:chgData name="Laurynas Siliauskas" userId="ba0a1a1c2a98c6df" providerId="LiveId" clId="{3970F028-5495-4CF7-8039-3EA3F6DB5EA8}" dt="2026-05-20T09:58:40.680" v="6487" actId="790"/>
          <ac:spMkLst>
            <pc:docMk/>
            <pc:sldMk cId="3916198482" sldId="308"/>
            <ac:spMk id="20" creationId="{E6E1567F-B6E2-5AFA-3E07-0765A4CE3C50}"/>
          </ac:spMkLst>
        </pc:spChg>
        <pc:spChg chg="add mod">
          <ac:chgData name="Laurynas Siliauskas" userId="ba0a1a1c2a98c6df" providerId="LiveId" clId="{3970F028-5495-4CF7-8039-3EA3F6DB5EA8}" dt="2026-05-21T07:44:02.225" v="6525" actId="790"/>
          <ac:spMkLst>
            <pc:docMk/>
            <pc:sldMk cId="3916198482" sldId="308"/>
            <ac:spMk id="21" creationId="{F06DFCFB-70F5-4175-7A48-90B9F8C98821}"/>
          </ac:spMkLst>
        </pc:spChg>
        <pc:spChg chg="add mod">
          <ac:chgData name="Laurynas Siliauskas" userId="ba0a1a1c2a98c6df" providerId="LiveId" clId="{3970F028-5495-4CF7-8039-3EA3F6DB5EA8}" dt="2026-05-20T09:58:40.680" v="6487" actId="790"/>
          <ac:spMkLst>
            <pc:docMk/>
            <pc:sldMk cId="3916198482" sldId="308"/>
            <ac:spMk id="22" creationId="{10260A20-8A11-66D4-86BA-774A422B5ABC}"/>
          </ac:spMkLst>
        </pc:spChg>
        <pc:spChg chg="add mod">
          <ac:chgData name="Laurynas Siliauskas" userId="ba0a1a1c2a98c6df" providerId="LiveId" clId="{3970F028-5495-4CF7-8039-3EA3F6DB5EA8}" dt="2026-05-15T06:11:27.344" v="5704" actId="1076"/>
          <ac:spMkLst>
            <pc:docMk/>
            <pc:sldMk cId="3916198482" sldId="308"/>
            <ac:spMk id="23" creationId="{8AE758CC-E6A8-1515-124A-5EAF5A899BDC}"/>
          </ac:spMkLst>
        </pc:spChg>
        <pc:spChg chg="add mod">
          <ac:chgData name="Laurynas Siliauskas" userId="ba0a1a1c2a98c6df" providerId="LiveId" clId="{3970F028-5495-4CF7-8039-3EA3F6DB5EA8}" dt="2026-05-21T07:44:02.225" v="6525" actId="790"/>
          <ac:spMkLst>
            <pc:docMk/>
            <pc:sldMk cId="3916198482" sldId="308"/>
            <ac:spMk id="24" creationId="{2A2B8DED-C55E-4C20-C833-DE8110AEC4B4}"/>
          </ac:spMkLst>
        </pc:spChg>
        <pc:spChg chg="add mod">
          <ac:chgData name="Laurynas Siliauskas" userId="ba0a1a1c2a98c6df" providerId="LiveId" clId="{3970F028-5495-4CF7-8039-3EA3F6DB5EA8}" dt="2026-05-21T07:44:02.225" v="6525" actId="790"/>
          <ac:spMkLst>
            <pc:docMk/>
            <pc:sldMk cId="3916198482" sldId="308"/>
            <ac:spMk id="25" creationId="{21A3A2C3-3943-B6F9-97B3-EB36EA19023E}"/>
          </ac:spMkLst>
        </pc:spChg>
        <pc:spChg chg="add mod">
          <ac:chgData name="Laurynas Siliauskas" userId="ba0a1a1c2a98c6df" providerId="LiveId" clId="{3970F028-5495-4CF7-8039-3EA3F6DB5EA8}" dt="2026-05-21T07:44:02.225" v="6525" actId="790"/>
          <ac:spMkLst>
            <pc:docMk/>
            <pc:sldMk cId="3916198482" sldId="308"/>
            <ac:spMk id="26" creationId="{A31485C1-1546-61B6-3BD0-408FBBD12640}"/>
          </ac:spMkLst>
        </pc:spChg>
        <pc:picChg chg="add mod ord">
          <ac:chgData name="Laurynas Siliauskas" userId="ba0a1a1c2a98c6df" providerId="LiveId" clId="{3970F028-5495-4CF7-8039-3EA3F6DB5EA8}" dt="2026-05-15T06:06:53.955" v="5661" actId="14100"/>
          <ac:picMkLst>
            <pc:docMk/>
            <pc:sldMk cId="3916198482" sldId="308"/>
            <ac:picMk id="6" creationId="{12C41CB0-3DFD-BC2A-FB4B-95E0E2589E7F}"/>
          </ac:picMkLst>
        </pc:picChg>
        <pc:picChg chg="add mod">
          <ac:chgData name="Laurynas Siliauskas" userId="ba0a1a1c2a98c6df" providerId="LiveId" clId="{3970F028-5495-4CF7-8039-3EA3F6DB5EA8}" dt="2026-05-15T06:10:59.657" v="5699" actId="1076"/>
          <ac:picMkLst>
            <pc:docMk/>
            <pc:sldMk cId="3916198482" sldId="308"/>
            <ac:picMk id="8" creationId="{F495C81C-6872-5A3C-1277-D330BB2A54F1}"/>
          </ac:picMkLst>
        </pc:picChg>
        <pc:picChg chg="add mod">
          <ac:chgData name="Laurynas Siliauskas" userId="ba0a1a1c2a98c6df" providerId="LiveId" clId="{3970F028-5495-4CF7-8039-3EA3F6DB5EA8}" dt="2026-05-15T06:06:49.268" v="5659" actId="14100"/>
          <ac:picMkLst>
            <pc:docMk/>
            <pc:sldMk cId="3916198482" sldId="308"/>
            <ac:picMk id="10" creationId="{1BBCC369-C762-C57A-B2C2-CFFF13AC2D41}"/>
          </ac:picMkLst>
        </pc:picChg>
      </pc:sldChg>
      <pc:sldChg chg="addSp delSp modSp new mod">
        <pc:chgData name="Laurynas Siliauskas" userId="ba0a1a1c2a98c6df" providerId="LiveId" clId="{3970F028-5495-4CF7-8039-3EA3F6DB5EA8}" dt="2026-05-21T07:44:02.225" v="6525" actId="790"/>
        <pc:sldMkLst>
          <pc:docMk/>
          <pc:sldMk cId="3175574756" sldId="309"/>
        </pc:sldMkLst>
        <pc:spChg chg="mod">
          <ac:chgData name="Laurynas Siliauskas" userId="ba0a1a1c2a98c6df" providerId="LiveId" clId="{3970F028-5495-4CF7-8039-3EA3F6DB5EA8}" dt="2026-05-21T07:44:02.225" v="6525" actId="790"/>
          <ac:spMkLst>
            <pc:docMk/>
            <pc:sldMk cId="3175574756" sldId="309"/>
            <ac:spMk id="2" creationId="{FB2F4F3C-52BD-2B26-1F1F-F322EF52F7CD}"/>
          </ac:spMkLst>
        </pc:spChg>
        <pc:spChg chg="add mod">
          <ac:chgData name="Laurynas Siliauskas" userId="ba0a1a1c2a98c6df" providerId="LiveId" clId="{3970F028-5495-4CF7-8039-3EA3F6DB5EA8}" dt="2026-05-21T07:44:02.225" v="6525" actId="790"/>
          <ac:spMkLst>
            <pc:docMk/>
            <pc:sldMk cId="3175574756" sldId="309"/>
            <ac:spMk id="6" creationId="{8BC2E5B6-8793-ED1D-737E-E490E161A8CC}"/>
          </ac:spMkLst>
        </pc:spChg>
        <pc:spChg chg="add mod">
          <ac:chgData name="Laurynas Siliauskas" userId="ba0a1a1c2a98c6df" providerId="LiveId" clId="{3970F028-5495-4CF7-8039-3EA3F6DB5EA8}" dt="2026-05-21T07:44:02.225" v="6525" actId="790"/>
          <ac:spMkLst>
            <pc:docMk/>
            <pc:sldMk cId="3175574756" sldId="309"/>
            <ac:spMk id="12" creationId="{6430867E-60D0-E674-E2C7-C9AB584BC6BF}"/>
          </ac:spMkLst>
        </pc:spChg>
        <pc:spChg chg="add mod">
          <ac:chgData name="Laurynas Siliauskas" userId="ba0a1a1c2a98c6df" providerId="LiveId" clId="{3970F028-5495-4CF7-8039-3EA3F6DB5EA8}" dt="2026-05-21T07:44:02.225" v="6525" actId="790"/>
          <ac:spMkLst>
            <pc:docMk/>
            <pc:sldMk cId="3175574756" sldId="309"/>
            <ac:spMk id="19" creationId="{4A7E37A8-7093-AC92-72C8-28F53FA2FA78}"/>
          </ac:spMkLst>
        </pc:spChg>
        <pc:picChg chg="add mod">
          <ac:chgData name="Laurynas Siliauskas" userId="ba0a1a1c2a98c6df" providerId="LiveId" clId="{3970F028-5495-4CF7-8039-3EA3F6DB5EA8}" dt="2026-05-20T09:53:26.182" v="6215" actId="1076"/>
          <ac:picMkLst>
            <pc:docMk/>
            <pc:sldMk cId="3175574756" sldId="309"/>
            <ac:picMk id="5" creationId="{E5D7DDB4-5431-5F53-6B0A-6168466E2CFD}"/>
          </ac:picMkLst>
        </pc:picChg>
        <pc:picChg chg="add mod">
          <ac:chgData name="Laurynas Siliauskas" userId="ba0a1a1c2a98c6df" providerId="LiveId" clId="{3970F028-5495-4CF7-8039-3EA3F6DB5EA8}" dt="2026-05-20T09:53:12.055" v="6209" actId="1076"/>
          <ac:picMkLst>
            <pc:docMk/>
            <pc:sldMk cId="3175574756" sldId="309"/>
            <ac:picMk id="7" creationId="{23DA4818-28B2-A916-2451-478ED8D718FC}"/>
          </ac:picMkLst>
        </pc:picChg>
        <pc:picChg chg="add mod">
          <ac:chgData name="Laurynas Siliauskas" userId="ba0a1a1c2a98c6df" providerId="LiveId" clId="{3970F028-5495-4CF7-8039-3EA3F6DB5EA8}" dt="2026-05-20T09:53:17.261" v="6212" actId="1076"/>
          <ac:picMkLst>
            <pc:docMk/>
            <pc:sldMk cId="3175574756" sldId="309"/>
            <ac:picMk id="9" creationId="{0E034CD1-7F2C-A207-25B7-914789F2856B}"/>
          </ac:picMkLst>
        </pc:picChg>
        <pc:picChg chg="add mod">
          <ac:chgData name="Laurynas Siliauskas" userId="ba0a1a1c2a98c6df" providerId="LiveId" clId="{3970F028-5495-4CF7-8039-3EA3F6DB5EA8}" dt="2026-05-20T09:53:15.919" v="6211" actId="1076"/>
          <ac:picMkLst>
            <pc:docMk/>
            <pc:sldMk cId="3175574756" sldId="309"/>
            <ac:picMk id="11" creationId="{2A541844-08E9-E09D-1998-6CDFA1EADD3F}"/>
          </ac:picMkLst>
        </pc:picChg>
        <pc:picChg chg="add mod">
          <ac:chgData name="Laurynas Siliauskas" userId="ba0a1a1c2a98c6df" providerId="LiveId" clId="{3970F028-5495-4CF7-8039-3EA3F6DB5EA8}" dt="2026-05-20T09:58:29.997" v="6485" actId="1076"/>
          <ac:picMkLst>
            <pc:docMk/>
            <pc:sldMk cId="3175574756" sldId="309"/>
            <ac:picMk id="16" creationId="{CECC03E1-9D02-0A75-D392-4E135A0EF500}"/>
          </ac:picMkLst>
        </pc:picChg>
        <pc:cxnChg chg="add mod">
          <ac:chgData name="Laurynas Siliauskas" userId="ba0a1a1c2a98c6df" providerId="LiveId" clId="{3970F028-5495-4CF7-8039-3EA3F6DB5EA8}" dt="2026-05-20T09:56:58.151" v="6362" actId="14100"/>
          <ac:cxnSpMkLst>
            <pc:docMk/>
            <pc:sldMk cId="3175574756" sldId="309"/>
            <ac:cxnSpMk id="10" creationId="{37D90B03-6FFB-2596-BDC3-4767A6909212}"/>
          </ac:cxnSpMkLst>
        </pc:cxnChg>
        <pc:cxnChg chg="add mod">
          <ac:chgData name="Laurynas Siliauskas" userId="ba0a1a1c2a98c6df" providerId="LiveId" clId="{3970F028-5495-4CF7-8039-3EA3F6DB5EA8}" dt="2026-05-20T09:53:23.283" v="6214" actId="1076"/>
          <ac:cxnSpMkLst>
            <pc:docMk/>
            <pc:sldMk cId="3175574756" sldId="309"/>
            <ac:cxnSpMk id="13" creationId="{860EC8F2-4545-76A5-EB59-68BED95BAD5D}"/>
          </ac:cxnSpMkLst>
        </pc:cxnChg>
        <pc:cxnChg chg="add mod">
          <ac:chgData name="Laurynas Siliauskas" userId="ba0a1a1c2a98c6df" providerId="LiveId" clId="{3970F028-5495-4CF7-8039-3EA3F6DB5EA8}" dt="2026-05-20T09:53:34.504" v="6217" actId="14100"/>
          <ac:cxnSpMkLst>
            <pc:docMk/>
            <pc:sldMk cId="3175574756" sldId="309"/>
            <ac:cxnSpMk id="15" creationId="{621BACE8-5CD3-7CFF-C977-2D502FCDF544}"/>
          </ac:cxnSpMkLst>
        </pc:cxnChg>
        <pc:cxnChg chg="add mod">
          <ac:chgData name="Laurynas Siliauskas" userId="ba0a1a1c2a98c6df" providerId="LiveId" clId="{3970F028-5495-4CF7-8039-3EA3F6DB5EA8}" dt="2026-05-20T09:53:43.686" v="6219" actId="14100"/>
          <ac:cxnSpMkLst>
            <pc:docMk/>
            <pc:sldMk cId="3175574756" sldId="309"/>
            <ac:cxnSpMk id="17" creationId="{F9D39669-7FCC-31BB-BC01-37107D12D5F0}"/>
          </ac:cxnSpMkLst>
        </pc:cxnChg>
      </pc:sldChg>
      <pc:sldChg chg="addSp delSp modSp new mod">
        <pc:chgData name="Laurynas Siliauskas" userId="ba0a1a1c2a98c6df" providerId="LiveId" clId="{3970F028-5495-4CF7-8039-3EA3F6DB5EA8}" dt="2026-05-21T07:44:02.225" v="6525" actId="790"/>
        <pc:sldMkLst>
          <pc:docMk/>
          <pc:sldMk cId="1626712039" sldId="310"/>
        </pc:sldMkLst>
        <pc:spChg chg="mod">
          <ac:chgData name="Laurynas Siliauskas" userId="ba0a1a1c2a98c6df" providerId="LiveId" clId="{3970F028-5495-4CF7-8039-3EA3F6DB5EA8}" dt="2026-05-21T07:44:02.225" v="6525" actId="790"/>
          <ac:spMkLst>
            <pc:docMk/>
            <pc:sldMk cId="1626712039" sldId="310"/>
            <ac:spMk id="2" creationId="{00E422B1-A08D-647E-FF26-DF06278926F1}"/>
          </ac:spMkLst>
        </pc:spChg>
        <pc:spChg chg="add mod">
          <ac:chgData name="Laurynas Siliauskas" userId="ba0a1a1c2a98c6df" providerId="LiveId" clId="{3970F028-5495-4CF7-8039-3EA3F6DB5EA8}" dt="2026-05-21T07:44:02.225" v="6525" actId="790"/>
          <ac:spMkLst>
            <pc:docMk/>
            <pc:sldMk cId="1626712039" sldId="310"/>
            <ac:spMk id="3" creationId="{0A4BE882-72DD-1C9D-622F-6293BC6F625C}"/>
          </ac:spMkLst>
        </pc:spChg>
        <pc:spChg chg="add mod">
          <ac:chgData name="Laurynas Siliauskas" userId="ba0a1a1c2a98c6df" providerId="LiveId" clId="{3970F028-5495-4CF7-8039-3EA3F6DB5EA8}" dt="2026-05-21T07:44:02.225" v="6525" actId="790"/>
          <ac:spMkLst>
            <pc:docMk/>
            <pc:sldMk cId="1626712039" sldId="310"/>
            <ac:spMk id="4" creationId="{5D5683D3-BA72-D428-33EA-39303DA31FEE}"/>
          </ac:spMkLst>
        </pc:spChg>
        <pc:spChg chg="add mod">
          <ac:chgData name="Laurynas Siliauskas" userId="ba0a1a1c2a98c6df" providerId="LiveId" clId="{3970F028-5495-4CF7-8039-3EA3F6DB5EA8}" dt="2026-05-21T07:44:02.225" v="6525" actId="790"/>
          <ac:spMkLst>
            <pc:docMk/>
            <pc:sldMk cId="1626712039" sldId="310"/>
            <ac:spMk id="14" creationId="{AFD44FEA-AD23-856A-0C07-81AB44BC57D8}"/>
          </ac:spMkLst>
        </pc:spChg>
        <pc:picChg chg="add mod ord">
          <ac:chgData name="Laurynas Siliauskas" userId="ba0a1a1c2a98c6df" providerId="LiveId" clId="{3970F028-5495-4CF7-8039-3EA3F6DB5EA8}" dt="2026-05-20T08:09:03.055" v="6019" actId="1076"/>
          <ac:picMkLst>
            <pc:docMk/>
            <pc:sldMk cId="1626712039" sldId="310"/>
            <ac:picMk id="5" creationId="{0026BCF8-20DC-706A-ADD1-D151D223B3AB}"/>
          </ac:picMkLst>
        </pc:picChg>
        <pc:picChg chg="add mod">
          <ac:chgData name="Laurynas Siliauskas" userId="ba0a1a1c2a98c6df" providerId="LiveId" clId="{3970F028-5495-4CF7-8039-3EA3F6DB5EA8}" dt="2026-05-20T08:09:51.075" v="6037" actId="1076"/>
          <ac:picMkLst>
            <pc:docMk/>
            <pc:sldMk cId="1626712039" sldId="310"/>
            <ac:picMk id="7" creationId="{2BDB9D3E-B0CB-BF67-E024-798274B13B79}"/>
          </ac:picMkLst>
        </pc:picChg>
        <pc:picChg chg="add mod">
          <ac:chgData name="Laurynas Siliauskas" userId="ba0a1a1c2a98c6df" providerId="LiveId" clId="{3970F028-5495-4CF7-8039-3EA3F6DB5EA8}" dt="2026-05-20T08:09:52.823" v="6038" actId="1076"/>
          <ac:picMkLst>
            <pc:docMk/>
            <pc:sldMk cId="1626712039" sldId="310"/>
            <ac:picMk id="9" creationId="{A96ED1F4-FD08-E931-62FE-3F9283239B55}"/>
          </ac:picMkLst>
        </pc:picChg>
        <pc:picChg chg="add mod">
          <ac:chgData name="Laurynas Siliauskas" userId="ba0a1a1c2a98c6df" providerId="LiveId" clId="{3970F028-5495-4CF7-8039-3EA3F6DB5EA8}" dt="2026-05-20T08:09:48.978" v="6036" actId="1076"/>
          <ac:picMkLst>
            <pc:docMk/>
            <pc:sldMk cId="1626712039" sldId="310"/>
            <ac:picMk id="11" creationId="{B97D560E-E1FD-000E-FC76-39B2B1942CD0}"/>
          </ac:picMkLst>
        </pc:picChg>
        <pc:cxnChg chg="add mod">
          <ac:chgData name="Laurynas Siliauskas" userId="ba0a1a1c2a98c6df" providerId="LiveId" clId="{3970F028-5495-4CF7-8039-3EA3F6DB5EA8}" dt="2026-05-21T07:37:46.712" v="6514" actId="14100"/>
          <ac:cxnSpMkLst>
            <pc:docMk/>
            <pc:sldMk cId="1626712039" sldId="310"/>
            <ac:cxnSpMk id="8" creationId="{23FA0D5A-FA5A-E02B-D8DE-EABB1BDB790C}"/>
          </ac:cxnSpMkLst>
        </pc:cxnChg>
        <pc:cxnChg chg="add">
          <ac:chgData name="Laurynas Siliauskas" userId="ba0a1a1c2a98c6df" providerId="LiveId" clId="{3970F028-5495-4CF7-8039-3EA3F6DB5EA8}" dt="2026-05-20T08:10:04.691" v="6039" actId="11529"/>
          <ac:cxnSpMkLst>
            <pc:docMk/>
            <pc:sldMk cId="1626712039" sldId="310"/>
            <ac:cxnSpMk id="13" creationId="{3CF785E9-1C1E-DA6A-323D-1CC5A4031912}"/>
          </ac:cxnSpMkLst>
        </pc:cxnChg>
        <pc:cxnChg chg="add">
          <ac:chgData name="Laurynas Siliauskas" userId="ba0a1a1c2a98c6df" providerId="LiveId" clId="{3970F028-5495-4CF7-8039-3EA3F6DB5EA8}" dt="2026-05-20T08:11:07.804" v="6045" actId="11529"/>
          <ac:cxnSpMkLst>
            <pc:docMk/>
            <pc:sldMk cId="1626712039" sldId="310"/>
            <ac:cxnSpMk id="16" creationId="{08921CFE-08C7-8E13-CC73-A4F9377657FF}"/>
          </ac:cxnSpMkLst>
        </pc:cxnChg>
      </pc:sldChg>
      <pc:sldChg chg="addSp delSp modSp new mod">
        <pc:chgData name="Laurynas Siliauskas" userId="ba0a1a1c2a98c6df" providerId="LiveId" clId="{3970F028-5495-4CF7-8039-3EA3F6DB5EA8}" dt="2026-05-21T07:44:02.225" v="6525" actId="790"/>
        <pc:sldMkLst>
          <pc:docMk/>
          <pc:sldMk cId="748856816" sldId="311"/>
        </pc:sldMkLst>
        <pc:spChg chg="add mod">
          <ac:chgData name="Laurynas Siliauskas" userId="ba0a1a1c2a98c6df" providerId="LiveId" clId="{3970F028-5495-4CF7-8039-3EA3F6DB5EA8}" dt="2026-05-21T07:44:02.225" v="6525" actId="790"/>
          <ac:spMkLst>
            <pc:docMk/>
            <pc:sldMk cId="748856816" sldId="311"/>
            <ac:spMk id="4" creationId="{FF5ED953-BD5D-63E5-3112-D055E23670D3}"/>
          </ac:spMkLst>
        </pc:spChg>
        <pc:spChg chg="add mod">
          <ac:chgData name="Laurynas Siliauskas" userId="ba0a1a1c2a98c6df" providerId="LiveId" clId="{3970F028-5495-4CF7-8039-3EA3F6DB5EA8}" dt="2026-05-21T07:44:02.225" v="6525" actId="790"/>
          <ac:spMkLst>
            <pc:docMk/>
            <pc:sldMk cId="748856816" sldId="311"/>
            <ac:spMk id="5" creationId="{03EC9D69-3B7E-62EF-1288-EF1500C1EFE1}"/>
          </ac:spMkLst>
        </pc:spChg>
        <pc:picChg chg="add mod ord">
          <ac:chgData name="Laurynas Siliauskas" userId="ba0a1a1c2a98c6df" providerId="LiveId" clId="{3970F028-5495-4CF7-8039-3EA3F6DB5EA8}" dt="2026-05-20T08:15:36.047" v="6050" actId="1076"/>
          <ac:picMkLst>
            <pc:docMk/>
            <pc:sldMk cId="748856816" sldId="311"/>
            <ac:picMk id="6" creationId="{70753623-10FD-7266-2FA8-184EE33EFA0F}"/>
          </ac:picMkLst>
        </pc:picChg>
        <pc:picChg chg="add mod">
          <ac:chgData name="Laurynas Siliauskas" userId="ba0a1a1c2a98c6df" providerId="LiveId" clId="{3970F028-5495-4CF7-8039-3EA3F6DB5EA8}" dt="2026-05-20T09:39:05.321" v="6065" actId="14100"/>
          <ac:picMkLst>
            <pc:docMk/>
            <pc:sldMk cId="748856816" sldId="311"/>
            <ac:picMk id="8" creationId="{C8BEEC02-95D5-E76A-63AA-151F6550AADA}"/>
          </ac:picMkLst>
        </pc:picChg>
        <pc:picChg chg="add mod">
          <ac:chgData name="Laurynas Siliauskas" userId="ba0a1a1c2a98c6df" providerId="LiveId" clId="{3970F028-5495-4CF7-8039-3EA3F6DB5EA8}" dt="2026-05-20T08:15:52.515" v="6055" actId="1076"/>
          <ac:picMkLst>
            <pc:docMk/>
            <pc:sldMk cId="748856816" sldId="311"/>
            <ac:picMk id="10" creationId="{66E16E6D-E7CD-6575-88E4-24736F358F93}"/>
          </ac:picMkLst>
        </pc:picChg>
        <pc:picChg chg="add mod">
          <ac:chgData name="Laurynas Siliauskas" userId="ba0a1a1c2a98c6df" providerId="LiveId" clId="{3970F028-5495-4CF7-8039-3EA3F6DB5EA8}" dt="2026-05-20T09:39:01.846" v="6063" actId="14100"/>
          <ac:picMkLst>
            <pc:docMk/>
            <pc:sldMk cId="748856816" sldId="311"/>
            <ac:picMk id="12" creationId="{50921AB2-CD06-9673-0686-DBCE9EB51E27}"/>
          </ac:picMkLst>
        </pc:picChg>
        <pc:cxnChg chg="add">
          <ac:chgData name="Laurynas Siliauskas" userId="ba0a1a1c2a98c6df" providerId="LiveId" clId="{3970F028-5495-4CF7-8039-3EA3F6DB5EA8}" dt="2026-05-20T09:39:17.399" v="6066" actId="11529"/>
          <ac:cxnSpMkLst>
            <pc:docMk/>
            <pc:sldMk cId="748856816" sldId="311"/>
            <ac:cxnSpMk id="3" creationId="{8CE8A0EE-6EE6-5763-75CF-A5AFDD1B85B2}"/>
          </ac:cxnSpMkLst>
        </pc:cxnChg>
        <pc:cxnChg chg="add">
          <ac:chgData name="Laurynas Siliauskas" userId="ba0a1a1c2a98c6df" providerId="LiveId" clId="{3970F028-5495-4CF7-8039-3EA3F6DB5EA8}" dt="2026-05-20T09:40:03.364" v="6074" actId="11529"/>
          <ac:cxnSpMkLst>
            <pc:docMk/>
            <pc:sldMk cId="748856816" sldId="311"/>
            <ac:cxnSpMk id="9" creationId="{3334A04E-EDC9-7D6E-8C5A-4E298F59A7A2}"/>
          </ac:cxnSpMkLst>
        </pc:cxnChg>
      </pc:sldChg>
      <pc:sldChg chg="addSp delSp modSp new mod">
        <pc:chgData name="Laurynas Siliauskas" userId="ba0a1a1c2a98c6df" providerId="LiveId" clId="{3970F028-5495-4CF7-8039-3EA3F6DB5EA8}" dt="2026-05-21T07:45:23.620" v="6536" actId="14100"/>
        <pc:sldMkLst>
          <pc:docMk/>
          <pc:sldMk cId="109977097" sldId="312"/>
        </pc:sldMkLst>
        <pc:spChg chg="mod">
          <ac:chgData name="Laurynas Siliauskas" userId="ba0a1a1c2a98c6df" providerId="LiveId" clId="{3970F028-5495-4CF7-8039-3EA3F6DB5EA8}" dt="2026-05-21T07:44:02.225" v="6525" actId="790"/>
          <ac:spMkLst>
            <pc:docMk/>
            <pc:sldMk cId="109977097" sldId="312"/>
            <ac:spMk id="2" creationId="{C2684229-1560-195C-9A12-09F77E019ABB}"/>
          </ac:spMkLst>
        </pc:spChg>
        <pc:spChg chg="add mod">
          <ac:chgData name="Laurynas Siliauskas" userId="ba0a1a1c2a98c6df" providerId="LiveId" clId="{3970F028-5495-4CF7-8039-3EA3F6DB5EA8}" dt="2026-05-21T07:44:21.616" v="6529" actId="1076"/>
          <ac:spMkLst>
            <pc:docMk/>
            <pc:sldMk cId="109977097" sldId="312"/>
            <ac:spMk id="3" creationId="{72FB027B-05D7-EFC0-C051-2DCD84C3A741}"/>
          </ac:spMkLst>
        </pc:spChg>
        <pc:spChg chg="add mod">
          <ac:chgData name="Laurynas Siliauskas" userId="ba0a1a1c2a98c6df" providerId="LiveId" clId="{3970F028-5495-4CF7-8039-3EA3F6DB5EA8}" dt="2026-05-21T07:45:23.620" v="6536" actId="14100"/>
          <ac:spMkLst>
            <pc:docMk/>
            <pc:sldMk cId="109977097" sldId="312"/>
            <ac:spMk id="4" creationId="{C25254F7-0286-A72F-29DE-878F81669F88}"/>
          </ac:spMkLst>
        </pc:spChg>
        <pc:picChg chg="add mod">
          <ac:chgData name="Laurynas Siliauskas" userId="ba0a1a1c2a98c6df" providerId="LiveId" clId="{3970F028-5495-4CF7-8039-3EA3F6DB5EA8}" dt="2026-05-21T07:44:06.570" v="6527" actId="1076"/>
          <ac:picMkLst>
            <pc:docMk/>
            <pc:sldMk cId="109977097" sldId="312"/>
            <ac:picMk id="11" creationId="{3F5A714B-A1B5-8F38-E9B2-90DD12D0C66C}"/>
          </ac:picMkLst>
        </pc:picChg>
        <pc:picChg chg="add mod">
          <ac:chgData name="Laurynas Siliauskas" userId="ba0a1a1c2a98c6df" providerId="LiveId" clId="{3970F028-5495-4CF7-8039-3EA3F6DB5EA8}" dt="2026-05-20T09:52:36.629" v="6208" actId="1076"/>
          <ac:picMkLst>
            <pc:docMk/>
            <pc:sldMk cId="109977097" sldId="312"/>
            <ac:picMk id="13" creationId="{935778FC-BBE5-BB2C-372A-FA5B83DF726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BBA19-B69C-40B3-975C-9A0EDF3A37A2}" type="datetimeFigureOut">
              <a:rPr lang="en-US" smtClean="0"/>
              <a:t>5/24/2026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75AAB5-6557-4AD6-B879-C285A087887C}" type="slidenum">
              <a:rPr lang="en-US" smtClean="0"/>
              <a:t>‹#›</a:t>
            </a:fld>
            <a:endParaRPr lang="en-US"/>
          </a:p>
        </p:txBody>
      </p:sp>
    </p:spTree>
    <p:extLst>
      <p:ext uri="{BB962C8B-B14F-4D97-AF65-F5344CB8AC3E}">
        <p14:creationId xmlns:p14="http://schemas.microsoft.com/office/powerpoint/2010/main" val="2764143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75AAB5-6557-4AD6-B879-C285A087887C}" type="slidenum">
              <a:rPr lang="en-US" smtClean="0"/>
              <a:t>29</a:t>
            </a:fld>
            <a:endParaRPr lang="en-US"/>
          </a:p>
        </p:txBody>
      </p:sp>
    </p:spTree>
    <p:extLst>
      <p:ext uri="{BB962C8B-B14F-4D97-AF65-F5344CB8AC3E}">
        <p14:creationId xmlns:p14="http://schemas.microsoft.com/office/powerpoint/2010/main" val="3519061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0B466-4196-EE31-0AED-0862B2C3BA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F73DA1-366A-D490-D99C-3184012FEF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7FD422-DC53-7E3E-494D-F31802C0A192}"/>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5" name="Footer Placeholder 4">
            <a:extLst>
              <a:ext uri="{FF2B5EF4-FFF2-40B4-BE49-F238E27FC236}">
                <a16:creationId xmlns:a16="http://schemas.microsoft.com/office/drawing/2014/main" id="{16C82F0F-3AA9-31C8-56D1-62EE3C24A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7FE61E-D72F-84DA-5833-A491B611D217}"/>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1738774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71BB1-9407-89ED-7242-B974C91BE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015915-4D17-5C4D-7C25-FDAAA5F8E1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FCFAD9-1D3A-547D-F38E-8DE436EB2511}"/>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5" name="Footer Placeholder 4">
            <a:extLst>
              <a:ext uri="{FF2B5EF4-FFF2-40B4-BE49-F238E27FC236}">
                <a16:creationId xmlns:a16="http://schemas.microsoft.com/office/drawing/2014/main" id="{763011AB-04CE-6F10-7385-1781832712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B41A47-4918-585C-7CF5-854102053676}"/>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284486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24939-B18D-3A73-754C-D72B7FD303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80E3E1-312D-0973-8729-272E9D7AF4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FFDC98-F3F9-45F4-F8AA-06343B6D0C89}"/>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5" name="Footer Placeholder 4">
            <a:extLst>
              <a:ext uri="{FF2B5EF4-FFF2-40B4-BE49-F238E27FC236}">
                <a16:creationId xmlns:a16="http://schemas.microsoft.com/office/drawing/2014/main" id="{948F7BD2-88E4-7EA8-7649-042CD93DF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687FDF-1B4C-34F4-55E4-80C477FE3337}"/>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254267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F15F-A10A-DE1B-FDD5-90B198AD1F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6C5DC7-65B6-6054-51DA-0455C67E5A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3A0A7E-2FE4-9754-7C6F-1CEE7171EE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86E47C-8286-32CD-D2AA-3D5325560400}"/>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6" name="Footer Placeholder 5">
            <a:extLst>
              <a:ext uri="{FF2B5EF4-FFF2-40B4-BE49-F238E27FC236}">
                <a16:creationId xmlns:a16="http://schemas.microsoft.com/office/drawing/2014/main" id="{E75D7C6D-21A4-2598-0CD0-07879B455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CE40DC-700E-2BC3-7ED1-1BAF1A6142DF}"/>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673419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BCFB2-FD7E-71E3-4C9D-34CE6D31BB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183BED-FEF6-E2F7-0751-146F2FB527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02B26D-1071-0035-16E5-F9F0178C6E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5C8FF2-810A-6A93-D17E-03AAD40D4B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2EC5C-70EB-4721-888A-6389CCEBF4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4F36E2-D137-1FA0-3F02-65B41009F846}"/>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8" name="Footer Placeholder 7">
            <a:extLst>
              <a:ext uri="{FF2B5EF4-FFF2-40B4-BE49-F238E27FC236}">
                <a16:creationId xmlns:a16="http://schemas.microsoft.com/office/drawing/2014/main" id="{5C2DA9D4-6B24-DB48-D7E4-4C1ED0C6A5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65CE60-EF44-FAE3-E020-0A232CF39F44}"/>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1042189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A178D-2142-C9CA-E9A7-27D49A4F46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0E8D58-45EE-D047-43EA-37155A42A05C}"/>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4" name="Footer Placeholder 3">
            <a:extLst>
              <a:ext uri="{FF2B5EF4-FFF2-40B4-BE49-F238E27FC236}">
                <a16:creationId xmlns:a16="http://schemas.microsoft.com/office/drawing/2014/main" id="{CBB0D9B4-6607-D9CA-D86F-6528EEE825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B270D5-204A-8F97-34A4-3934149B3667}"/>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1057569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15E4DE-6BC7-DE03-9C02-E666A2420196}"/>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3" name="Footer Placeholder 2">
            <a:extLst>
              <a:ext uri="{FF2B5EF4-FFF2-40B4-BE49-F238E27FC236}">
                <a16:creationId xmlns:a16="http://schemas.microsoft.com/office/drawing/2014/main" id="{6A2F4052-6D6A-F52E-3647-AA21022C8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81A615-95E7-5A53-8744-DB5762AE9FBD}"/>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1654883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DD224-A644-A4ED-CD05-DDED020B27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C0C6D2-0934-394A-5911-37C1416561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072806-BB20-353C-548D-AA91920FFC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5C9AF4-8161-D7E4-7891-E8BE5BD40965}"/>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6" name="Footer Placeholder 5">
            <a:extLst>
              <a:ext uri="{FF2B5EF4-FFF2-40B4-BE49-F238E27FC236}">
                <a16:creationId xmlns:a16="http://schemas.microsoft.com/office/drawing/2014/main" id="{AC71C521-03E3-1B85-7033-9B5CE5545C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CD1F0C-9909-4556-6D50-913E11F7750E}"/>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2623828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0D005-3FBD-1E07-0F17-EDCA39499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353B57-76BF-96E4-6206-3A4C25BB1B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9F351E-D592-93C3-494D-8B3290A2E8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BCF390-9C98-860C-F877-5B9E2463D41B}"/>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6" name="Footer Placeholder 5">
            <a:extLst>
              <a:ext uri="{FF2B5EF4-FFF2-40B4-BE49-F238E27FC236}">
                <a16:creationId xmlns:a16="http://schemas.microsoft.com/office/drawing/2014/main" id="{E72D0FA6-49CD-3292-F923-7E94BC99FA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7C154D-0EC7-297C-74F4-34C5986FE9B7}"/>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1162788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F621C-F2B4-D0BE-B491-22BFFF4024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EB007F-849D-BB3F-4942-D71378D397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B5EAF2-B719-5088-63B2-2E90B6D8B0E1}"/>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5" name="Footer Placeholder 4">
            <a:extLst>
              <a:ext uri="{FF2B5EF4-FFF2-40B4-BE49-F238E27FC236}">
                <a16:creationId xmlns:a16="http://schemas.microsoft.com/office/drawing/2014/main" id="{F4CC9FFB-E401-E103-56EE-A73DCE24B5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AABB31-BD90-7439-09EE-DE82FC42128B}"/>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248558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2DAD13-68C1-C96C-4792-93F6D1D196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347838-BB24-BF29-5CE7-35C0C13635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36E8E-E237-C0B6-C106-6D84FA4DD54B}"/>
              </a:ext>
            </a:extLst>
          </p:cNvPr>
          <p:cNvSpPr>
            <a:spLocks noGrp="1"/>
          </p:cNvSpPr>
          <p:nvPr>
            <p:ph type="dt" sz="half" idx="10"/>
          </p:nvPr>
        </p:nvSpPr>
        <p:spPr/>
        <p:txBody>
          <a:bodyPr/>
          <a:lstStyle/>
          <a:p>
            <a:fld id="{2D64B9E1-2A08-4FFC-B8F9-08E3941E018D}" type="datetimeFigureOut">
              <a:rPr lang="en-US" smtClean="0"/>
              <a:t>5/24/2026</a:t>
            </a:fld>
            <a:endParaRPr lang="en-US"/>
          </a:p>
        </p:txBody>
      </p:sp>
      <p:sp>
        <p:nvSpPr>
          <p:cNvPr id="5" name="Footer Placeholder 4">
            <a:extLst>
              <a:ext uri="{FF2B5EF4-FFF2-40B4-BE49-F238E27FC236}">
                <a16:creationId xmlns:a16="http://schemas.microsoft.com/office/drawing/2014/main" id="{5DDE0EFA-425F-C787-4523-1822860520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85CFE-3B3C-DB85-9A95-116D1EC5386B}"/>
              </a:ext>
            </a:extLst>
          </p:cNvPr>
          <p:cNvSpPr>
            <a:spLocks noGrp="1"/>
          </p:cNvSpPr>
          <p:nvPr>
            <p:ph type="sldNum" sz="quarter" idx="12"/>
          </p:nvPr>
        </p:nvSpPr>
        <p:spPr/>
        <p:txBody>
          <a:bodyPr/>
          <a:lstStyle/>
          <a:p>
            <a:fld id="{AFEA155E-3A88-4F40-B3CF-3F46D044F709}" type="slidenum">
              <a:rPr lang="en-US" smtClean="0"/>
              <a:t>‹#›</a:t>
            </a:fld>
            <a:endParaRPr lang="en-US"/>
          </a:p>
        </p:txBody>
      </p:sp>
    </p:spTree>
    <p:extLst>
      <p:ext uri="{BB962C8B-B14F-4D97-AF65-F5344CB8AC3E}">
        <p14:creationId xmlns:p14="http://schemas.microsoft.com/office/powerpoint/2010/main" val="153654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575636-CF46-B844-3659-C544F7F941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5F9DCF-1319-5A54-9BBC-B5996DA184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245E20-6ED7-4ABD-811F-AB5AC88B64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64B9E1-2A08-4FFC-B8F9-08E3941E018D}" type="datetimeFigureOut">
              <a:rPr lang="en-US" smtClean="0"/>
              <a:t>5/24/2026</a:t>
            </a:fld>
            <a:endParaRPr lang="en-US"/>
          </a:p>
        </p:txBody>
      </p:sp>
      <p:sp>
        <p:nvSpPr>
          <p:cNvPr id="5" name="Footer Placeholder 4">
            <a:extLst>
              <a:ext uri="{FF2B5EF4-FFF2-40B4-BE49-F238E27FC236}">
                <a16:creationId xmlns:a16="http://schemas.microsoft.com/office/drawing/2014/main" id="{92B85F61-FF64-9D6B-DF28-52E078C1D8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592009-8249-1AB3-B84E-9E41059EB6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EA155E-3A88-4F40-B3CF-3F46D044F709}" type="slidenum">
              <a:rPr lang="en-US" smtClean="0"/>
              <a:t>‹#›</a:t>
            </a:fld>
            <a:endParaRPr lang="en-US"/>
          </a:p>
        </p:txBody>
      </p:sp>
    </p:spTree>
    <p:extLst>
      <p:ext uri="{BB962C8B-B14F-4D97-AF65-F5344CB8AC3E}">
        <p14:creationId xmlns:p14="http://schemas.microsoft.com/office/powerpoint/2010/main" val="4275981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2.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5.jpg"/><Relationship Id="rId4" Type="http://schemas.openxmlformats.org/officeDocument/2006/relationships/image" Target="../media/image64.jp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88.jpg"/><Relationship Id="rId1" Type="http://schemas.openxmlformats.org/officeDocument/2006/relationships/slideLayout" Target="../slideLayouts/slideLayout2.xml"/><Relationship Id="rId4" Type="http://schemas.openxmlformats.org/officeDocument/2006/relationships/image" Target="../media/image89.jpg"/></Relationships>
</file>

<file path=ppt/slides/_rels/slide3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65.jpg"/><Relationship Id="rId1" Type="http://schemas.openxmlformats.org/officeDocument/2006/relationships/slideLayout" Target="../slideLayouts/slideLayout2.xml"/><Relationship Id="rId4" Type="http://schemas.openxmlformats.org/officeDocument/2006/relationships/image" Target="../media/image91.jpg"/></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4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4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4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5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16.png"/><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2.png"/></Relationships>
</file>

<file path=ppt/slides/_rels/slide5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16.pn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5.png"/></Relationships>
</file>

<file path=ppt/slides/_rels/slide5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D3E73-8103-4403-1C65-AB2B0E37171E}"/>
              </a:ext>
            </a:extLst>
          </p:cNvPr>
          <p:cNvSpPr>
            <a:spLocks noGrp="1"/>
          </p:cNvSpPr>
          <p:nvPr>
            <p:ph type="ctrTitle"/>
          </p:nvPr>
        </p:nvSpPr>
        <p:spPr/>
        <p:txBody>
          <a:bodyPr/>
          <a:lstStyle/>
          <a:p>
            <a:r>
              <a:rPr lang="en-US" noProof="0" dirty="0"/>
              <a:t>Introduction to GCD Tool Kit</a:t>
            </a:r>
          </a:p>
        </p:txBody>
      </p:sp>
      <p:sp>
        <p:nvSpPr>
          <p:cNvPr id="3" name="Subtitle 2">
            <a:extLst>
              <a:ext uri="{FF2B5EF4-FFF2-40B4-BE49-F238E27FC236}">
                <a16:creationId xmlns:a16="http://schemas.microsoft.com/office/drawing/2014/main" id="{5F8BD92D-2B88-B481-8FBC-D2D8C7F912FD}"/>
              </a:ext>
            </a:extLst>
          </p:cNvPr>
          <p:cNvSpPr>
            <a:spLocks noGrp="1"/>
          </p:cNvSpPr>
          <p:nvPr>
            <p:ph type="subTitle" idx="1"/>
          </p:nvPr>
        </p:nvSpPr>
        <p:spPr/>
        <p:txBody>
          <a:bodyPr/>
          <a:lstStyle/>
          <a:p>
            <a:r>
              <a:rPr lang="en-US" noProof="0" dirty="0"/>
              <a:t>Laurynas </a:t>
            </a:r>
            <a:r>
              <a:rPr lang="en-US" noProof="0" dirty="0" err="1"/>
              <a:t>Šiliauskas</a:t>
            </a:r>
            <a:endParaRPr lang="en-US" noProof="0" dirty="0"/>
          </a:p>
          <a:p>
            <a:r>
              <a:rPr lang="en-US" noProof="0" dirty="0"/>
              <a:t>2026</a:t>
            </a:r>
          </a:p>
        </p:txBody>
      </p:sp>
    </p:spTree>
    <p:extLst>
      <p:ext uri="{BB962C8B-B14F-4D97-AF65-F5344CB8AC3E}">
        <p14:creationId xmlns:p14="http://schemas.microsoft.com/office/powerpoint/2010/main" val="1300341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B6F55-C4C4-DBE3-8E8F-D8BBCE1BFA6B}"/>
              </a:ext>
            </a:extLst>
          </p:cNvPr>
          <p:cNvSpPr>
            <a:spLocks noGrp="1"/>
          </p:cNvSpPr>
          <p:nvPr>
            <p:ph type="title"/>
          </p:nvPr>
        </p:nvSpPr>
        <p:spPr/>
        <p:txBody>
          <a:bodyPr/>
          <a:lstStyle/>
          <a:p>
            <a:r>
              <a:rPr lang="en-US" noProof="0" dirty="0"/>
              <a:t>Content</a:t>
            </a:r>
          </a:p>
        </p:txBody>
      </p:sp>
      <p:sp>
        <p:nvSpPr>
          <p:cNvPr id="3" name="Content Placeholder 2">
            <a:extLst>
              <a:ext uri="{FF2B5EF4-FFF2-40B4-BE49-F238E27FC236}">
                <a16:creationId xmlns:a16="http://schemas.microsoft.com/office/drawing/2014/main" id="{82B6A017-8BA0-69D4-EBC7-843E2479420C}"/>
              </a:ext>
            </a:extLst>
          </p:cNvPr>
          <p:cNvSpPr>
            <a:spLocks noGrp="1"/>
          </p:cNvSpPr>
          <p:nvPr>
            <p:ph idx="1"/>
          </p:nvPr>
        </p:nvSpPr>
        <p:spPr>
          <a:xfrm>
            <a:off x="838200" y="1066800"/>
            <a:ext cx="10515600" cy="5110163"/>
          </a:xfrm>
        </p:spPr>
        <p:txBody>
          <a:bodyPr>
            <a:normAutofit fontScale="92500" lnSpcReduction="10000"/>
          </a:bodyPr>
          <a:lstStyle/>
          <a:p>
            <a:endParaRPr lang="en-US" noProof="0" dirty="0"/>
          </a:p>
          <a:p>
            <a:r>
              <a:rPr lang="en-US" noProof="0" dirty="0"/>
              <a:t>Why GCD Tool kit?</a:t>
            </a:r>
          </a:p>
          <a:p>
            <a:r>
              <a:rPr lang="en-US" noProof="0" dirty="0"/>
              <a:t>Data format</a:t>
            </a:r>
          </a:p>
          <a:p>
            <a:r>
              <a:rPr lang="en-US" noProof="0" dirty="0"/>
              <a:t>Running GCD Tool kit</a:t>
            </a:r>
          </a:p>
          <a:p>
            <a:r>
              <a:rPr lang="en-US" noProof="0" dirty="0"/>
              <a:t>Uploading data</a:t>
            </a:r>
          </a:p>
          <a:p>
            <a:r>
              <a:rPr lang="en-US" noProof="0" dirty="0"/>
              <a:t>Grouping/sorting data</a:t>
            </a:r>
          </a:p>
          <a:p>
            <a:r>
              <a:rPr lang="en-US" noProof="0" dirty="0"/>
              <a:t>Calculations</a:t>
            </a:r>
          </a:p>
          <a:p>
            <a:r>
              <a:rPr lang="en-US" noProof="0" dirty="0"/>
              <a:t>Plotting</a:t>
            </a:r>
          </a:p>
          <a:p>
            <a:r>
              <a:rPr lang="en-US" noProof="0" dirty="0"/>
              <a:t>Plug-ins </a:t>
            </a:r>
          </a:p>
          <a:p>
            <a:r>
              <a:rPr lang="en-US" noProof="0" dirty="0"/>
              <a:t>Plot editing</a:t>
            </a:r>
          </a:p>
          <a:p>
            <a:r>
              <a:rPr lang="en-US" noProof="0" dirty="0"/>
              <a:t>Small exercise</a:t>
            </a:r>
          </a:p>
        </p:txBody>
      </p:sp>
    </p:spTree>
    <p:extLst>
      <p:ext uri="{BB962C8B-B14F-4D97-AF65-F5344CB8AC3E}">
        <p14:creationId xmlns:p14="http://schemas.microsoft.com/office/powerpoint/2010/main" val="1302029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6FFC0-EAB8-FE83-EDE2-A741B55227FC}"/>
              </a:ext>
            </a:extLst>
          </p:cNvPr>
          <p:cNvSpPr>
            <a:spLocks noGrp="1"/>
          </p:cNvSpPr>
          <p:nvPr>
            <p:ph type="title"/>
          </p:nvPr>
        </p:nvSpPr>
        <p:spPr/>
        <p:txBody>
          <a:bodyPr/>
          <a:lstStyle/>
          <a:p>
            <a:r>
              <a:rPr lang="en-US" noProof="0" dirty="0"/>
              <a:t>Why GCD Tool kit?</a:t>
            </a:r>
            <a:br>
              <a:rPr lang="en-US" noProof="0" dirty="0"/>
            </a:br>
            <a:endParaRPr lang="en-US" noProof="0" dirty="0"/>
          </a:p>
        </p:txBody>
      </p:sp>
      <p:sp>
        <p:nvSpPr>
          <p:cNvPr id="3" name="Content Placeholder 2">
            <a:extLst>
              <a:ext uri="{FF2B5EF4-FFF2-40B4-BE49-F238E27FC236}">
                <a16:creationId xmlns:a16="http://schemas.microsoft.com/office/drawing/2014/main" id="{842A0BAD-4354-F6E5-C2CC-9C86F5A4735D}"/>
              </a:ext>
            </a:extLst>
          </p:cNvPr>
          <p:cNvSpPr>
            <a:spLocks noGrp="1"/>
          </p:cNvSpPr>
          <p:nvPr>
            <p:ph idx="1"/>
          </p:nvPr>
        </p:nvSpPr>
        <p:spPr/>
        <p:txBody>
          <a:bodyPr/>
          <a:lstStyle/>
          <a:p>
            <a:r>
              <a:rPr lang="en-US" noProof="0" dirty="0"/>
              <a:t>Specialized software</a:t>
            </a:r>
          </a:p>
          <a:p>
            <a:pPr lvl="1"/>
            <a:r>
              <a:rPr lang="en-US" noProof="0" dirty="0" err="1"/>
              <a:t>Igpet</a:t>
            </a:r>
            <a:r>
              <a:rPr lang="en-US" noProof="0" dirty="0"/>
              <a:t> – paid license</a:t>
            </a:r>
          </a:p>
          <a:p>
            <a:pPr lvl="1"/>
            <a:r>
              <a:rPr lang="en-US" noProof="0" dirty="0" err="1"/>
              <a:t>PetroGram</a:t>
            </a:r>
            <a:r>
              <a:rPr lang="en-US" noProof="0" dirty="0"/>
              <a:t> – Excel-based software. Slow, not very stable. Limited plots. Still, worth taking a look! </a:t>
            </a:r>
          </a:p>
          <a:p>
            <a:pPr lvl="1"/>
            <a:r>
              <a:rPr lang="en-US" noProof="0" dirty="0"/>
              <a:t>Igor Pro – paid license, but highly versatile if you know C or C++</a:t>
            </a:r>
          </a:p>
          <a:p>
            <a:pPr lvl="1"/>
            <a:endParaRPr lang="en-US" noProof="0" dirty="0"/>
          </a:p>
          <a:p>
            <a:pPr lvl="1"/>
            <a:endParaRPr lang="en-US" noProof="0" dirty="0"/>
          </a:p>
          <a:p>
            <a:r>
              <a:rPr lang="en-US" noProof="0" dirty="0"/>
              <a:t>… or you can use hundreds of Excel templates!</a:t>
            </a:r>
          </a:p>
        </p:txBody>
      </p:sp>
    </p:spTree>
    <p:extLst>
      <p:ext uri="{BB962C8B-B14F-4D97-AF65-F5344CB8AC3E}">
        <p14:creationId xmlns:p14="http://schemas.microsoft.com/office/powerpoint/2010/main" val="3489287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84216-5EBC-429D-0BEC-804D5FA4C117}"/>
              </a:ext>
            </a:extLst>
          </p:cNvPr>
          <p:cNvSpPr>
            <a:spLocks noGrp="1"/>
          </p:cNvSpPr>
          <p:nvPr>
            <p:ph type="title"/>
          </p:nvPr>
        </p:nvSpPr>
        <p:spPr/>
        <p:txBody>
          <a:bodyPr/>
          <a:lstStyle/>
          <a:p>
            <a:r>
              <a:rPr lang="en-US" noProof="0" dirty="0"/>
              <a:t>Data format</a:t>
            </a:r>
            <a:br>
              <a:rPr lang="en-US" noProof="0" dirty="0"/>
            </a:br>
            <a:endParaRPr lang="en-US" noProof="0" dirty="0"/>
          </a:p>
        </p:txBody>
      </p:sp>
      <p:sp>
        <p:nvSpPr>
          <p:cNvPr id="3" name="Content Placeholder 2">
            <a:extLst>
              <a:ext uri="{FF2B5EF4-FFF2-40B4-BE49-F238E27FC236}">
                <a16:creationId xmlns:a16="http://schemas.microsoft.com/office/drawing/2014/main" id="{A2C4CAA7-13E5-C840-713A-6270F5F1B976}"/>
              </a:ext>
            </a:extLst>
          </p:cNvPr>
          <p:cNvSpPr>
            <a:spLocks noGrp="1"/>
          </p:cNvSpPr>
          <p:nvPr>
            <p:ph idx="1"/>
          </p:nvPr>
        </p:nvSpPr>
        <p:spPr/>
        <p:txBody>
          <a:bodyPr/>
          <a:lstStyle/>
          <a:p>
            <a:pPr marL="0" indent="0">
              <a:buNone/>
            </a:pPr>
            <a:r>
              <a:rPr lang="en-US" noProof="0" dirty="0"/>
              <a:t>The Excel table </a:t>
            </a:r>
            <a:r>
              <a:rPr lang="en-US" b="1" noProof="0" dirty="0"/>
              <a:t>must</a:t>
            </a:r>
            <a:r>
              <a:rPr lang="en-US" noProof="0" dirty="0"/>
              <a:t> include:</a:t>
            </a:r>
          </a:p>
          <a:p>
            <a:pPr lvl="0"/>
            <a:r>
              <a:rPr lang="en-US" noProof="0" dirty="0"/>
              <a:t>Whole-rock composition in the columns</a:t>
            </a:r>
          </a:p>
          <a:p>
            <a:pPr lvl="0"/>
            <a:r>
              <a:rPr lang="en-US" noProof="0" dirty="0"/>
              <a:t>Samples in rows</a:t>
            </a:r>
          </a:p>
          <a:p>
            <a:pPr lvl="0"/>
            <a:r>
              <a:rPr lang="en-US" noProof="0" dirty="0"/>
              <a:t>No spaces between columns and rows (reading will terminate at an empty column/row)</a:t>
            </a:r>
          </a:p>
          <a:p>
            <a:pPr lvl="0"/>
            <a:r>
              <a:rPr lang="en-US" noProof="0" dirty="0"/>
              <a:t>Unique sample ID</a:t>
            </a:r>
          </a:p>
          <a:p>
            <a:pPr lvl="0"/>
            <a:r>
              <a:rPr lang="en-US" noProof="0" dirty="0"/>
              <a:t>Unique column labels</a:t>
            </a:r>
          </a:p>
          <a:p>
            <a:pPr marL="0" indent="0">
              <a:buNone/>
            </a:pPr>
            <a:endParaRPr lang="en-US" noProof="0" dirty="0"/>
          </a:p>
        </p:txBody>
      </p:sp>
    </p:spTree>
    <p:extLst>
      <p:ext uri="{BB962C8B-B14F-4D97-AF65-F5344CB8AC3E}">
        <p14:creationId xmlns:p14="http://schemas.microsoft.com/office/powerpoint/2010/main" val="3964604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5100DC-37A5-0AD9-0233-3EC2D4CF0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914" y="272972"/>
            <a:ext cx="8686800" cy="5884370"/>
          </a:xfrm>
          <a:prstGeom prst="rect">
            <a:avLst/>
          </a:prstGeom>
        </p:spPr>
      </p:pic>
    </p:spTree>
    <p:extLst>
      <p:ext uri="{BB962C8B-B14F-4D97-AF65-F5344CB8AC3E}">
        <p14:creationId xmlns:p14="http://schemas.microsoft.com/office/powerpoint/2010/main" val="50935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73E998-96F4-5E82-B1AB-9508093E2C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80464"/>
            <a:ext cx="9622086" cy="5811441"/>
          </a:xfrm>
          <a:prstGeom prst="rect">
            <a:avLst/>
          </a:prstGeom>
        </p:spPr>
      </p:pic>
    </p:spTree>
    <p:extLst>
      <p:ext uri="{BB962C8B-B14F-4D97-AF65-F5344CB8AC3E}">
        <p14:creationId xmlns:p14="http://schemas.microsoft.com/office/powerpoint/2010/main" val="2417806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404A1-7BD5-DD5A-FF98-4C1738BFAE6B}"/>
              </a:ext>
            </a:extLst>
          </p:cNvPr>
          <p:cNvSpPr>
            <a:spLocks noGrp="1"/>
          </p:cNvSpPr>
          <p:nvPr>
            <p:ph type="title"/>
          </p:nvPr>
        </p:nvSpPr>
        <p:spPr/>
        <p:txBody>
          <a:bodyPr>
            <a:normAutofit/>
          </a:bodyPr>
          <a:lstStyle/>
          <a:p>
            <a:r>
              <a:rPr lang="en-US" noProof="0" dirty="0"/>
              <a:t>Running GCD Tool kit</a:t>
            </a:r>
            <a:br>
              <a:rPr lang="en-US" noProof="0" dirty="0"/>
            </a:br>
            <a:endParaRPr lang="en-US" noProof="0" dirty="0"/>
          </a:p>
        </p:txBody>
      </p:sp>
      <p:sp>
        <p:nvSpPr>
          <p:cNvPr id="4" name="Text Placeholder 3">
            <a:extLst>
              <a:ext uri="{FF2B5EF4-FFF2-40B4-BE49-F238E27FC236}">
                <a16:creationId xmlns:a16="http://schemas.microsoft.com/office/drawing/2014/main" id="{58150A1B-4151-08B7-7309-2CC15A8CC026}"/>
              </a:ext>
            </a:extLst>
          </p:cNvPr>
          <p:cNvSpPr>
            <a:spLocks noGrp="1"/>
          </p:cNvSpPr>
          <p:nvPr>
            <p:ph type="body" idx="1"/>
          </p:nvPr>
        </p:nvSpPr>
        <p:spPr>
          <a:xfrm>
            <a:off x="3648302" y="1604963"/>
            <a:ext cx="5157787" cy="823912"/>
          </a:xfrm>
        </p:spPr>
        <p:txBody>
          <a:bodyPr>
            <a:normAutofit/>
          </a:bodyPr>
          <a:lstStyle/>
          <a:p>
            <a:pPr algn="ctr"/>
            <a:r>
              <a:rPr lang="en-US" sz="3600" noProof="0" dirty="0"/>
              <a:t>Step 1</a:t>
            </a:r>
          </a:p>
        </p:txBody>
      </p:sp>
      <p:pic>
        <p:nvPicPr>
          <p:cNvPr id="9" name="Content Placeholder 8">
            <a:extLst>
              <a:ext uri="{FF2B5EF4-FFF2-40B4-BE49-F238E27FC236}">
                <a16:creationId xmlns:a16="http://schemas.microsoft.com/office/drawing/2014/main" id="{A7764EE5-82CF-B3B8-2D4B-F96A157BE8D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66557" y="2711215"/>
            <a:ext cx="3058885" cy="2836422"/>
          </a:xfrm>
          <a:prstGeom prst="rect">
            <a:avLst/>
          </a:prstGeom>
        </p:spPr>
      </p:pic>
    </p:spTree>
    <p:extLst>
      <p:ext uri="{BB962C8B-B14F-4D97-AF65-F5344CB8AC3E}">
        <p14:creationId xmlns:p14="http://schemas.microsoft.com/office/powerpoint/2010/main" val="255833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7433-C10E-2E82-61FF-229BC7710B0C}"/>
              </a:ext>
            </a:extLst>
          </p:cNvPr>
          <p:cNvSpPr>
            <a:spLocks noGrp="1"/>
          </p:cNvSpPr>
          <p:nvPr>
            <p:ph type="title"/>
          </p:nvPr>
        </p:nvSpPr>
        <p:spPr/>
        <p:txBody>
          <a:bodyPr/>
          <a:lstStyle/>
          <a:p>
            <a:r>
              <a:rPr lang="en-US" noProof="0" dirty="0"/>
              <a:t>Running GCD Tool kit</a:t>
            </a:r>
          </a:p>
        </p:txBody>
      </p:sp>
      <p:sp>
        <p:nvSpPr>
          <p:cNvPr id="3" name="Text Placeholder 2">
            <a:extLst>
              <a:ext uri="{FF2B5EF4-FFF2-40B4-BE49-F238E27FC236}">
                <a16:creationId xmlns:a16="http://schemas.microsoft.com/office/drawing/2014/main" id="{66C7F2C7-3A49-8170-A43C-D95D18F2BBEC}"/>
              </a:ext>
            </a:extLst>
          </p:cNvPr>
          <p:cNvSpPr>
            <a:spLocks noGrp="1"/>
          </p:cNvSpPr>
          <p:nvPr>
            <p:ph type="body" idx="1"/>
          </p:nvPr>
        </p:nvSpPr>
        <p:spPr>
          <a:xfrm>
            <a:off x="836612" y="1027906"/>
            <a:ext cx="5157787" cy="823912"/>
          </a:xfrm>
        </p:spPr>
        <p:txBody>
          <a:bodyPr/>
          <a:lstStyle/>
          <a:p>
            <a:pPr algn="ctr"/>
            <a:r>
              <a:rPr lang="en-US" noProof="0" dirty="0"/>
              <a:t>Step 2</a:t>
            </a:r>
          </a:p>
        </p:txBody>
      </p:sp>
      <p:pic>
        <p:nvPicPr>
          <p:cNvPr id="8" name="Content Placeholder 7">
            <a:extLst>
              <a:ext uri="{FF2B5EF4-FFF2-40B4-BE49-F238E27FC236}">
                <a16:creationId xmlns:a16="http://schemas.microsoft.com/office/drawing/2014/main" id="{F838B256-4CCC-A98D-4D79-DF37A638FE8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2" y="2116849"/>
            <a:ext cx="4714725" cy="4072814"/>
          </a:xfrm>
          <a:prstGeom prst="rect">
            <a:avLst/>
          </a:prstGeom>
        </p:spPr>
      </p:pic>
      <p:sp>
        <p:nvSpPr>
          <p:cNvPr id="5" name="Text Placeholder 4">
            <a:extLst>
              <a:ext uri="{FF2B5EF4-FFF2-40B4-BE49-F238E27FC236}">
                <a16:creationId xmlns:a16="http://schemas.microsoft.com/office/drawing/2014/main" id="{B0DEBF33-8AE7-9D79-5090-973FA3E94C63}"/>
              </a:ext>
            </a:extLst>
          </p:cNvPr>
          <p:cNvSpPr>
            <a:spLocks noGrp="1"/>
          </p:cNvSpPr>
          <p:nvPr>
            <p:ph type="body" sz="quarter" idx="3"/>
          </p:nvPr>
        </p:nvSpPr>
        <p:spPr>
          <a:xfrm>
            <a:off x="6083299" y="1063965"/>
            <a:ext cx="5183188" cy="823912"/>
          </a:xfrm>
        </p:spPr>
        <p:txBody>
          <a:bodyPr/>
          <a:lstStyle/>
          <a:p>
            <a:pPr algn="ctr"/>
            <a:r>
              <a:rPr lang="en-US" noProof="0" dirty="0"/>
              <a:t>Step 3</a:t>
            </a:r>
          </a:p>
        </p:txBody>
      </p:sp>
      <p:pic>
        <p:nvPicPr>
          <p:cNvPr id="10" name="Content Placeholder 9">
            <a:extLst>
              <a:ext uri="{FF2B5EF4-FFF2-40B4-BE49-F238E27FC236}">
                <a16:creationId xmlns:a16="http://schemas.microsoft.com/office/drawing/2014/main" id="{51092974-4697-3F46-788D-174AD0F535BD}"/>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691550" y="2116849"/>
            <a:ext cx="6319943" cy="3293351"/>
          </a:xfrm>
          <a:prstGeom prst="rect">
            <a:avLst/>
          </a:prstGeom>
        </p:spPr>
      </p:pic>
    </p:spTree>
    <p:extLst>
      <p:ext uri="{BB962C8B-B14F-4D97-AF65-F5344CB8AC3E}">
        <p14:creationId xmlns:p14="http://schemas.microsoft.com/office/powerpoint/2010/main" val="1937495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C7B299-7845-5334-8FEC-655F8CC84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820915"/>
            <a:ext cx="9115749" cy="2686876"/>
          </a:xfrm>
          <a:prstGeom prst="rect">
            <a:avLst/>
          </a:prstGeom>
        </p:spPr>
      </p:pic>
      <p:sp>
        <p:nvSpPr>
          <p:cNvPr id="9" name="Title 8">
            <a:extLst>
              <a:ext uri="{FF2B5EF4-FFF2-40B4-BE49-F238E27FC236}">
                <a16:creationId xmlns:a16="http://schemas.microsoft.com/office/drawing/2014/main" id="{847A6ECC-4D14-F8B5-B081-A61D4894A7B8}"/>
              </a:ext>
            </a:extLst>
          </p:cNvPr>
          <p:cNvSpPr>
            <a:spLocks noGrp="1"/>
          </p:cNvSpPr>
          <p:nvPr>
            <p:ph type="ctrTitle"/>
          </p:nvPr>
        </p:nvSpPr>
        <p:spPr>
          <a:xfrm>
            <a:off x="1524000" y="306048"/>
            <a:ext cx="9144000" cy="2387600"/>
          </a:xfrm>
        </p:spPr>
        <p:txBody>
          <a:bodyPr/>
          <a:lstStyle/>
          <a:p>
            <a:r>
              <a:rPr lang="en-US" noProof="0" dirty="0"/>
              <a:t>And you are done!</a:t>
            </a:r>
          </a:p>
        </p:txBody>
      </p:sp>
    </p:spTree>
    <p:extLst>
      <p:ext uri="{BB962C8B-B14F-4D97-AF65-F5344CB8AC3E}">
        <p14:creationId xmlns:p14="http://schemas.microsoft.com/office/powerpoint/2010/main" val="3699044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7519E-4A9D-3BB6-6C23-28D1B4C5BDE6}"/>
              </a:ext>
            </a:extLst>
          </p:cNvPr>
          <p:cNvSpPr>
            <a:spLocks noGrp="1"/>
          </p:cNvSpPr>
          <p:nvPr>
            <p:ph type="title"/>
          </p:nvPr>
        </p:nvSpPr>
        <p:spPr/>
        <p:txBody>
          <a:bodyPr/>
          <a:lstStyle/>
          <a:p>
            <a:r>
              <a:rPr lang="en-US" noProof="0" dirty="0"/>
              <a:t>Uploading data</a:t>
            </a:r>
          </a:p>
        </p:txBody>
      </p:sp>
      <p:pic>
        <p:nvPicPr>
          <p:cNvPr id="5" name="Content Placeholder 4">
            <a:extLst>
              <a:ext uri="{FF2B5EF4-FFF2-40B4-BE49-F238E27FC236}">
                <a16:creationId xmlns:a16="http://schemas.microsoft.com/office/drawing/2014/main" id="{6A4C8D2C-940C-4968-7928-8F8B31E122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6846" y="1949768"/>
            <a:ext cx="4086795" cy="3886742"/>
          </a:xfrm>
          <a:prstGeom prst="rect">
            <a:avLst/>
          </a:prstGeom>
        </p:spPr>
      </p:pic>
      <p:pic>
        <p:nvPicPr>
          <p:cNvPr id="7" name="Picture 6">
            <a:extLst>
              <a:ext uri="{FF2B5EF4-FFF2-40B4-BE49-F238E27FC236}">
                <a16:creationId xmlns:a16="http://schemas.microsoft.com/office/drawing/2014/main" id="{82AD19F7-013C-6D26-1EF9-F93748E22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118" y="1949768"/>
            <a:ext cx="6711685" cy="4177755"/>
          </a:xfrm>
          <a:prstGeom prst="rect">
            <a:avLst/>
          </a:prstGeom>
        </p:spPr>
      </p:pic>
      <p:sp>
        <p:nvSpPr>
          <p:cNvPr id="8" name="TextBox 7">
            <a:extLst>
              <a:ext uri="{FF2B5EF4-FFF2-40B4-BE49-F238E27FC236}">
                <a16:creationId xmlns:a16="http://schemas.microsoft.com/office/drawing/2014/main" id="{55EE8380-B40C-A095-51EB-72BA529C641F}"/>
              </a:ext>
            </a:extLst>
          </p:cNvPr>
          <p:cNvSpPr txBox="1"/>
          <p:nvPr/>
        </p:nvSpPr>
        <p:spPr>
          <a:xfrm>
            <a:off x="1809135" y="1504335"/>
            <a:ext cx="1268362" cy="369332"/>
          </a:xfrm>
          <a:prstGeom prst="rect">
            <a:avLst/>
          </a:prstGeom>
          <a:noFill/>
        </p:spPr>
        <p:txBody>
          <a:bodyPr wrap="square" rtlCol="0">
            <a:spAutoFit/>
          </a:bodyPr>
          <a:lstStyle/>
          <a:p>
            <a:r>
              <a:rPr lang="en-US" b="1" noProof="0" dirty="0"/>
              <a:t>Step 1</a:t>
            </a:r>
          </a:p>
        </p:txBody>
      </p:sp>
      <p:sp>
        <p:nvSpPr>
          <p:cNvPr id="9" name="TextBox 8">
            <a:extLst>
              <a:ext uri="{FF2B5EF4-FFF2-40B4-BE49-F238E27FC236}">
                <a16:creationId xmlns:a16="http://schemas.microsoft.com/office/drawing/2014/main" id="{96B36506-9AC1-2596-2DDA-C9CFC01EB472}"/>
              </a:ext>
            </a:extLst>
          </p:cNvPr>
          <p:cNvSpPr txBox="1"/>
          <p:nvPr/>
        </p:nvSpPr>
        <p:spPr>
          <a:xfrm>
            <a:off x="7877779" y="1550479"/>
            <a:ext cx="1268362" cy="369332"/>
          </a:xfrm>
          <a:prstGeom prst="rect">
            <a:avLst/>
          </a:prstGeom>
          <a:noFill/>
        </p:spPr>
        <p:txBody>
          <a:bodyPr wrap="square" rtlCol="0">
            <a:spAutoFit/>
          </a:bodyPr>
          <a:lstStyle/>
          <a:p>
            <a:r>
              <a:rPr lang="en-US" b="1" noProof="0" dirty="0"/>
              <a:t>Step 2</a:t>
            </a:r>
          </a:p>
        </p:txBody>
      </p:sp>
    </p:spTree>
    <p:extLst>
      <p:ext uri="{BB962C8B-B14F-4D97-AF65-F5344CB8AC3E}">
        <p14:creationId xmlns:p14="http://schemas.microsoft.com/office/powerpoint/2010/main" val="411686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2473FD5-CAA2-DA3C-BBB0-06E4274F39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6023" y="2973818"/>
            <a:ext cx="3705742" cy="2000529"/>
          </a:xfrm>
          <a:prstGeom prst="rect">
            <a:avLst/>
          </a:prstGeom>
        </p:spPr>
      </p:pic>
      <p:sp>
        <p:nvSpPr>
          <p:cNvPr id="4" name="Title 1">
            <a:extLst>
              <a:ext uri="{FF2B5EF4-FFF2-40B4-BE49-F238E27FC236}">
                <a16:creationId xmlns:a16="http://schemas.microsoft.com/office/drawing/2014/main" id="{C83A50F2-FC99-AA65-EF08-200DBE5CF54F}"/>
              </a:ext>
            </a:extLst>
          </p:cNvPr>
          <p:cNvSpPr>
            <a:spLocks noGrp="1"/>
          </p:cNvSpPr>
          <p:nvPr>
            <p:ph type="title"/>
          </p:nvPr>
        </p:nvSpPr>
        <p:spPr>
          <a:xfrm>
            <a:off x="838200" y="365125"/>
            <a:ext cx="10515600" cy="1325563"/>
          </a:xfrm>
        </p:spPr>
        <p:txBody>
          <a:bodyPr/>
          <a:lstStyle/>
          <a:p>
            <a:r>
              <a:rPr lang="en-US" noProof="0" dirty="0"/>
              <a:t>Uploading data</a:t>
            </a:r>
          </a:p>
        </p:txBody>
      </p:sp>
      <p:pic>
        <p:nvPicPr>
          <p:cNvPr id="8" name="Picture 7">
            <a:extLst>
              <a:ext uri="{FF2B5EF4-FFF2-40B4-BE49-F238E27FC236}">
                <a16:creationId xmlns:a16="http://schemas.microsoft.com/office/drawing/2014/main" id="{306F8213-780A-BD91-3638-B07D7154E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6143" y="2801914"/>
            <a:ext cx="3896269" cy="2162477"/>
          </a:xfrm>
          <a:prstGeom prst="rect">
            <a:avLst/>
          </a:prstGeom>
        </p:spPr>
      </p:pic>
      <p:pic>
        <p:nvPicPr>
          <p:cNvPr id="10" name="Picture 9">
            <a:extLst>
              <a:ext uri="{FF2B5EF4-FFF2-40B4-BE49-F238E27FC236}">
                <a16:creationId xmlns:a16="http://schemas.microsoft.com/office/drawing/2014/main" id="{A45802D8-55AB-4878-A54F-2F7D20BBF9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6790" y="2945239"/>
            <a:ext cx="2200582" cy="2029108"/>
          </a:xfrm>
          <a:prstGeom prst="rect">
            <a:avLst/>
          </a:prstGeom>
        </p:spPr>
      </p:pic>
      <p:sp>
        <p:nvSpPr>
          <p:cNvPr id="13" name="TextBox 12">
            <a:extLst>
              <a:ext uri="{FF2B5EF4-FFF2-40B4-BE49-F238E27FC236}">
                <a16:creationId xmlns:a16="http://schemas.microsoft.com/office/drawing/2014/main" id="{3726999D-46C3-360B-1005-5A88906959F5}"/>
              </a:ext>
            </a:extLst>
          </p:cNvPr>
          <p:cNvSpPr txBox="1"/>
          <p:nvPr/>
        </p:nvSpPr>
        <p:spPr>
          <a:xfrm>
            <a:off x="5463049" y="990740"/>
            <a:ext cx="2612923" cy="369332"/>
          </a:xfrm>
          <a:prstGeom prst="rect">
            <a:avLst/>
          </a:prstGeom>
          <a:noFill/>
        </p:spPr>
        <p:txBody>
          <a:bodyPr wrap="square" rtlCol="0">
            <a:spAutoFit/>
          </a:bodyPr>
          <a:lstStyle/>
          <a:p>
            <a:r>
              <a:rPr lang="en-US" b="1" noProof="0" dirty="0"/>
              <a:t>Step3</a:t>
            </a:r>
          </a:p>
        </p:txBody>
      </p:sp>
      <p:sp>
        <p:nvSpPr>
          <p:cNvPr id="14" name="TextBox 13">
            <a:extLst>
              <a:ext uri="{FF2B5EF4-FFF2-40B4-BE49-F238E27FC236}">
                <a16:creationId xmlns:a16="http://schemas.microsoft.com/office/drawing/2014/main" id="{B7A3DE3B-6C52-4F0B-9B78-919E2283D903}"/>
              </a:ext>
            </a:extLst>
          </p:cNvPr>
          <p:cNvSpPr txBox="1"/>
          <p:nvPr/>
        </p:nvSpPr>
        <p:spPr>
          <a:xfrm>
            <a:off x="1478842" y="2485758"/>
            <a:ext cx="2612923" cy="369332"/>
          </a:xfrm>
          <a:prstGeom prst="rect">
            <a:avLst/>
          </a:prstGeom>
          <a:noFill/>
        </p:spPr>
        <p:txBody>
          <a:bodyPr wrap="square" rtlCol="0">
            <a:spAutoFit/>
          </a:bodyPr>
          <a:lstStyle/>
          <a:p>
            <a:r>
              <a:rPr lang="en-US" b="1" noProof="0" dirty="0"/>
              <a:t>Step4</a:t>
            </a:r>
          </a:p>
        </p:txBody>
      </p:sp>
      <p:sp>
        <p:nvSpPr>
          <p:cNvPr id="15" name="TextBox 14">
            <a:extLst>
              <a:ext uri="{FF2B5EF4-FFF2-40B4-BE49-F238E27FC236}">
                <a16:creationId xmlns:a16="http://schemas.microsoft.com/office/drawing/2014/main" id="{464804B1-01B2-DDF4-5FE9-D6D995C8B76F}"/>
              </a:ext>
            </a:extLst>
          </p:cNvPr>
          <p:cNvSpPr txBox="1"/>
          <p:nvPr/>
        </p:nvSpPr>
        <p:spPr>
          <a:xfrm>
            <a:off x="6096000" y="2432582"/>
            <a:ext cx="2200582" cy="369332"/>
          </a:xfrm>
          <a:prstGeom prst="rect">
            <a:avLst/>
          </a:prstGeom>
          <a:noFill/>
        </p:spPr>
        <p:txBody>
          <a:bodyPr wrap="square" rtlCol="0">
            <a:spAutoFit/>
          </a:bodyPr>
          <a:lstStyle/>
          <a:p>
            <a:r>
              <a:rPr lang="en-US" b="1" noProof="0" dirty="0"/>
              <a:t>Step5</a:t>
            </a:r>
          </a:p>
        </p:txBody>
      </p:sp>
      <p:sp>
        <p:nvSpPr>
          <p:cNvPr id="16" name="TextBox 15">
            <a:extLst>
              <a:ext uri="{FF2B5EF4-FFF2-40B4-BE49-F238E27FC236}">
                <a16:creationId xmlns:a16="http://schemas.microsoft.com/office/drawing/2014/main" id="{362CA3C1-764A-CBEC-3367-13E0266AB01C}"/>
              </a:ext>
            </a:extLst>
          </p:cNvPr>
          <p:cNvSpPr txBox="1"/>
          <p:nvPr/>
        </p:nvSpPr>
        <p:spPr>
          <a:xfrm>
            <a:off x="631722" y="5220929"/>
            <a:ext cx="3035710" cy="923330"/>
          </a:xfrm>
          <a:prstGeom prst="rect">
            <a:avLst/>
          </a:prstGeom>
          <a:noFill/>
        </p:spPr>
        <p:txBody>
          <a:bodyPr wrap="square" rtlCol="0">
            <a:spAutoFit/>
          </a:bodyPr>
          <a:lstStyle/>
          <a:p>
            <a:r>
              <a:rPr lang="en-US" noProof="0" dirty="0"/>
              <a:t>If you select no, all the data will be labeled in the same way</a:t>
            </a:r>
          </a:p>
        </p:txBody>
      </p:sp>
      <p:sp>
        <p:nvSpPr>
          <p:cNvPr id="17" name="TextBox 16">
            <a:extLst>
              <a:ext uri="{FF2B5EF4-FFF2-40B4-BE49-F238E27FC236}">
                <a16:creationId xmlns:a16="http://schemas.microsoft.com/office/drawing/2014/main" id="{A5B97152-C1ED-4E17-0C44-8440744A6508}"/>
              </a:ext>
            </a:extLst>
          </p:cNvPr>
          <p:cNvSpPr txBox="1"/>
          <p:nvPr/>
        </p:nvSpPr>
        <p:spPr>
          <a:xfrm>
            <a:off x="5014452" y="5220929"/>
            <a:ext cx="3510118" cy="646331"/>
          </a:xfrm>
          <a:prstGeom prst="rect">
            <a:avLst/>
          </a:prstGeom>
          <a:noFill/>
        </p:spPr>
        <p:txBody>
          <a:bodyPr wrap="square" rtlCol="0">
            <a:spAutoFit/>
          </a:bodyPr>
          <a:lstStyle/>
          <a:p>
            <a:r>
              <a:rPr lang="en-US" noProof="0" dirty="0"/>
              <a:t>Type in the name of the column, or press ok to proceed to step 6…</a:t>
            </a:r>
          </a:p>
        </p:txBody>
      </p:sp>
      <p:sp>
        <p:nvSpPr>
          <p:cNvPr id="18" name="TextBox 17">
            <a:extLst>
              <a:ext uri="{FF2B5EF4-FFF2-40B4-BE49-F238E27FC236}">
                <a16:creationId xmlns:a16="http://schemas.microsoft.com/office/drawing/2014/main" id="{C1EAB13D-F5C9-7DE8-FE5B-47371CD2BBD9}"/>
              </a:ext>
            </a:extLst>
          </p:cNvPr>
          <p:cNvSpPr txBox="1"/>
          <p:nvPr/>
        </p:nvSpPr>
        <p:spPr>
          <a:xfrm>
            <a:off x="9458632" y="5220929"/>
            <a:ext cx="2101646" cy="646331"/>
          </a:xfrm>
          <a:prstGeom prst="rect">
            <a:avLst/>
          </a:prstGeom>
          <a:noFill/>
        </p:spPr>
        <p:txBody>
          <a:bodyPr wrap="square" rtlCol="0">
            <a:spAutoFit/>
          </a:bodyPr>
          <a:lstStyle/>
          <a:p>
            <a:r>
              <a:rPr lang="en-US" noProof="0" dirty="0"/>
              <a:t>…this is much easier!</a:t>
            </a:r>
          </a:p>
        </p:txBody>
      </p:sp>
      <p:pic>
        <p:nvPicPr>
          <p:cNvPr id="20" name="Picture 19">
            <a:extLst>
              <a:ext uri="{FF2B5EF4-FFF2-40B4-BE49-F238E27FC236}">
                <a16:creationId xmlns:a16="http://schemas.microsoft.com/office/drawing/2014/main" id="{3A2DCA0A-8C38-2D77-6C12-05C761CFC8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1546" y="175272"/>
            <a:ext cx="4677428" cy="1848108"/>
          </a:xfrm>
          <a:prstGeom prst="rect">
            <a:avLst/>
          </a:prstGeom>
        </p:spPr>
      </p:pic>
      <p:sp>
        <p:nvSpPr>
          <p:cNvPr id="21" name="TextBox 20">
            <a:extLst>
              <a:ext uri="{FF2B5EF4-FFF2-40B4-BE49-F238E27FC236}">
                <a16:creationId xmlns:a16="http://schemas.microsoft.com/office/drawing/2014/main" id="{96FF7F41-4738-61D3-3236-E6C69F933396}"/>
              </a:ext>
            </a:extLst>
          </p:cNvPr>
          <p:cNvSpPr txBox="1"/>
          <p:nvPr/>
        </p:nvSpPr>
        <p:spPr>
          <a:xfrm>
            <a:off x="9858683" y="2485758"/>
            <a:ext cx="2200582" cy="369332"/>
          </a:xfrm>
          <a:prstGeom prst="rect">
            <a:avLst/>
          </a:prstGeom>
          <a:noFill/>
        </p:spPr>
        <p:txBody>
          <a:bodyPr wrap="square" rtlCol="0">
            <a:spAutoFit/>
          </a:bodyPr>
          <a:lstStyle/>
          <a:p>
            <a:r>
              <a:rPr lang="en-US" b="1" noProof="0" dirty="0"/>
              <a:t>Step6</a:t>
            </a:r>
          </a:p>
        </p:txBody>
      </p:sp>
    </p:spTree>
    <p:extLst>
      <p:ext uri="{BB962C8B-B14F-4D97-AF65-F5344CB8AC3E}">
        <p14:creationId xmlns:p14="http://schemas.microsoft.com/office/powerpoint/2010/main" val="2788245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6D83911-7010-3097-2E8A-9FB844A328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3064" y="1452000"/>
            <a:ext cx="9007112" cy="4351338"/>
          </a:xfrm>
          <a:prstGeom prst="rect">
            <a:avLst/>
          </a:prstGeom>
        </p:spPr>
      </p:pic>
      <p:sp>
        <p:nvSpPr>
          <p:cNvPr id="4" name="Title 1">
            <a:extLst>
              <a:ext uri="{FF2B5EF4-FFF2-40B4-BE49-F238E27FC236}">
                <a16:creationId xmlns:a16="http://schemas.microsoft.com/office/drawing/2014/main" id="{5347DB2B-FAC6-6A1B-4221-087669541FAD}"/>
              </a:ext>
            </a:extLst>
          </p:cNvPr>
          <p:cNvSpPr>
            <a:spLocks noGrp="1"/>
          </p:cNvSpPr>
          <p:nvPr>
            <p:ph type="title"/>
          </p:nvPr>
        </p:nvSpPr>
        <p:spPr>
          <a:xfrm>
            <a:off x="641555" y="332887"/>
            <a:ext cx="10515600" cy="1325563"/>
          </a:xfrm>
        </p:spPr>
        <p:txBody>
          <a:bodyPr/>
          <a:lstStyle/>
          <a:p>
            <a:r>
              <a:rPr lang="en-US" noProof="0" dirty="0"/>
              <a:t>Uploading data</a:t>
            </a:r>
          </a:p>
        </p:txBody>
      </p:sp>
      <p:sp>
        <p:nvSpPr>
          <p:cNvPr id="7" name="TextBox 6">
            <a:extLst>
              <a:ext uri="{FF2B5EF4-FFF2-40B4-BE49-F238E27FC236}">
                <a16:creationId xmlns:a16="http://schemas.microsoft.com/office/drawing/2014/main" id="{2FFFDFAA-B6D2-BF4D-3685-DECE2A690A46}"/>
              </a:ext>
            </a:extLst>
          </p:cNvPr>
          <p:cNvSpPr txBox="1"/>
          <p:nvPr/>
        </p:nvSpPr>
        <p:spPr>
          <a:xfrm>
            <a:off x="8665440" y="4390337"/>
            <a:ext cx="2700650" cy="1200329"/>
          </a:xfrm>
          <a:prstGeom prst="rect">
            <a:avLst/>
          </a:prstGeom>
          <a:noFill/>
        </p:spPr>
        <p:txBody>
          <a:bodyPr wrap="square" rtlCol="0">
            <a:spAutoFit/>
          </a:bodyPr>
          <a:lstStyle/>
          <a:p>
            <a:r>
              <a:rPr lang="en-US" noProof="0" dirty="0"/>
              <a:t>You can change the symbol/</a:t>
            </a:r>
            <a:r>
              <a:rPr lang="en-US" noProof="0" dirty="0" err="1"/>
              <a:t>colour</a:t>
            </a:r>
            <a:r>
              <a:rPr lang="en-US" noProof="0" dirty="0"/>
              <a:t> combo as you like in the table by changing the numbers</a:t>
            </a:r>
          </a:p>
        </p:txBody>
      </p:sp>
      <p:sp>
        <p:nvSpPr>
          <p:cNvPr id="8" name="TextBox 7">
            <a:extLst>
              <a:ext uri="{FF2B5EF4-FFF2-40B4-BE49-F238E27FC236}">
                <a16:creationId xmlns:a16="http://schemas.microsoft.com/office/drawing/2014/main" id="{25481D14-CE17-CBB9-E320-E85B91BFC27A}"/>
              </a:ext>
            </a:extLst>
          </p:cNvPr>
          <p:cNvSpPr txBox="1"/>
          <p:nvPr/>
        </p:nvSpPr>
        <p:spPr>
          <a:xfrm>
            <a:off x="6158214" y="1082668"/>
            <a:ext cx="1268362" cy="369332"/>
          </a:xfrm>
          <a:prstGeom prst="rect">
            <a:avLst/>
          </a:prstGeom>
          <a:noFill/>
        </p:spPr>
        <p:txBody>
          <a:bodyPr wrap="square" rtlCol="0">
            <a:spAutoFit/>
          </a:bodyPr>
          <a:lstStyle/>
          <a:p>
            <a:r>
              <a:rPr lang="en-US" b="1" noProof="0" dirty="0"/>
              <a:t>Step 7</a:t>
            </a:r>
          </a:p>
        </p:txBody>
      </p:sp>
    </p:spTree>
    <p:extLst>
      <p:ext uri="{BB962C8B-B14F-4D97-AF65-F5344CB8AC3E}">
        <p14:creationId xmlns:p14="http://schemas.microsoft.com/office/powerpoint/2010/main" val="357320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039D5E0-371C-616E-7E2C-6FACE0151D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6940" y="2198324"/>
            <a:ext cx="3219899" cy="1914792"/>
          </a:xfrm>
          <a:prstGeom prst="rect">
            <a:avLst/>
          </a:prstGeom>
        </p:spPr>
      </p:pic>
      <p:sp>
        <p:nvSpPr>
          <p:cNvPr id="4" name="Title 1">
            <a:extLst>
              <a:ext uri="{FF2B5EF4-FFF2-40B4-BE49-F238E27FC236}">
                <a16:creationId xmlns:a16="http://schemas.microsoft.com/office/drawing/2014/main" id="{DCDB1AAA-2024-7097-6705-63D342B92929}"/>
              </a:ext>
            </a:extLst>
          </p:cNvPr>
          <p:cNvSpPr>
            <a:spLocks noGrp="1"/>
          </p:cNvSpPr>
          <p:nvPr>
            <p:ph type="title"/>
          </p:nvPr>
        </p:nvSpPr>
        <p:spPr>
          <a:xfrm>
            <a:off x="838200" y="365125"/>
            <a:ext cx="10515600" cy="1325563"/>
          </a:xfrm>
        </p:spPr>
        <p:txBody>
          <a:bodyPr/>
          <a:lstStyle/>
          <a:p>
            <a:r>
              <a:rPr lang="en-US" noProof="0" dirty="0"/>
              <a:t>Uploading data</a:t>
            </a:r>
          </a:p>
        </p:txBody>
      </p:sp>
      <p:pic>
        <p:nvPicPr>
          <p:cNvPr id="8" name="Picture 7">
            <a:extLst>
              <a:ext uri="{FF2B5EF4-FFF2-40B4-BE49-F238E27FC236}">
                <a16:creationId xmlns:a16="http://schemas.microsoft.com/office/drawing/2014/main" id="{EB21355D-467A-FEE1-019A-517F8C686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940" y="4606662"/>
            <a:ext cx="3172268" cy="1886213"/>
          </a:xfrm>
          <a:prstGeom prst="rect">
            <a:avLst/>
          </a:prstGeom>
        </p:spPr>
      </p:pic>
      <p:pic>
        <p:nvPicPr>
          <p:cNvPr id="10" name="Picture 9">
            <a:extLst>
              <a:ext uri="{FF2B5EF4-FFF2-40B4-BE49-F238E27FC236}">
                <a16:creationId xmlns:a16="http://schemas.microsoft.com/office/drawing/2014/main" id="{B53EC3A6-B689-B70D-D671-7DC5EDF27B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900" y="3500283"/>
            <a:ext cx="7161787" cy="2904781"/>
          </a:xfrm>
          <a:prstGeom prst="rect">
            <a:avLst/>
          </a:prstGeom>
        </p:spPr>
      </p:pic>
      <p:sp>
        <p:nvSpPr>
          <p:cNvPr id="11" name="TextBox 10">
            <a:extLst>
              <a:ext uri="{FF2B5EF4-FFF2-40B4-BE49-F238E27FC236}">
                <a16:creationId xmlns:a16="http://schemas.microsoft.com/office/drawing/2014/main" id="{FF89B937-F0CA-5B1C-5423-53F919ED07A4}"/>
              </a:ext>
            </a:extLst>
          </p:cNvPr>
          <p:cNvSpPr txBox="1"/>
          <p:nvPr/>
        </p:nvSpPr>
        <p:spPr>
          <a:xfrm>
            <a:off x="6597445" y="2334078"/>
            <a:ext cx="4532671" cy="584775"/>
          </a:xfrm>
          <a:prstGeom prst="rect">
            <a:avLst/>
          </a:prstGeom>
          <a:noFill/>
        </p:spPr>
        <p:txBody>
          <a:bodyPr wrap="square" rtlCol="0">
            <a:spAutoFit/>
          </a:bodyPr>
          <a:lstStyle/>
          <a:p>
            <a:r>
              <a:rPr lang="en-US" sz="3200" noProof="0" dirty="0"/>
              <a:t>…and it is done!</a:t>
            </a:r>
          </a:p>
        </p:txBody>
      </p:sp>
    </p:spTree>
    <p:extLst>
      <p:ext uri="{BB962C8B-B14F-4D97-AF65-F5344CB8AC3E}">
        <p14:creationId xmlns:p14="http://schemas.microsoft.com/office/powerpoint/2010/main" val="83144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5ECA3-E1DB-EB37-BE99-9309C3DDE61F}"/>
              </a:ext>
            </a:extLst>
          </p:cNvPr>
          <p:cNvSpPr>
            <a:spLocks noGrp="1"/>
          </p:cNvSpPr>
          <p:nvPr>
            <p:ph type="title"/>
          </p:nvPr>
        </p:nvSpPr>
        <p:spPr>
          <a:xfrm>
            <a:off x="627186" y="692572"/>
            <a:ext cx="2429214" cy="2357978"/>
          </a:xfrm>
        </p:spPr>
        <p:txBody>
          <a:bodyPr>
            <a:normAutofit fontScale="90000"/>
          </a:bodyPr>
          <a:lstStyle/>
          <a:p>
            <a:r>
              <a:rPr lang="en-US" noProof="0" dirty="0"/>
              <a:t>Grouping/sorting data</a:t>
            </a:r>
            <a:br>
              <a:rPr lang="en-US" noProof="0" dirty="0"/>
            </a:br>
            <a:endParaRPr lang="en-US" noProof="0" dirty="0"/>
          </a:p>
        </p:txBody>
      </p:sp>
      <p:pic>
        <p:nvPicPr>
          <p:cNvPr id="5" name="Content Placeholder 4">
            <a:extLst>
              <a:ext uri="{FF2B5EF4-FFF2-40B4-BE49-F238E27FC236}">
                <a16:creationId xmlns:a16="http://schemas.microsoft.com/office/drawing/2014/main" id="{3C55D672-58D2-A632-B5C2-393DBD3C7F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807450"/>
            <a:ext cx="2429214" cy="1771897"/>
          </a:xfrm>
          <a:prstGeom prst="rect">
            <a:avLst/>
          </a:prstGeom>
        </p:spPr>
      </p:pic>
      <p:pic>
        <p:nvPicPr>
          <p:cNvPr id="7" name="Picture 6">
            <a:extLst>
              <a:ext uri="{FF2B5EF4-FFF2-40B4-BE49-F238E27FC236}">
                <a16:creationId xmlns:a16="http://schemas.microsoft.com/office/drawing/2014/main" id="{B1AEE715-5387-91F4-04A0-C6E47418B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265" y="630745"/>
            <a:ext cx="3520191" cy="6177422"/>
          </a:xfrm>
          <a:prstGeom prst="rect">
            <a:avLst/>
          </a:prstGeom>
        </p:spPr>
      </p:pic>
      <p:pic>
        <p:nvPicPr>
          <p:cNvPr id="9" name="Picture 8">
            <a:extLst>
              <a:ext uri="{FF2B5EF4-FFF2-40B4-BE49-F238E27FC236}">
                <a16:creationId xmlns:a16="http://schemas.microsoft.com/office/drawing/2014/main" id="{751A9D32-435D-02CF-A681-81847CA22C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4485" y="692572"/>
            <a:ext cx="3115110" cy="1886213"/>
          </a:xfrm>
          <a:prstGeom prst="rect">
            <a:avLst/>
          </a:prstGeom>
        </p:spPr>
      </p:pic>
      <p:pic>
        <p:nvPicPr>
          <p:cNvPr id="11" name="Picture 10">
            <a:extLst>
              <a:ext uri="{FF2B5EF4-FFF2-40B4-BE49-F238E27FC236}">
                <a16:creationId xmlns:a16="http://schemas.microsoft.com/office/drawing/2014/main" id="{ECEBB03E-BC4F-7875-3735-CB4FB10894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1040" y="3616923"/>
            <a:ext cx="3905795" cy="2152950"/>
          </a:xfrm>
          <a:prstGeom prst="rect">
            <a:avLst/>
          </a:prstGeom>
        </p:spPr>
      </p:pic>
      <p:sp>
        <p:nvSpPr>
          <p:cNvPr id="12" name="TextBox 11">
            <a:extLst>
              <a:ext uri="{FF2B5EF4-FFF2-40B4-BE49-F238E27FC236}">
                <a16:creationId xmlns:a16="http://schemas.microsoft.com/office/drawing/2014/main" id="{5D16445E-82BE-C7D6-F16E-0A297D49BFB9}"/>
              </a:ext>
            </a:extLst>
          </p:cNvPr>
          <p:cNvSpPr txBox="1"/>
          <p:nvPr/>
        </p:nvSpPr>
        <p:spPr>
          <a:xfrm>
            <a:off x="1307609" y="3350124"/>
            <a:ext cx="1435510" cy="369332"/>
          </a:xfrm>
          <a:prstGeom prst="rect">
            <a:avLst/>
          </a:prstGeom>
          <a:noFill/>
        </p:spPr>
        <p:txBody>
          <a:bodyPr wrap="square" rtlCol="0">
            <a:spAutoFit/>
          </a:bodyPr>
          <a:lstStyle/>
          <a:p>
            <a:r>
              <a:rPr lang="en-US" noProof="0" dirty="0"/>
              <a:t>Step1</a:t>
            </a:r>
          </a:p>
        </p:txBody>
      </p:sp>
      <p:sp>
        <p:nvSpPr>
          <p:cNvPr id="13" name="TextBox 12">
            <a:extLst>
              <a:ext uri="{FF2B5EF4-FFF2-40B4-BE49-F238E27FC236}">
                <a16:creationId xmlns:a16="http://schemas.microsoft.com/office/drawing/2014/main" id="{56C7C1F8-895C-61DC-DB34-0E4820CFC2AC}"/>
              </a:ext>
            </a:extLst>
          </p:cNvPr>
          <p:cNvSpPr txBox="1"/>
          <p:nvPr/>
        </p:nvSpPr>
        <p:spPr>
          <a:xfrm>
            <a:off x="5029119" y="261413"/>
            <a:ext cx="1435510" cy="369332"/>
          </a:xfrm>
          <a:prstGeom prst="rect">
            <a:avLst/>
          </a:prstGeom>
          <a:noFill/>
        </p:spPr>
        <p:txBody>
          <a:bodyPr wrap="square" rtlCol="0">
            <a:spAutoFit/>
          </a:bodyPr>
          <a:lstStyle/>
          <a:p>
            <a:r>
              <a:rPr lang="en-US" noProof="0" dirty="0"/>
              <a:t>Step2</a:t>
            </a:r>
          </a:p>
        </p:txBody>
      </p:sp>
      <p:sp>
        <p:nvSpPr>
          <p:cNvPr id="14" name="TextBox 13">
            <a:extLst>
              <a:ext uri="{FF2B5EF4-FFF2-40B4-BE49-F238E27FC236}">
                <a16:creationId xmlns:a16="http://schemas.microsoft.com/office/drawing/2014/main" id="{1B99B8AB-5DE7-C443-7FC4-53D9FC15C110}"/>
              </a:ext>
            </a:extLst>
          </p:cNvPr>
          <p:cNvSpPr txBox="1"/>
          <p:nvPr/>
        </p:nvSpPr>
        <p:spPr>
          <a:xfrm>
            <a:off x="9188164" y="271621"/>
            <a:ext cx="1435510" cy="369332"/>
          </a:xfrm>
          <a:prstGeom prst="rect">
            <a:avLst/>
          </a:prstGeom>
          <a:noFill/>
        </p:spPr>
        <p:txBody>
          <a:bodyPr wrap="square" rtlCol="0">
            <a:spAutoFit/>
          </a:bodyPr>
          <a:lstStyle/>
          <a:p>
            <a:r>
              <a:rPr lang="en-US" noProof="0" dirty="0"/>
              <a:t>Step3</a:t>
            </a:r>
          </a:p>
        </p:txBody>
      </p:sp>
      <p:sp>
        <p:nvSpPr>
          <p:cNvPr id="15" name="TextBox 14">
            <a:extLst>
              <a:ext uri="{FF2B5EF4-FFF2-40B4-BE49-F238E27FC236}">
                <a16:creationId xmlns:a16="http://schemas.microsoft.com/office/drawing/2014/main" id="{6B818880-3047-1E5A-7544-EF21C1BF41CE}"/>
              </a:ext>
            </a:extLst>
          </p:cNvPr>
          <p:cNvSpPr txBox="1"/>
          <p:nvPr/>
        </p:nvSpPr>
        <p:spPr>
          <a:xfrm>
            <a:off x="9532293" y="3165458"/>
            <a:ext cx="1435510" cy="369332"/>
          </a:xfrm>
          <a:prstGeom prst="rect">
            <a:avLst/>
          </a:prstGeom>
          <a:noFill/>
        </p:spPr>
        <p:txBody>
          <a:bodyPr wrap="square" rtlCol="0">
            <a:spAutoFit/>
          </a:bodyPr>
          <a:lstStyle/>
          <a:p>
            <a:r>
              <a:rPr lang="en-US" noProof="0" dirty="0"/>
              <a:t>Step4</a:t>
            </a:r>
          </a:p>
        </p:txBody>
      </p:sp>
    </p:spTree>
    <p:extLst>
      <p:ext uri="{BB962C8B-B14F-4D97-AF65-F5344CB8AC3E}">
        <p14:creationId xmlns:p14="http://schemas.microsoft.com/office/powerpoint/2010/main" val="462200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4D1762F-F8B0-31F3-7A62-733E24D2AC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8156376" cy="4351338"/>
          </a:xfrm>
          <a:prstGeom prst="rect">
            <a:avLst/>
          </a:prstGeom>
        </p:spPr>
      </p:pic>
      <p:sp>
        <p:nvSpPr>
          <p:cNvPr id="4" name="Title 1">
            <a:extLst>
              <a:ext uri="{FF2B5EF4-FFF2-40B4-BE49-F238E27FC236}">
                <a16:creationId xmlns:a16="http://schemas.microsoft.com/office/drawing/2014/main" id="{CB37BBF2-B5CD-16DA-D744-D0E13C27DAAF}"/>
              </a:ext>
            </a:extLst>
          </p:cNvPr>
          <p:cNvSpPr>
            <a:spLocks noGrp="1"/>
          </p:cNvSpPr>
          <p:nvPr>
            <p:ph type="title"/>
          </p:nvPr>
        </p:nvSpPr>
        <p:spPr>
          <a:xfrm>
            <a:off x="838200" y="365125"/>
            <a:ext cx="10515600" cy="1325563"/>
          </a:xfrm>
        </p:spPr>
        <p:txBody>
          <a:bodyPr>
            <a:normAutofit/>
          </a:bodyPr>
          <a:lstStyle/>
          <a:p>
            <a:r>
              <a:rPr lang="en-US" noProof="0" dirty="0"/>
              <a:t>Grouping/sorting data</a:t>
            </a:r>
            <a:br>
              <a:rPr lang="en-US" noProof="0" dirty="0"/>
            </a:br>
            <a:endParaRPr lang="en-US" noProof="0" dirty="0"/>
          </a:p>
        </p:txBody>
      </p:sp>
      <p:sp>
        <p:nvSpPr>
          <p:cNvPr id="7" name="TextBox 6">
            <a:extLst>
              <a:ext uri="{FF2B5EF4-FFF2-40B4-BE49-F238E27FC236}">
                <a16:creationId xmlns:a16="http://schemas.microsoft.com/office/drawing/2014/main" id="{6B9390B8-F56F-2BE6-EAF3-55D14FCBC3FD}"/>
              </a:ext>
            </a:extLst>
          </p:cNvPr>
          <p:cNvSpPr txBox="1"/>
          <p:nvPr/>
        </p:nvSpPr>
        <p:spPr>
          <a:xfrm>
            <a:off x="9311147" y="5072528"/>
            <a:ext cx="2202426" cy="646331"/>
          </a:xfrm>
          <a:prstGeom prst="rect">
            <a:avLst/>
          </a:prstGeom>
          <a:noFill/>
        </p:spPr>
        <p:txBody>
          <a:bodyPr wrap="square" rtlCol="0">
            <a:spAutoFit/>
          </a:bodyPr>
          <a:lstStyle/>
          <a:p>
            <a:r>
              <a:rPr lang="en-US" noProof="0" dirty="0"/>
              <a:t>You can go two ways from here…</a:t>
            </a:r>
          </a:p>
        </p:txBody>
      </p:sp>
      <p:pic>
        <p:nvPicPr>
          <p:cNvPr id="2" name="Picture 1">
            <a:extLst>
              <a:ext uri="{FF2B5EF4-FFF2-40B4-BE49-F238E27FC236}">
                <a16:creationId xmlns:a16="http://schemas.microsoft.com/office/drawing/2014/main" id="{1AB26E3F-4E0D-3A8A-40C8-2874837C0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246" y="291412"/>
            <a:ext cx="4611328" cy="4611328"/>
          </a:xfrm>
          <a:prstGeom prst="rect">
            <a:avLst/>
          </a:prstGeom>
        </p:spPr>
      </p:pic>
    </p:spTree>
    <p:extLst>
      <p:ext uri="{BB962C8B-B14F-4D97-AF65-F5344CB8AC3E}">
        <p14:creationId xmlns:p14="http://schemas.microsoft.com/office/powerpoint/2010/main" val="2330028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1FD809A-CA23-4507-7ACE-89E464A489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0830" y="1673055"/>
            <a:ext cx="2391109" cy="1790950"/>
          </a:xfrm>
          <a:prstGeom prst="rect">
            <a:avLst/>
          </a:prstGeom>
        </p:spPr>
      </p:pic>
      <p:sp>
        <p:nvSpPr>
          <p:cNvPr id="4" name="Title 1">
            <a:extLst>
              <a:ext uri="{FF2B5EF4-FFF2-40B4-BE49-F238E27FC236}">
                <a16:creationId xmlns:a16="http://schemas.microsoft.com/office/drawing/2014/main" id="{455632FC-382F-3084-69C0-19ED142C6D9D}"/>
              </a:ext>
            </a:extLst>
          </p:cNvPr>
          <p:cNvSpPr>
            <a:spLocks noGrp="1"/>
          </p:cNvSpPr>
          <p:nvPr>
            <p:ph type="title"/>
          </p:nvPr>
        </p:nvSpPr>
        <p:spPr>
          <a:xfrm>
            <a:off x="838200" y="365125"/>
            <a:ext cx="10515600" cy="1325563"/>
          </a:xfrm>
        </p:spPr>
        <p:txBody>
          <a:bodyPr>
            <a:normAutofit fontScale="90000"/>
          </a:bodyPr>
          <a:lstStyle/>
          <a:p>
            <a:r>
              <a:rPr lang="en-US" noProof="0" dirty="0"/>
              <a:t>Grouping/sorting data</a:t>
            </a:r>
            <a:br>
              <a:rPr lang="en-US" noProof="0" dirty="0"/>
            </a:br>
            <a:r>
              <a:rPr lang="en-US" noProof="0" dirty="0"/>
              <a:t>Classification within </a:t>
            </a:r>
            <a:r>
              <a:rPr lang="en-US" noProof="0" dirty="0" err="1"/>
              <a:t>GCDTool</a:t>
            </a:r>
            <a:r>
              <a:rPr lang="en-US" noProof="0" dirty="0"/>
              <a:t> kit</a:t>
            </a:r>
            <a:br>
              <a:rPr lang="en-US" noProof="0" dirty="0"/>
            </a:br>
            <a:endParaRPr lang="en-US" noProof="0" dirty="0"/>
          </a:p>
        </p:txBody>
      </p:sp>
      <p:pic>
        <p:nvPicPr>
          <p:cNvPr id="8" name="Picture 7">
            <a:extLst>
              <a:ext uri="{FF2B5EF4-FFF2-40B4-BE49-F238E27FC236}">
                <a16:creationId xmlns:a16="http://schemas.microsoft.com/office/drawing/2014/main" id="{3061F57C-062C-0175-FEFA-8451D38F34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094" y="3903653"/>
            <a:ext cx="2114845" cy="2562583"/>
          </a:xfrm>
          <a:prstGeom prst="rect">
            <a:avLst/>
          </a:prstGeom>
        </p:spPr>
      </p:pic>
      <p:pic>
        <p:nvPicPr>
          <p:cNvPr id="10" name="Picture 9">
            <a:extLst>
              <a:ext uri="{FF2B5EF4-FFF2-40B4-BE49-F238E27FC236}">
                <a16:creationId xmlns:a16="http://schemas.microsoft.com/office/drawing/2014/main" id="{2F27D6DA-A962-1415-F753-B8371108C8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2886" y="1316334"/>
            <a:ext cx="3310914" cy="1883934"/>
          </a:xfrm>
          <a:prstGeom prst="rect">
            <a:avLst/>
          </a:prstGeom>
        </p:spPr>
      </p:pic>
      <p:pic>
        <p:nvPicPr>
          <p:cNvPr id="12" name="Picture 11">
            <a:extLst>
              <a:ext uri="{FF2B5EF4-FFF2-40B4-BE49-F238E27FC236}">
                <a16:creationId xmlns:a16="http://schemas.microsoft.com/office/drawing/2014/main" id="{969F7217-F35A-09CA-EBDC-50FF8A3EF0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5745" y="3429000"/>
            <a:ext cx="2229161" cy="3248478"/>
          </a:xfrm>
          <a:prstGeom prst="rect">
            <a:avLst/>
          </a:prstGeom>
        </p:spPr>
      </p:pic>
      <p:sp>
        <p:nvSpPr>
          <p:cNvPr id="13" name="TextBox 12">
            <a:extLst>
              <a:ext uri="{FF2B5EF4-FFF2-40B4-BE49-F238E27FC236}">
                <a16:creationId xmlns:a16="http://schemas.microsoft.com/office/drawing/2014/main" id="{E37EB0CD-D098-79E1-AD41-96B6055ADBA4}"/>
              </a:ext>
            </a:extLst>
          </p:cNvPr>
          <p:cNvSpPr txBox="1"/>
          <p:nvPr/>
        </p:nvSpPr>
        <p:spPr>
          <a:xfrm>
            <a:off x="3771950" y="2296454"/>
            <a:ext cx="1337187" cy="369332"/>
          </a:xfrm>
          <a:prstGeom prst="rect">
            <a:avLst/>
          </a:prstGeom>
          <a:noFill/>
        </p:spPr>
        <p:txBody>
          <a:bodyPr wrap="square" rtlCol="0">
            <a:spAutoFit/>
          </a:bodyPr>
          <a:lstStyle/>
          <a:p>
            <a:r>
              <a:rPr lang="en-US" noProof="0" dirty="0"/>
              <a:t>Step 1</a:t>
            </a:r>
          </a:p>
        </p:txBody>
      </p:sp>
      <p:sp>
        <p:nvSpPr>
          <p:cNvPr id="14" name="TextBox 13">
            <a:extLst>
              <a:ext uri="{FF2B5EF4-FFF2-40B4-BE49-F238E27FC236}">
                <a16:creationId xmlns:a16="http://schemas.microsoft.com/office/drawing/2014/main" id="{FD2E4601-8B45-B7BA-D46F-8744735C6241}"/>
              </a:ext>
            </a:extLst>
          </p:cNvPr>
          <p:cNvSpPr txBox="1"/>
          <p:nvPr/>
        </p:nvSpPr>
        <p:spPr>
          <a:xfrm>
            <a:off x="3771949" y="5000278"/>
            <a:ext cx="1337187" cy="369332"/>
          </a:xfrm>
          <a:prstGeom prst="rect">
            <a:avLst/>
          </a:prstGeom>
          <a:noFill/>
        </p:spPr>
        <p:txBody>
          <a:bodyPr wrap="square" rtlCol="0">
            <a:spAutoFit/>
          </a:bodyPr>
          <a:lstStyle/>
          <a:p>
            <a:r>
              <a:rPr lang="en-US" noProof="0" dirty="0"/>
              <a:t>Step 2</a:t>
            </a:r>
          </a:p>
        </p:txBody>
      </p:sp>
      <p:sp>
        <p:nvSpPr>
          <p:cNvPr id="15" name="TextBox 14">
            <a:extLst>
              <a:ext uri="{FF2B5EF4-FFF2-40B4-BE49-F238E27FC236}">
                <a16:creationId xmlns:a16="http://schemas.microsoft.com/office/drawing/2014/main" id="{AAB923EC-CFCC-E1BA-9F44-6ABE0079EF5F}"/>
              </a:ext>
            </a:extLst>
          </p:cNvPr>
          <p:cNvSpPr txBox="1"/>
          <p:nvPr/>
        </p:nvSpPr>
        <p:spPr>
          <a:xfrm>
            <a:off x="6992015" y="2199198"/>
            <a:ext cx="1337187" cy="369332"/>
          </a:xfrm>
          <a:prstGeom prst="rect">
            <a:avLst/>
          </a:prstGeom>
          <a:noFill/>
        </p:spPr>
        <p:txBody>
          <a:bodyPr wrap="square" rtlCol="0">
            <a:spAutoFit/>
          </a:bodyPr>
          <a:lstStyle/>
          <a:p>
            <a:r>
              <a:rPr lang="en-US" noProof="0" dirty="0"/>
              <a:t>Step 3</a:t>
            </a:r>
          </a:p>
        </p:txBody>
      </p:sp>
      <p:sp>
        <p:nvSpPr>
          <p:cNvPr id="16" name="TextBox 15">
            <a:extLst>
              <a:ext uri="{FF2B5EF4-FFF2-40B4-BE49-F238E27FC236}">
                <a16:creationId xmlns:a16="http://schemas.microsoft.com/office/drawing/2014/main" id="{3B280AFC-CC08-DD07-6518-CE42ED2A460F}"/>
              </a:ext>
            </a:extLst>
          </p:cNvPr>
          <p:cNvSpPr txBox="1"/>
          <p:nvPr/>
        </p:nvSpPr>
        <p:spPr>
          <a:xfrm>
            <a:off x="7082866" y="5000278"/>
            <a:ext cx="1337187" cy="369332"/>
          </a:xfrm>
          <a:prstGeom prst="rect">
            <a:avLst/>
          </a:prstGeom>
          <a:noFill/>
        </p:spPr>
        <p:txBody>
          <a:bodyPr wrap="square" rtlCol="0">
            <a:spAutoFit/>
          </a:bodyPr>
          <a:lstStyle/>
          <a:p>
            <a:r>
              <a:rPr lang="en-US" noProof="0" dirty="0"/>
              <a:t>Step 4</a:t>
            </a:r>
          </a:p>
        </p:txBody>
      </p:sp>
    </p:spTree>
    <p:extLst>
      <p:ext uri="{BB962C8B-B14F-4D97-AF65-F5344CB8AC3E}">
        <p14:creationId xmlns:p14="http://schemas.microsoft.com/office/powerpoint/2010/main" val="1105712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9228EAD-177B-9E3E-D7A2-1FA0CC0C08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3324" y="2228747"/>
            <a:ext cx="3238204" cy="4351338"/>
          </a:xfrm>
          <a:prstGeom prst="rect">
            <a:avLst/>
          </a:prstGeom>
        </p:spPr>
      </p:pic>
      <p:sp>
        <p:nvSpPr>
          <p:cNvPr id="6" name="Title 1">
            <a:extLst>
              <a:ext uri="{FF2B5EF4-FFF2-40B4-BE49-F238E27FC236}">
                <a16:creationId xmlns:a16="http://schemas.microsoft.com/office/drawing/2014/main" id="{F0231DA8-FA10-FF82-DA81-A48B360B92CC}"/>
              </a:ext>
            </a:extLst>
          </p:cNvPr>
          <p:cNvSpPr>
            <a:spLocks noGrp="1"/>
          </p:cNvSpPr>
          <p:nvPr>
            <p:ph type="title"/>
          </p:nvPr>
        </p:nvSpPr>
        <p:spPr>
          <a:xfrm>
            <a:off x="838200" y="365125"/>
            <a:ext cx="10515600" cy="1325563"/>
          </a:xfrm>
        </p:spPr>
        <p:txBody>
          <a:bodyPr>
            <a:normAutofit fontScale="90000"/>
          </a:bodyPr>
          <a:lstStyle/>
          <a:p>
            <a:r>
              <a:rPr lang="en-US" noProof="0" dirty="0"/>
              <a:t>Grouping/sorting data</a:t>
            </a:r>
            <a:br>
              <a:rPr lang="en-US" noProof="0" dirty="0"/>
            </a:br>
            <a:r>
              <a:rPr lang="en-US" noProof="0" dirty="0"/>
              <a:t>Classification within </a:t>
            </a:r>
            <a:r>
              <a:rPr lang="en-US" noProof="0" dirty="0" err="1"/>
              <a:t>GCDTool</a:t>
            </a:r>
            <a:r>
              <a:rPr lang="en-US" noProof="0" dirty="0"/>
              <a:t> kit</a:t>
            </a:r>
            <a:br>
              <a:rPr lang="en-US" noProof="0" dirty="0"/>
            </a:br>
            <a:endParaRPr lang="en-US" noProof="0" dirty="0"/>
          </a:p>
        </p:txBody>
      </p:sp>
      <p:pic>
        <p:nvPicPr>
          <p:cNvPr id="8" name="Picture 7">
            <a:extLst>
              <a:ext uri="{FF2B5EF4-FFF2-40B4-BE49-F238E27FC236}">
                <a16:creationId xmlns:a16="http://schemas.microsoft.com/office/drawing/2014/main" id="{9781D174-9FA4-B83D-DE4C-3A8DEF9A1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7360" y="2477136"/>
            <a:ext cx="7728497" cy="4102949"/>
          </a:xfrm>
          <a:prstGeom prst="rect">
            <a:avLst/>
          </a:prstGeom>
        </p:spPr>
      </p:pic>
      <p:sp>
        <p:nvSpPr>
          <p:cNvPr id="9" name="TextBox 8">
            <a:extLst>
              <a:ext uri="{FF2B5EF4-FFF2-40B4-BE49-F238E27FC236}">
                <a16:creationId xmlns:a16="http://schemas.microsoft.com/office/drawing/2014/main" id="{2918E6AD-828B-FEEC-ACED-9B4AF90F5369}"/>
              </a:ext>
            </a:extLst>
          </p:cNvPr>
          <p:cNvSpPr txBox="1"/>
          <p:nvPr/>
        </p:nvSpPr>
        <p:spPr>
          <a:xfrm>
            <a:off x="1150374" y="1573161"/>
            <a:ext cx="1897626" cy="369332"/>
          </a:xfrm>
          <a:prstGeom prst="rect">
            <a:avLst/>
          </a:prstGeom>
          <a:noFill/>
        </p:spPr>
        <p:txBody>
          <a:bodyPr wrap="square" rtlCol="0">
            <a:spAutoFit/>
          </a:bodyPr>
          <a:lstStyle/>
          <a:p>
            <a:r>
              <a:rPr lang="en-US" noProof="0" dirty="0"/>
              <a:t>Step 5</a:t>
            </a:r>
          </a:p>
        </p:txBody>
      </p:sp>
      <p:sp>
        <p:nvSpPr>
          <p:cNvPr id="10" name="TextBox 9">
            <a:extLst>
              <a:ext uri="{FF2B5EF4-FFF2-40B4-BE49-F238E27FC236}">
                <a16:creationId xmlns:a16="http://schemas.microsoft.com/office/drawing/2014/main" id="{3821F1E0-D991-2E98-13CA-CF4C66FE1BD5}"/>
              </a:ext>
            </a:extLst>
          </p:cNvPr>
          <p:cNvSpPr txBox="1"/>
          <p:nvPr/>
        </p:nvSpPr>
        <p:spPr>
          <a:xfrm>
            <a:off x="5909187" y="1690688"/>
            <a:ext cx="3519948" cy="369332"/>
          </a:xfrm>
          <a:prstGeom prst="rect">
            <a:avLst/>
          </a:prstGeom>
          <a:noFill/>
        </p:spPr>
        <p:txBody>
          <a:bodyPr wrap="square" rtlCol="0">
            <a:spAutoFit/>
          </a:bodyPr>
          <a:lstStyle/>
          <a:p>
            <a:r>
              <a:rPr lang="en-US" noProof="0" dirty="0"/>
              <a:t>Step 6</a:t>
            </a:r>
          </a:p>
        </p:txBody>
      </p:sp>
    </p:spTree>
    <p:extLst>
      <p:ext uri="{BB962C8B-B14F-4D97-AF65-F5344CB8AC3E}">
        <p14:creationId xmlns:p14="http://schemas.microsoft.com/office/powerpoint/2010/main" val="3338248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406A9F7-86F5-CEC4-9753-5E11314371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5909" y="3950110"/>
            <a:ext cx="3086531" cy="1819529"/>
          </a:xfrm>
          <a:prstGeom prst="rect">
            <a:avLst/>
          </a:prstGeom>
        </p:spPr>
      </p:pic>
      <p:sp>
        <p:nvSpPr>
          <p:cNvPr id="4" name="Title 1">
            <a:extLst>
              <a:ext uri="{FF2B5EF4-FFF2-40B4-BE49-F238E27FC236}">
                <a16:creationId xmlns:a16="http://schemas.microsoft.com/office/drawing/2014/main" id="{EEB095AE-6005-4BA1-5BF7-D92DA28EF633}"/>
              </a:ext>
            </a:extLst>
          </p:cNvPr>
          <p:cNvSpPr>
            <a:spLocks noGrp="1"/>
          </p:cNvSpPr>
          <p:nvPr>
            <p:ph type="title"/>
          </p:nvPr>
        </p:nvSpPr>
        <p:spPr>
          <a:xfrm>
            <a:off x="838200" y="365125"/>
            <a:ext cx="10515600" cy="1325563"/>
          </a:xfrm>
        </p:spPr>
        <p:txBody>
          <a:bodyPr>
            <a:normAutofit fontScale="90000"/>
          </a:bodyPr>
          <a:lstStyle/>
          <a:p>
            <a:r>
              <a:rPr lang="en-US" noProof="0" dirty="0"/>
              <a:t>Grouping/sorting data</a:t>
            </a:r>
            <a:br>
              <a:rPr lang="en-US" noProof="0" dirty="0"/>
            </a:br>
            <a:r>
              <a:rPr lang="en-US" noProof="0" dirty="0"/>
              <a:t>Classification within </a:t>
            </a:r>
            <a:r>
              <a:rPr lang="en-US" noProof="0" dirty="0" err="1"/>
              <a:t>GCDTool</a:t>
            </a:r>
            <a:r>
              <a:rPr lang="en-US" noProof="0" dirty="0"/>
              <a:t> kit</a:t>
            </a:r>
            <a:br>
              <a:rPr lang="en-US" noProof="0" dirty="0"/>
            </a:br>
            <a:endParaRPr lang="en-US" noProof="0" dirty="0"/>
          </a:p>
        </p:txBody>
      </p:sp>
      <p:pic>
        <p:nvPicPr>
          <p:cNvPr id="8" name="Picture 7">
            <a:extLst>
              <a:ext uri="{FF2B5EF4-FFF2-40B4-BE49-F238E27FC236}">
                <a16:creationId xmlns:a16="http://schemas.microsoft.com/office/drawing/2014/main" id="{B43CA680-8150-1019-CA0F-F011AA557A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782870"/>
            <a:ext cx="3581900" cy="4334480"/>
          </a:xfrm>
          <a:prstGeom prst="rect">
            <a:avLst/>
          </a:prstGeom>
        </p:spPr>
      </p:pic>
      <p:sp>
        <p:nvSpPr>
          <p:cNvPr id="9" name="TextBox 8">
            <a:extLst>
              <a:ext uri="{FF2B5EF4-FFF2-40B4-BE49-F238E27FC236}">
                <a16:creationId xmlns:a16="http://schemas.microsoft.com/office/drawing/2014/main" id="{95EDFE05-D124-4B89-B68D-0927E7099ED7}"/>
              </a:ext>
            </a:extLst>
          </p:cNvPr>
          <p:cNvSpPr txBox="1"/>
          <p:nvPr/>
        </p:nvSpPr>
        <p:spPr>
          <a:xfrm>
            <a:off x="1671484" y="2320413"/>
            <a:ext cx="2850956" cy="1200329"/>
          </a:xfrm>
          <a:prstGeom prst="rect">
            <a:avLst/>
          </a:prstGeom>
          <a:noFill/>
        </p:spPr>
        <p:txBody>
          <a:bodyPr wrap="square" rtlCol="0">
            <a:spAutoFit/>
          </a:bodyPr>
          <a:lstStyle/>
          <a:p>
            <a:r>
              <a:rPr lang="en-US" noProof="0" dirty="0"/>
              <a:t>This will change the legend accordingly to the label/color combos you select</a:t>
            </a:r>
          </a:p>
        </p:txBody>
      </p:sp>
    </p:spTree>
    <p:extLst>
      <p:ext uri="{BB962C8B-B14F-4D97-AF65-F5344CB8AC3E}">
        <p14:creationId xmlns:p14="http://schemas.microsoft.com/office/powerpoint/2010/main" val="3922949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6265AD4-63AB-8FBB-685E-E0C6A5E4DA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8864" y="2028281"/>
            <a:ext cx="2400635" cy="1695687"/>
          </a:xfrm>
          <a:prstGeom prst="rect">
            <a:avLst/>
          </a:prstGeom>
        </p:spPr>
      </p:pic>
      <p:sp>
        <p:nvSpPr>
          <p:cNvPr id="4" name="Title 1">
            <a:extLst>
              <a:ext uri="{FF2B5EF4-FFF2-40B4-BE49-F238E27FC236}">
                <a16:creationId xmlns:a16="http://schemas.microsoft.com/office/drawing/2014/main" id="{B6742AB7-AC92-959D-CCCA-B31EC7B53A0A}"/>
              </a:ext>
            </a:extLst>
          </p:cNvPr>
          <p:cNvSpPr>
            <a:spLocks noGrp="1"/>
          </p:cNvSpPr>
          <p:nvPr>
            <p:ph type="title"/>
          </p:nvPr>
        </p:nvSpPr>
        <p:spPr>
          <a:xfrm>
            <a:off x="838200" y="365125"/>
            <a:ext cx="10515600" cy="1325563"/>
          </a:xfrm>
        </p:spPr>
        <p:txBody>
          <a:bodyPr>
            <a:normAutofit fontScale="90000"/>
          </a:bodyPr>
          <a:lstStyle/>
          <a:p>
            <a:r>
              <a:rPr lang="en-US" noProof="0" dirty="0"/>
              <a:t>Grouping/sorting data</a:t>
            </a:r>
            <a:br>
              <a:rPr lang="en-US" noProof="0" dirty="0"/>
            </a:br>
            <a:r>
              <a:rPr lang="en-US" noProof="0" dirty="0"/>
              <a:t>Importing the classification into excel</a:t>
            </a:r>
            <a:br>
              <a:rPr lang="en-US" noProof="0" dirty="0"/>
            </a:br>
            <a:endParaRPr lang="en-US" noProof="0" dirty="0"/>
          </a:p>
        </p:txBody>
      </p:sp>
      <p:pic>
        <p:nvPicPr>
          <p:cNvPr id="8" name="Picture 7">
            <a:extLst>
              <a:ext uri="{FF2B5EF4-FFF2-40B4-BE49-F238E27FC236}">
                <a16:creationId xmlns:a16="http://schemas.microsoft.com/office/drawing/2014/main" id="{46FFBA4A-0AEE-3441-DC6B-1A00EF273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864" y="4291322"/>
            <a:ext cx="2267266" cy="2095792"/>
          </a:xfrm>
          <a:prstGeom prst="rect">
            <a:avLst/>
          </a:prstGeom>
        </p:spPr>
      </p:pic>
      <p:pic>
        <p:nvPicPr>
          <p:cNvPr id="10" name="Picture 9">
            <a:extLst>
              <a:ext uri="{FF2B5EF4-FFF2-40B4-BE49-F238E27FC236}">
                <a16:creationId xmlns:a16="http://schemas.microsoft.com/office/drawing/2014/main" id="{1FDAC902-0811-3BB4-9356-0C36413F1C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5920" y="1914530"/>
            <a:ext cx="3877216" cy="2124371"/>
          </a:xfrm>
          <a:prstGeom prst="rect">
            <a:avLst/>
          </a:prstGeom>
        </p:spPr>
      </p:pic>
      <p:pic>
        <p:nvPicPr>
          <p:cNvPr id="12" name="Picture 11">
            <a:extLst>
              <a:ext uri="{FF2B5EF4-FFF2-40B4-BE49-F238E27FC236}">
                <a16:creationId xmlns:a16="http://schemas.microsoft.com/office/drawing/2014/main" id="{A63B26CA-E281-F956-8ABD-D0333873B5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4025" y="4262743"/>
            <a:ext cx="3839111" cy="2124371"/>
          </a:xfrm>
          <a:prstGeom prst="rect">
            <a:avLst/>
          </a:prstGeom>
        </p:spPr>
      </p:pic>
      <p:sp>
        <p:nvSpPr>
          <p:cNvPr id="15" name="TextBox 14">
            <a:extLst>
              <a:ext uri="{FF2B5EF4-FFF2-40B4-BE49-F238E27FC236}">
                <a16:creationId xmlns:a16="http://schemas.microsoft.com/office/drawing/2014/main" id="{E67AAED9-7178-724E-B2FD-082BBC8727BA}"/>
              </a:ext>
            </a:extLst>
          </p:cNvPr>
          <p:cNvSpPr txBox="1"/>
          <p:nvPr/>
        </p:nvSpPr>
        <p:spPr>
          <a:xfrm>
            <a:off x="560439" y="2607383"/>
            <a:ext cx="806245" cy="369332"/>
          </a:xfrm>
          <a:prstGeom prst="rect">
            <a:avLst/>
          </a:prstGeom>
          <a:noFill/>
        </p:spPr>
        <p:txBody>
          <a:bodyPr wrap="square" rtlCol="0">
            <a:spAutoFit/>
          </a:bodyPr>
          <a:lstStyle/>
          <a:p>
            <a:r>
              <a:rPr lang="en-US" noProof="0" dirty="0"/>
              <a:t>Step1</a:t>
            </a:r>
          </a:p>
        </p:txBody>
      </p:sp>
      <p:sp>
        <p:nvSpPr>
          <p:cNvPr id="16" name="TextBox 15">
            <a:extLst>
              <a:ext uri="{FF2B5EF4-FFF2-40B4-BE49-F238E27FC236}">
                <a16:creationId xmlns:a16="http://schemas.microsoft.com/office/drawing/2014/main" id="{99521B14-2487-92D8-158D-3F934933C9D5}"/>
              </a:ext>
            </a:extLst>
          </p:cNvPr>
          <p:cNvSpPr txBox="1"/>
          <p:nvPr/>
        </p:nvSpPr>
        <p:spPr>
          <a:xfrm>
            <a:off x="560439" y="5070364"/>
            <a:ext cx="806245" cy="369332"/>
          </a:xfrm>
          <a:prstGeom prst="rect">
            <a:avLst/>
          </a:prstGeom>
          <a:noFill/>
        </p:spPr>
        <p:txBody>
          <a:bodyPr wrap="square" rtlCol="0">
            <a:spAutoFit/>
          </a:bodyPr>
          <a:lstStyle/>
          <a:p>
            <a:r>
              <a:rPr lang="en-US" noProof="0" dirty="0"/>
              <a:t>Step2</a:t>
            </a:r>
          </a:p>
        </p:txBody>
      </p:sp>
      <p:sp>
        <p:nvSpPr>
          <p:cNvPr id="17" name="TextBox 16">
            <a:extLst>
              <a:ext uri="{FF2B5EF4-FFF2-40B4-BE49-F238E27FC236}">
                <a16:creationId xmlns:a16="http://schemas.microsoft.com/office/drawing/2014/main" id="{5F65B4D6-BD2A-94F7-60FE-56BA2472B0D5}"/>
              </a:ext>
            </a:extLst>
          </p:cNvPr>
          <p:cNvSpPr txBox="1"/>
          <p:nvPr/>
        </p:nvSpPr>
        <p:spPr>
          <a:xfrm>
            <a:off x="5692877" y="2607383"/>
            <a:ext cx="806245" cy="369332"/>
          </a:xfrm>
          <a:prstGeom prst="rect">
            <a:avLst/>
          </a:prstGeom>
          <a:noFill/>
        </p:spPr>
        <p:txBody>
          <a:bodyPr wrap="square" rtlCol="0">
            <a:spAutoFit/>
          </a:bodyPr>
          <a:lstStyle/>
          <a:p>
            <a:r>
              <a:rPr lang="en-US" noProof="0" dirty="0"/>
              <a:t>Step3</a:t>
            </a:r>
          </a:p>
        </p:txBody>
      </p:sp>
      <p:sp>
        <p:nvSpPr>
          <p:cNvPr id="18" name="TextBox 17">
            <a:extLst>
              <a:ext uri="{FF2B5EF4-FFF2-40B4-BE49-F238E27FC236}">
                <a16:creationId xmlns:a16="http://schemas.microsoft.com/office/drawing/2014/main" id="{41B4B808-024B-5436-9BC0-5BAADE8052A0}"/>
              </a:ext>
            </a:extLst>
          </p:cNvPr>
          <p:cNvSpPr txBox="1"/>
          <p:nvPr/>
        </p:nvSpPr>
        <p:spPr>
          <a:xfrm>
            <a:off x="5692876" y="5070364"/>
            <a:ext cx="806245" cy="369332"/>
          </a:xfrm>
          <a:prstGeom prst="rect">
            <a:avLst/>
          </a:prstGeom>
          <a:noFill/>
        </p:spPr>
        <p:txBody>
          <a:bodyPr wrap="square" rtlCol="0">
            <a:spAutoFit/>
          </a:bodyPr>
          <a:lstStyle/>
          <a:p>
            <a:r>
              <a:rPr lang="en-US" noProof="0" dirty="0"/>
              <a:t>Step4</a:t>
            </a:r>
          </a:p>
        </p:txBody>
      </p:sp>
    </p:spTree>
    <p:extLst>
      <p:ext uri="{BB962C8B-B14F-4D97-AF65-F5344CB8AC3E}">
        <p14:creationId xmlns:p14="http://schemas.microsoft.com/office/powerpoint/2010/main" val="2829457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AC6591F-6D3B-D682-7BE1-D0AE9A85AF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799" y="1903662"/>
            <a:ext cx="2562583" cy="1933845"/>
          </a:xfrm>
          <a:prstGeom prst="rect">
            <a:avLst/>
          </a:prstGeom>
        </p:spPr>
      </p:pic>
      <p:sp>
        <p:nvSpPr>
          <p:cNvPr id="4" name="Title 1">
            <a:extLst>
              <a:ext uri="{FF2B5EF4-FFF2-40B4-BE49-F238E27FC236}">
                <a16:creationId xmlns:a16="http://schemas.microsoft.com/office/drawing/2014/main" id="{33F1A5BE-5511-F98A-3C54-88F062211D20}"/>
              </a:ext>
            </a:extLst>
          </p:cNvPr>
          <p:cNvSpPr>
            <a:spLocks noGrp="1"/>
          </p:cNvSpPr>
          <p:nvPr>
            <p:ph type="title"/>
          </p:nvPr>
        </p:nvSpPr>
        <p:spPr>
          <a:xfrm>
            <a:off x="838200" y="365125"/>
            <a:ext cx="10515600" cy="1325563"/>
          </a:xfrm>
        </p:spPr>
        <p:txBody>
          <a:bodyPr>
            <a:normAutofit fontScale="90000"/>
          </a:bodyPr>
          <a:lstStyle/>
          <a:p>
            <a:r>
              <a:rPr lang="en-US" noProof="0" dirty="0"/>
              <a:t>Grouping/sorting data</a:t>
            </a:r>
            <a:br>
              <a:rPr lang="en-US" noProof="0" dirty="0"/>
            </a:br>
            <a:r>
              <a:rPr lang="en-US" noProof="0" dirty="0"/>
              <a:t>Importing the classification into excel</a:t>
            </a:r>
            <a:br>
              <a:rPr lang="en-US" noProof="0" dirty="0"/>
            </a:br>
            <a:endParaRPr lang="en-US" noProof="0" dirty="0"/>
          </a:p>
        </p:txBody>
      </p:sp>
      <p:pic>
        <p:nvPicPr>
          <p:cNvPr id="8" name="Picture 7">
            <a:extLst>
              <a:ext uri="{FF2B5EF4-FFF2-40B4-BE49-F238E27FC236}">
                <a16:creationId xmlns:a16="http://schemas.microsoft.com/office/drawing/2014/main" id="{89746371-A17E-27A5-8675-DCEDECE078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1923" y="4358977"/>
            <a:ext cx="3810532" cy="2133898"/>
          </a:xfrm>
          <a:prstGeom prst="rect">
            <a:avLst/>
          </a:prstGeom>
        </p:spPr>
      </p:pic>
      <p:pic>
        <p:nvPicPr>
          <p:cNvPr id="10" name="Picture 9">
            <a:extLst>
              <a:ext uri="{FF2B5EF4-FFF2-40B4-BE49-F238E27FC236}">
                <a16:creationId xmlns:a16="http://schemas.microsoft.com/office/drawing/2014/main" id="{4989DAF4-20EB-CAE8-6844-85A500AC1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690688"/>
            <a:ext cx="1058091" cy="4898570"/>
          </a:xfrm>
          <a:prstGeom prst="rect">
            <a:avLst/>
          </a:prstGeom>
        </p:spPr>
      </p:pic>
      <p:pic>
        <p:nvPicPr>
          <p:cNvPr id="12" name="Picture 11">
            <a:extLst>
              <a:ext uri="{FF2B5EF4-FFF2-40B4-BE49-F238E27FC236}">
                <a16:creationId xmlns:a16="http://schemas.microsoft.com/office/drawing/2014/main" id="{29D20A44-F152-B7B5-0E41-58F45BEE6D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1182" y="99548"/>
            <a:ext cx="3362794" cy="6658904"/>
          </a:xfrm>
          <a:prstGeom prst="rect">
            <a:avLst/>
          </a:prstGeom>
        </p:spPr>
      </p:pic>
      <p:sp>
        <p:nvSpPr>
          <p:cNvPr id="13" name="TextBox 12">
            <a:extLst>
              <a:ext uri="{FF2B5EF4-FFF2-40B4-BE49-F238E27FC236}">
                <a16:creationId xmlns:a16="http://schemas.microsoft.com/office/drawing/2014/main" id="{C20657FA-72F7-0695-3820-9B348A445537}"/>
              </a:ext>
            </a:extLst>
          </p:cNvPr>
          <p:cNvSpPr txBox="1"/>
          <p:nvPr/>
        </p:nvSpPr>
        <p:spPr>
          <a:xfrm>
            <a:off x="383457" y="5201265"/>
            <a:ext cx="1012723" cy="369332"/>
          </a:xfrm>
          <a:prstGeom prst="rect">
            <a:avLst/>
          </a:prstGeom>
          <a:noFill/>
        </p:spPr>
        <p:txBody>
          <a:bodyPr wrap="square" rtlCol="0">
            <a:spAutoFit/>
          </a:bodyPr>
          <a:lstStyle/>
          <a:p>
            <a:r>
              <a:rPr lang="en-US" noProof="0" dirty="0"/>
              <a:t>Step5</a:t>
            </a:r>
          </a:p>
        </p:txBody>
      </p:sp>
      <p:sp>
        <p:nvSpPr>
          <p:cNvPr id="14" name="TextBox 13">
            <a:extLst>
              <a:ext uri="{FF2B5EF4-FFF2-40B4-BE49-F238E27FC236}">
                <a16:creationId xmlns:a16="http://schemas.microsoft.com/office/drawing/2014/main" id="{F1532E0B-76C6-B54C-3765-8385A3B0E42D}"/>
              </a:ext>
            </a:extLst>
          </p:cNvPr>
          <p:cNvSpPr txBox="1"/>
          <p:nvPr/>
        </p:nvSpPr>
        <p:spPr>
          <a:xfrm>
            <a:off x="5083277" y="2870584"/>
            <a:ext cx="1012723" cy="369332"/>
          </a:xfrm>
          <a:prstGeom prst="rect">
            <a:avLst/>
          </a:prstGeom>
          <a:noFill/>
        </p:spPr>
        <p:txBody>
          <a:bodyPr wrap="square" rtlCol="0">
            <a:spAutoFit/>
          </a:bodyPr>
          <a:lstStyle/>
          <a:p>
            <a:r>
              <a:rPr lang="en-US" noProof="0" dirty="0"/>
              <a:t>Step6</a:t>
            </a:r>
          </a:p>
        </p:txBody>
      </p:sp>
      <p:sp>
        <p:nvSpPr>
          <p:cNvPr id="15" name="TextBox 14">
            <a:extLst>
              <a:ext uri="{FF2B5EF4-FFF2-40B4-BE49-F238E27FC236}">
                <a16:creationId xmlns:a16="http://schemas.microsoft.com/office/drawing/2014/main" id="{D48DC570-70B9-2837-5BAF-C6AE2228837D}"/>
              </a:ext>
            </a:extLst>
          </p:cNvPr>
          <p:cNvSpPr txBox="1"/>
          <p:nvPr/>
        </p:nvSpPr>
        <p:spPr>
          <a:xfrm>
            <a:off x="7957636" y="2095970"/>
            <a:ext cx="1012723" cy="369332"/>
          </a:xfrm>
          <a:prstGeom prst="rect">
            <a:avLst/>
          </a:prstGeom>
          <a:noFill/>
        </p:spPr>
        <p:txBody>
          <a:bodyPr wrap="square" rtlCol="0">
            <a:spAutoFit/>
          </a:bodyPr>
          <a:lstStyle/>
          <a:p>
            <a:r>
              <a:rPr lang="en-US" noProof="0" dirty="0"/>
              <a:t>Step7</a:t>
            </a:r>
          </a:p>
        </p:txBody>
      </p:sp>
      <p:sp>
        <p:nvSpPr>
          <p:cNvPr id="16" name="TextBox 15">
            <a:extLst>
              <a:ext uri="{FF2B5EF4-FFF2-40B4-BE49-F238E27FC236}">
                <a16:creationId xmlns:a16="http://schemas.microsoft.com/office/drawing/2014/main" id="{C49FA39A-4E18-5F58-68B6-6A724F4E92A5}"/>
              </a:ext>
            </a:extLst>
          </p:cNvPr>
          <p:cNvSpPr txBox="1"/>
          <p:nvPr/>
        </p:nvSpPr>
        <p:spPr>
          <a:xfrm>
            <a:off x="7315173" y="4825761"/>
            <a:ext cx="1446009" cy="1200329"/>
          </a:xfrm>
          <a:prstGeom prst="rect">
            <a:avLst/>
          </a:prstGeom>
          <a:noFill/>
        </p:spPr>
        <p:txBody>
          <a:bodyPr wrap="square" rtlCol="0">
            <a:spAutoFit/>
          </a:bodyPr>
          <a:lstStyle/>
          <a:p>
            <a:r>
              <a:rPr lang="en-US" noProof="0" dirty="0"/>
              <a:t>Copy/paste it into excel. The order is the same</a:t>
            </a:r>
          </a:p>
        </p:txBody>
      </p:sp>
    </p:spTree>
    <p:extLst>
      <p:ext uri="{BB962C8B-B14F-4D97-AF65-F5344CB8AC3E}">
        <p14:creationId xmlns:p14="http://schemas.microsoft.com/office/powerpoint/2010/main" val="2295426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7EAF4-E20B-7480-ECE8-D3527FC06875}"/>
              </a:ext>
            </a:extLst>
          </p:cNvPr>
          <p:cNvSpPr>
            <a:spLocks noGrp="1"/>
          </p:cNvSpPr>
          <p:nvPr>
            <p:ph type="title"/>
          </p:nvPr>
        </p:nvSpPr>
        <p:spPr>
          <a:xfrm>
            <a:off x="5063612" y="320339"/>
            <a:ext cx="4404853" cy="1325563"/>
          </a:xfrm>
        </p:spPr>
        <p:txBody>
          <a:bodyPr/>
          <a:lstStyle/>
          <a:p>
            <a:r>
              <a:rPr lang="en-US" noProof="0" dirty="0"/>
              <a:t>Calculations: statistics</a:t>
            </a:r>
          </a:p>
        </p:txBody>
      </p:sp>
      <p:pic>
        <p:nvPicPr>
          <p:cNvPr id="5" name="Content Placeholder 4">
            <a:extLst>
              <a:ext uri="{FF2B5EF4-FFF2-40B4-BE49-F238E27FC236}">
                <a16:creationId xmlns:a16="http://schemas.microsoft.com/office/drawing/2014/main" id="{AFCF6C23-B268-AC1E-666C-52DFEE2470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589" y="4197030"/>
            <a:ext cx="3353268" cy="2295845"/>
          </a:xfrm>
          <a:prstGeom prst="rect">
            <a:avLst/>
          </a:prstGeom>
        </p:spPr>
      </p:pic>
      <p:pic>
        <p:nvPicPr>
          <p:cNvPr id="7" name="Picture 6">
            <a:extLst>
              <a:ext uri="{FF2B5EF4-FFF2-40B4-BE49-F238E27FC236}">
                <a16:creationId xmlns:a16="http://schemas.microsoft.com/office/drawing/2014/main" id="{EF4543C5-C026-5199-E8A5-2500709EAE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4320" y="2012235"/>
            <a:ext cx="3105583" cy="4629796"/>
          </a:xfrm>
          <a:prstGeom prst="rect">
            <a:avLst/>
          </a:prstGeom>
        </p:spPr>
      </p:pic>
      <p:pic>
        <p:nvPicPr>
          <p:cNvPr id="9" name="Picture 8">
            <a:extLst>
              <a:ext uri="{FF2B5EF4-FFF2-40B4-BE49-F238E27FC236}">
                <a16:creationId xmlns:a16="http://schemas.microsoft.com/office/drawing/2014/main" id="{F73433E1-E89F-6276-327A-E74CA0F48E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8762" y="983121"/>
            <a:ext cx="3383869" cy="1880820"/>
          </a:xfrm>
          <a:prstGeom prst="rect">
            <a:avLst/>
          </a:prstGeom>
        </p:spPr>
      </p:pic>
      <p:pic>
        <p:nvPicPr>
          <p:cNvPr id="11" name="Picture 10">
            <a:extLst>
              <a:ext uri="{FF2B5EF4-FFF2-40B4-BE49-F238E27FC236}">
                <a16:creationId xmlns:a16="http://schemas.microsoft.com/office/drawing/2014/main" id="{769CE108-62C8-E484-9C24-56FA8A9B91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8762" y="2931035"/>
            <a:ext cx="3418188" cy="1880821"/>
          </a:xfrm>
          <a:prstGeom prst="rect">
            <a:avLst/>
          </a:prstGeom>
        </p:spPr>
      </p:pic>
      <p:sp>
        <p:nvSpPr>
          <p:cNvPr id="12" name="TextBox 11">
            <a:extLst>
              <a:ext uri="{FF2B5EF4-FFF2-40B4-BE49-F238E27FC236}">
                <a16:creationId xmlns:a16="http://schemas.microsoft.com/office/drawing/2014/main" id="{A55FE8FA-5A91-2EFC-C689-0AEBCFD72C8B}"/>
              </a:ext>
            </a:extLst>
          </p:cNvPr>
          <p:cNvSpPr txBox="1"/>
          <p:nvPr/>
        </p:nvSpPr>
        <p:spPr>
          <a:xfrm>
            <a:off x="1956800" y="3827698"/>
            <a:ext cx="2090057" cy="369332"/>
          </a:xfrm>
          <a:prstGeom prst="rect">
            <a:avLst/>
          </a:prstGeom>
          <a:noFill/>
        </p:spPr>
        <p:txBody>
          <a:bodyPr wrap="square" rtlCol="0">
            <a:spAutoFit/>
          </a:bodyPr>
          <a:lstStyle/>
          <a:p>
            <a:r>
              <a:rPr lang="en-US" noProof="0" dirty="0"/>
              <a:t>Step1</a:t>
            </a:r>
          </a:p>
        </p:txBody>
      </p:sp>
      <p:sp>
        <p:nvSpPr>
          <p:cNvPr id="13" name="TextBox 12">
            <a:extLst>
              <a:ext uri="{FF2B5EF4-FFF2-40B4-BE49-F238E27FC236}">
                <a16:creationId xmlns:a16="http://schemas.microsoft.com/office/drawing/2014/main" id="{8B82C363-C431-7BF8-949A-892FD0E5BD7E}"/>
              </a:ext>
            </a:extLst>
          </p:cNvPr>
          <p:cNvSpPr txBox="1"/>
          <p:nvPr/>
        </p:nvSpPr>
        <p:spPr>
          <a:xfrm>
            <a:off x="5618704" y="1554199"/>
            <a:ext cx="2090057" cy="369332"/>
          </a:xfrm>
          <a:prstGeom prst="rect">
            <a:avLst/>
          </a:prstGeom>
          <a:noFill/>
        </p:spPr>
        <p:txBody>
          <a:bodyPr wrap="square" rtlCol="0">
            <a:spAutoFit/>
          </a:bodyPr>
          <a:lstStyle/>
          <a:p>
            <a:r>
              <a:rPr lang="en-US" noProof="0" dirty="0"/>
              <a:t>Step2</a:t>
            </a:r>
          </a:p>
        </p:txBody>
      </p:sp>
      <p:sp>
        <p:nvSpPr>
          <p:cNvPr id="14" name="TextBox 13">
            <a:extLst>
              <a:ext uri="{FF2B5EF4-FFF2-40B4-BE49-F238E27FC236}">
                <a16:creationId xmlns:a16="http://schemas.microsoft.com/office/drawing/2014/main" id="{76DC31ED-47CB-8032-4BAA-587BCD4B72CF}"/>
              </a:ext>
            </a:extLst>
          </p:cNvPr>
          <p:cNvSpPr txBox="1"/>
          <p:nvPr/>
        </p:nvSpPr>
        <p:spPr>
          <a:xfrm>
            <a:off x="9577970" y="543231"/>
            <a:ext cx="2090057" cy="369332"/>
          </a:xfrm>
          <a:prstGeom prst="rect">
            <a:avLst/>
          </a:prstGeom>
          <a:noFill/>
        </p:spPr>
        <p:txBody>
          <a:bodyPr wrap="square" rtlCol="0">
            <a:spAutoFit/>
          </a:bodyPr>
          <a:lstStyle/>
          <a:p>
            <a:r>
              <a:rPr lang="en-US" noProof="0" dirty="0"/>
              <a:t>Step3</a:t>
            </a:r>
          </a:p>
        </p:txBody>
      </p:sp>
      <p:pic>
        <p:nvPicPr>
          <p:cNvPr id="15" name="Content Placeholder 5">
            <a:extLst>
              <a:ext uri="{FF2B5EF4-FFF2-40B4-BE49-F238E27FC236}">
                <a16:creationId xmlns:a16="http://schemas.microsoft.com/office/drawing/2014/main" id="{6E9FCAD3-6B1D-4A8E-8CE8-91FD452C9A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2748" y="4822438"/>
            <a:ext cx="2495898" cy="1933845"/>
          </a:xfrm>
          <a:prstGeom prst="rect">
            <a:avLst/>
          </a:prstGeom>
        </p:spPr>
      </p:pic>
      <p:pic>
        <p:nvPicPr>
          <p:cNvPr id="3" name="Picture 2">
            <a:extLst>
              <a:ext uri="{FF2B5EF4-FFF2-40B4-BE49-F238E27FC236}">
                <a16:creationId xmlns:a16="http://schemas.microsoft.com/office/drawing/2014/main" id="{A0886FCA-E493-3D90-F244-225630BA04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973" y="166321"/>
            <a:ext cx="3429000" cy="3429000"/>
          </a:xfrm>
          <a:prstGeom prst="rect">
            <a:avLst/>
          </a:prstGeom>
        </p:spPr>
      </p:pic>
    </p:spTree>
    <p:extLst>
      <p:ext uri="{BB962C8B-B14F-4D97-AF65-F5344CB8AC3E}">
        <p14:creationId xmlns:p14="http://schemas.microsoft.com/office/powerpoint/2010/main" val="2604503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2DAC290-8351-7449-3917-1DF0EF57D12A}"/>
              </a:ext>
            </a:extLst>
          </p:cNvPr>
          <p:cNvSpPr>
            <a:spLocks noGrp="1"/>
          </p:cNvSpPr>
          <p:nvPr>
            <p:ph type="title"/>
          </p:nvPr>
        </p:nvSpPr>
        <p:spPr>
          <a:xfrm>
            <a:off x="838200" y="365125"/>
            <a:ext cx="10515600" cy="1325563"/>
          </a:xfrm>
        </p:spPr>
        <p:txBody>
          <a:bodyPr/>
          <a:lstStyle/>
          <a:p>
            <a:r>
              <a:rPr lang="en-US" noProof="0" dirty="0"/>
              <a:t>Calculations: statistics</a:t>
            </a:r>
          </a:p>
        </p:txBody>
      </p:sp>
      <p:pic>
        <p:nvPicPr>
          <p:cNvPr id="10" name="Content Placeholder 9">
            <a:extLst>
              <a:ext uri="{FF2B5EF4-FFF2-40B4-BE49-F238E27FC236}">
                <a16:creationId xmlns:a16="http://schemas.microsoft.com/office/drawing/2014/main" id="{5714A492-47AB-97F9-0732-EC13A330F0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915" y="2443317"/>
            <a:ext cx="2953610" cy="1607111"/>
          </a:xfrm>
          <a:prstGeom prst="rect">
            <a:avLst/>
          </a:prstGeom>
        </p:spPr>
      </p:pic>
      <p:pic>
        <p:nvPicPr>
          <p:cNvPr id="12" name="Picture 11">
            <a:extLst>
              <a:ext uri="{FF2B5EF4-FFF2-40B4-BE49-F238E27FC236}">
                <a16:creationId xmlns:a16="http://schemas.microsoft.com/office/drawing/2014/main" id="{9307ABB7-B521-ABB9-D1F3-627330631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915" y="4886633"/>
            <a:ext cx="2953610" cy="1412596"/>
          </a:xfrm>
          <a:prstGeom prst="rect">
            <a:avLst/>
          </a:prstGeom>
        </p:spPr>
      </p:pic>
      <p:pic>
        <p:nvPicPr>
          <p:cNvPr id="14" name="Picture 13">
            <a:extLst>
              <a:ext uri="{FF2B5EF4-FFF2-40B4-BE49-F238E27FC236}">
                <a16:creationId xmlns:a16="http://schemas.microsoft.com/office/drawing/2014/main" id="{858C3E6D-DF33-8003-F6E2-92DFAC874E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0229" y="1964443"/>
            <a:ext cx="8154120" cy="4645742"/>
          </a:xfrm>
          <a:prstGeom prst="rect">
            <a:avLst/>
          </a:prstGeom>
        </p:spPr>
      </p:pic>
      <p:sp>
        <p:nvSpPr>
          <p:cNvPr id="15" name="TextBox 14">
            <a:extLst>
              <a:ext uri="{FF2B5EF4-FFF2-40B4-BE49-F238E27FC236}">
                <a16:creationId xmlns:a16="http://schemas.microsoft.com/office/drawing/2014/main" id="{56F12D80-CE97-F172-D7F9-17848A73E599}"/>
              </a:ext>
            </a:extLst>
          </p:cNvPr>
          <p:cNvSpPr txBox="1"/>
          <p:nvPr/>
        </p:nvSpPr>
        <p:spPr>
          <a:xfrm>
            <a:off x="1111045" y="1690688"/>
            <a:ext cx="1671484" cy="369332"/>
          </a:xfrm>
          <a:prstGeom prst="rect">
            <a:avLst/>
          </a:prstGeom>
          <a:noFill/>
        </p:spPr>
        <p:txBody>
          <a:bodyPr wrap="square" rtlCol="0">
            <a:spAutoFit/>
          </a:bodyPr>
          <a:lstStyle/>
          <a:p>
            <a:r>
              <a:rPr lang="en-US" noProof="0" dirty="0"/>
              <a:t>Step4</a:t>
            </a:r>
          </a:p>
        </p:txBody>
      </p:sp>
      <p:sp>
        <p:nvSpPr>
          <p:cNvPr id="16" name="TextBox 15">
            <a:extLst>
              <a:ext uri="{FF2B5EF4-FFF2-40B4-BE49-F238E27FC236}">
                <a16:creationId xmlns:a16="http://schemas.microsoft.com/office/drawing/2014/main" id="{510F4304-DEDF-53F2-D9D9-9D73008C8E44}"/>
              </a:ext>
            </a:extLst>
          </p:cNvPr>
          <p:cNvSpPr txBox="1"/>
          <p:nvPr/>
        </p:nvSpPr>
        <p:spPr>
          <a:xfrm>
            <a:off x="1111045" y="4281487"/>
            <a:ext cx="1671484" cy="369332"/>
          </a:xfrm>
          <a:prstGeom prst="rect">
            <a:avLst/>
          </a:prstGeom>
          <a:noFill/>
        </p:spPr>
        <p:txBody>
          <a:bodyPr wrap="square" rtlCol="0">
            <a:spAutoFit/>
          </a:bodyPr>
          <a:lstStyle/>
          <a:p>
            <a:r>
              <a:rPr lang="en-US" noProof="0" dirty="0"/>
              <a:t>Step5</a:t>
            </a:r>
          </a:p>
        </p:txBody>
      </p:sp>
      <p:sp>
        <p:nvSpPr>
          <p:cNvPr id="17" name="TextBox 16">
            <a:extLst>
              <a:ext uri="{FF2B5EF4-FFF2-40B4-BE49-F238E27FC236}">
                <a16:creationId xmlns:a16="http://schemas.microsoft.com/office/drawing/2014/main" id="{77749A23-AD43-6648-754C-F0C17FC8A9CF}"/>
              </a:ext>
            </a:extLst>
          </p:cNvPr>
          <p:cNvSpPr txBox="1"/>
          <p:nvPr/>
        </p:nvSpPr>
        <p:spPr>
          <a:xfrm>
            <a:off x="7568380" y="1525143"/>
            <a:ext cx="2635045" cy="369332"/>
          </a:xfrm>
          <a:prstGeom prst="rect">
            <a:avLst/>
          </a:prstGeom>
          <a:noFill/>
        </p:spPr>
        <p:txBody>
          <a:bodyPr wrap="square" rtlCol="0">
            <a:spAutoFit/>
          </a:bodyPr>
          <a:lstStyle/>
          <a:p>
            <a:r>
              <a:rPr lang="en-US" noProof="0" dirty="0"/>
              <a:t>Results</a:t>
            </a:r>
          </a:p>
        </p:txBody>
      </p:sp>
    </p:spTree>
    <p:extLst>
      <p:ext uri="{BB962C8B-B14F-4D97-AF65-F5344CB8AC3E}">
        <p14:creationId xmlns:p14="http://schemas.microsoft.com/office/powerpoint/2010/main" val="3915527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5129DD5-302D-BD79-7831-B47D2CD354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4254" y="1395720"/>
            <a:ext cx="8650081" cy="5103669"/>
          </a:xfrm>
          <a:prstGeom prst="rect">
            <a:avLst/>
          </a:prstGeom>
        </p:spPr>
      </p:pic>
      <p:sp>
        <p:nvSpPr>
          <p:cNvPr id="4" name="Title 1">
            <a:extLst>
              <a:ext uri="{FF2B5EF4-FFF2-40B4-BE49-F238E27FC236}">
                <a16:creationId xmlns:a16="http://schemas.microsoft.com/office/drawing/2014/main" id="{FB1CB215-00F4-F6DE-BDF8-1BE8FF910F2A}"/>
              </a:ext>
            </a:extLst>
          </p:cNvPr>
          <p:cNvSpPr>
            <a:spLocks noGrp="1"/>
          </p:cNvSpPr>
          <p:nvPr>
            <p:ph type="title"/>
          </p:nvPr>
        </p:nvSpPr>
        <p:spPr>
          <a:xfrm>
            <a:off x="838200" y="365125"/>
            <a:ext cx="10515600" cy="1325563"/>
          </a:xfrm>
        </p:spPr>
        <p:txBody>
          <a:bodyPr/>
          <a:lstStyle/>
          <a:p>
            <a:r>
              <a:rPr lang="en-US" noProof="0" dirty="0"/>
              <a:t>Calculations: statistics</a:t>
            </a:r>
          </a:p>
        </p:txBody>
      </p:sp>
      <p:pic>
        <p:nvPicPr>
          <p:cNvPr id="11" name="Picture 10">
            <a:extLst>
              <a:ext uri="{FF2B5EF4-FFF2-40B4-BE49-F238E27FC236}">
                <a16:creationId xmlns:a16="http://schemas.microsoft.com/office/drawing/2014/main" id="{31B18440-F6E6-1132-E7F4-D1CCEB1C8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7217" y="1"/>
            <a:ext cx="3429000" cy="3429000"/>
          </a:xfrm>
          <a:prstGeom prst="rect">
            <a:avLst/>
          </a:prstGeom>
        </p:spPr>
      </p:pic>
    </p:spTree>
    <p:extLst>
      <p:ext uri="{BB962C8B-B14F-4D97-AF65-F5344CB8AC3E}">
        <p14:creationId xmlns:p14="http://schemas.microsoft.com/office/powerpoint/2010/main" val="148667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545F37B-D71F-BF00-4D21-24F7D9E794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1723" y="1395720"/>
            <a:ext cx="3286584" cy="2181529"/>
          </a:xfrm>
          <a:prstGeom prst="rect">
            <a:avLst/>
          </a:prstGeom>
        </p:spPr>
      </p:pic>
      <p:sp>
        <p:nvSpPr>
          <p:cNvPr id="4" name="Title 1">
            <a:extLst>
              <a:ext uri="{FF2B5EF4-FFF2-40B4-BE49-F238E27FC236}">
                <a16:creationId xmlns:a16="http://schemas.microsoft.com/office/drawing/2014/main" id="{C09E12A5-E2C4-6F1F-A4A1-8A4E69253088}"/>
              </a:ext>
            </a:extLst>
          </p:cNvPr>
          <p:cNvSpPr>
            <a:spLocks noGrp="1"/>
          </p:cNvSpPr>
          <p:nvPr>
            <p:ph type="title"/>
          </p:nvPr>
        </p:nvSpPr>
        <p:spPr>
          <a:xfrm>
            <a:off x="140109" y="70157"/>
            <a:ext cx="10515600" cy="1325563"/>
          </a:xfrm>
        </p:spPr>
        <p:txBody>
          <a:bodyPr/>
          <a:lstStyle/>
          <a:p>
            <a:r>
              <a:rPr lang="en-US" noProof="0" dirty="0"/>
              <a:t>Calculations: norms</a:t>
            </a:r>
          </a:p>
        </p:txBody>
      </p:sp>
      <p:pic>
        <p:nvPicPr>
          <p:cNvPr id="8" name="Picture 7">
            <a:extLst>
              <a:ext uri="{FF2B5EF4-FFF2-40B4-BE49-F238E27FC236}">
                <a16:creationId xmlns:a16="http://schemas.microsoft.com/office/drawing/2014/main" id="{945C92BE-021F-9EB4-D4B3-19D26C15A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487" y="3844207"/>
            <a:ext cx="2191056" cy="2943636"/>
          </a:xfrm>
          <a:prstGeom prst="rect">
            <a:avLst/>
          </a:prstGeom>
        </p:spPr>
      </p:pic>
      <p:pic>
        <p:nvPicPr>
          <p:cNvPr id="10" name="Picture 9">
            <a:extLst>
              <a:ext uri="{FF2B5EF4-FFF2-40B4-BE49-F238E27FC236}">
                <a16:creationId xmlns:a16="http://schemas.microsoft.com/office/drawing/2014/main" id="{1B640E21-40AB-C6E3-29B8-16897F5E6E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9921" y="1037457"/>
            <a:ext cx="7746421" cy="4486589"/>
          </a:xfrm>
          <a:prstGeom prst="rect">
            <a:avLst/>
          </a:prstGeom>
        </p:spPr>
      </p:pic>
      <p:sp>
        <p:nvSpPr>
          <p:cNvPr id="11" name="TextBox 10">
            <a:extLst>
              <a:ext uri="{FF2B5EF4-FFF2-40B4-BE49-F238E27FC236}">
                <a16:creationId xmlns:a16="http://schemas.microsoft.com/office/drawing/2014/main" id="{7245B5AD-3DFB-3F55-644A-0EEC11CCC239}"/>
              </a:ext>
            </a:extLst>
          </p:cNvPr>
          <p:cNvSpPr txBox="1"/>
          <p:nvPr/>
        </p:nvSpPr>
        <p:spPr>
          <a:xfrm>
            <a:off x="1494503" y="1002890"/>
            <a:ext cx="1573162" cy="369332"/>
          </a:xfrm>
          <a:prstGeom prst="rect">
            <a:avLst/>
          </a:prstGeom>
          <a:noFill/>
        </p:spPr>
        <p:txBody>
          <a:bodyPr wrap="square" rtlCol="0">
            <a:spAutoFit/>
          </a:bodyPr>
          <a:lstStyle/>
          <a:p>
            <a:r>
              <a:rPr lang="en-US" noProof="0" dirty="0"/>
              <a:t>Step1</a:t>
            </a:r>
          </a:p>
        </p:txBody>
      </p:sp>
      <p:sp>
        <p:nvSpPr>
          <p:cNvPr id="12" name="TextBox 11">
            <a:extLst>
              <a:ext uri="{FF2B5EF4-FFF2-40B4-BE49-F238E27FC236}">
                <a16:creationId xmlns:a16="http://schemas.microsoft.com/office/drawing/2014/main" id="{BEE32767-5DC4-0857-8CDD-F9CA60780407}"/>
              </a:ext>
            </a:extLst>
          </p:cNvPr>
          <p:cNvSpPr txBox="1"/>
          <p:nvPr/>
        </p:nvSpPr>
        <p:spPr>
          <a:xfrm>
            <a:off x="392906" y="4902812"/>
            <a:ext cx="1573162" cy="369332"/>
          </a:xfrm>
          <a:prstGeom prst="rect">
            <a:avLst/>
          </a:prstGeom>
          <a:noFill/>
        </p:spPr>
        <p:txBody>
          <a:bodyPr wrap="square" rtlCol="0">
            <a:spAutoFit/>
          </a:bodyPr>
          <a:lstStyle/>
          <a:p>
            <a:r>
              <a:rPr lang="en-US" noProof="0" dirty="0"/>
              <a:t>Step2</a:t>
            </a:r>
          </a:p>
        </p:txBody>
      </p:sp>
      <p:sp>
        <p:nvSpPr>
          <p:cNvPr id="13" name="TextBox 12">
            <a:extLst>
              <a:ext uri="{FF2B5EF4-FFF2-40B4-BE49-F238E27FC236}">
                <a16:creationId xmlns:a16="http://schemas.microsoft.com/office/drawing/2014/main" id="{73995C5D-89D8-ED06-F2DD-C54FCD1540DE}"/>
              </a:ext>
            </a:extLst>
          </p:cNvPr>
          <p:cNvSpPr txBox="1"/>
          <p:nvPr/>
        </p:nvSpPr>
        <p:spPr>
          <a:xfrm>
            <a:off x="4689987" y="5653548"/>
            <a:ext cx="6597445" cy="923330"/>
          </a:xfrm>
          <a:prstGeom prst="rect">
            <a:avLst/>
          </a:prstGeom>
          <a:noFill/>
        </p:spPr>
        <p:txBody>
          <a:bodyPr wrap="square" rtlCol="0">
            <a:spAutoFit/>
          </a:bodyPr>
          <a:lstStyle/>
          <a:p>
            <a:r>
              <a:rPr lang="en-US" noProof="0" dirty="0"/>
              <a:t>You can copy and paste it to Excel. The order of the columns is the same as the order of the rows in the original file. Very useful if you are dealing with granitoids!</a:t>
            </a:r>
          </a:p>
        </p:txBody>
      </p:sp>
    </p:spTree>
    <p:extLst>
      <p:ext uri="{BB962C8B-B14F-4D97-AF65-F5344CB8AC3E}">
        <p14:creationId xmlns:p14="http://schemas.microsoft.com/office/powerpoint/2010/main" val="1896745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EE848-F476-86C6-D431-09F7D0A03DBD}"/>
              </a:ext>
            </a:extLst>
          </p:cNvPr>
          <p:cNvSpPr>
            <a:spLocks noGrp="1"/>
          </p:cNvSpPr>
          <p:nvPr>
            <p:ph type="title"/>
          </p:nvPr>
        </p:nvSpPr>
        <p:spPr>
          <a:xfrm>
            <a:off x="1661652" y="365125"/>
            <a:ext cx="9692148" cy="1325563"/>
          </a:xfrm>
        </p:spPr>
        <p:txBody>
          <a:bodyPr/>
          <a:lstStyle/>
          <a:p>
            <a:r>
              <a:rPr lang="en-US" noProof="0" dirty="0"/>
              <a:t>Plotting</a:t>
            </a:r>
            <a:br>
              <a:rPr lang="en-US" noProof="0" dirty="0"/>
            </a:br>
            <a:endParaRPr lang="en-US" noProof="0" dirty="0"/>
          </a:p>
        </p:txBody>
      </p:sp>
      <p:pic>
        <p:nvPicPr>
          <p:cNvPr id="14" name="Content Placeholder 13">
            <a:extLst>
              <a:ext uri="{FF2B5EF4-FFF2-40B4-BE49-F238E27FC236}">
                <a16:creationId xmlns:a16="http://schemas.microsoft.com/office/drawing/2014/main" id="{91F41EC2-999A-331C-D144-4A6764C6D9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08423" y="924231"/>
            <a:ext cx="4074885" cy="5568643"/>
          </a:xfrm>
          <a:prstGeom prst="rect">
            <a:avLst/>
          </a:prstGeom>
        </p:spPr>
      </p:pic>
      <p:sp>
        <p:nvSpPr>
          <p:cNvPr id="15" name="Rectangle 14">
            <a:extLst>
              <a:ext uri="{FF2B5EF4-FFF2-40B4-BE49-F238E27FC236}">
                <a16:creationId xmlns:a16="http://schemas.microsoft.com/office/drawing/2014/main" id="{8A3DF7AA-3726-E932-B85E-78903BA121DB}"/>
              </a:ext>
            </a:extLst>
          </p:cNvPr>
          <p:cNvSpPr/>
          <p:nvPr/>
        </p:nvSpPr>
        <p:spPr>
          <a:xfrm>
            <a:off x="1661652" y="1238865"/>
            <a:ext cx="9006348" cy="219013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15">
            <a:extLst>
              <a:ext uri="{FF2B5EF4-FFF2-40B4-BE49-F238E27FC236}">
                <a16:creationId xmlns:a16="http://schemas.microsoft.com/office/drawing/2014/main" id="{867A1355-2455-782B-8D27-A20C0D057184}"/>
              </a:ext>
            </a:extLst>
          </p:cNvPr>
          <p:cNvSpPr/>
          <p:nvPr/>
        </p:nvSpPr>
        <p:spPr>
          <a:xfrm>
            <a:off x="1661652" y="3429001"/>
            <a:ext cx="9006348" cy="1841090"/>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a:extLst>
              <a:ext uri="{FF2B5EF4-FFF2-40B4-BE49-F238E27FC236}">
                <a16:creationId xmlns:a16="http://schemas.microsoft.com/office/drawing/2014/main" id="{8F733FE4-FE10-2EA6-394D-A735E2926BC0}"/>
              </a:ext>
            </a:extLst>
          </p:cNvPr>
          <p:cNvSpPr/>
          <p:nvPr/>
        </p:nvSpPr>
        <p:spPr>
          <a:xfrm>
            <a:off x="1661652" y="5270091"/>
            <a:ext cx="9006348" cy="1095067"/>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extBox 17">
            <a:extLst>
              <a:ext uri="{FF2B5EF4-FFF2-40B4-BE49-F238E27FC236}">
                <a16:creationId xmlns:a16="http://schemas.microsoft.com/office/drawing/2014/main" id="{987C530A-2213-06AA-F0EF-9524BE452B27}"/>
              </a:ext>
            </a:extLst>
          </p:cNvPr>
          <p:cNvSpPr txBox="1"/>
          <p:nvPr/>
        </p:nvSpPr>
        <p:spPr>
          <a:xfrm>
            <a:off x="2108836" y="2041544"/>
            <a:ext cx="5299587" cy="584775"/>
          </a:xfrm>
          <a:prstGeom prst="rect">
            <a:avLst/>
          </a:prstGeom>
          <a:noFill/>
        </p:spPr>
        <p:txBody>
          <a:bodyPr wrap="square" rtlCol="0">
            <a:spAutoFit/>
          </a:bodyPr>
          <a:lstStyle/>
          <a:p>
            <a:r>
              <a:rPr lang="en-US" sz="3200" noProof="0" dirty="0"/>
              <a:t>User-defined plots</a:t>
            </a:r>
          </a:p>
        </p:txBody>
      </p:sp>
      <p:sp>
        <p:nvSpPr>
          <p:cNvPr id="19" name="TextBox 18">
            <a:extLst>
              <a:ext uri="{FF2B5EF4-FFF2-40B4-BE49-F238E27FC236}">
                <a16:creationId xmlns:a16="http://schemas.microsoft.com/office/drawing/2014/main" id="{B73121DB-5BBB-821E-F11D-4EBC224D37D1}"/>
              </a:ext>
            </a:extLst>
          </p:cNvPr>
          <p:cNvSpPr txBox="1"/>
          <p:nvPr/>
        </p:nvSpPr>
        <p:spPr>
          <a:xfrm>
            <a:off x="2108835" y="3988106"/>
            <a:ext cx="5299587" cy="584775"/>
          </a:xfrm>
          <a:prstGeom prst="rect">
            <a:avLst/>
          </a:prstGeom>
          <a:noFill/>
        </p:spPr>
        <p:txBody>
          <a:bodyPr wrap="square" rtlCol="0">
            <a:spAutoFit/>
          </a:bodyPr>
          <a:lstStyle/>
          <a:p>
            <a:r>
              <a:rPr lang="en-US" sz="3200" noProof="0" dirty="0"/>
              <a:t>Multiple plots</a:t>
            </a:r>
          </a:p>
        </p:txBody>
      </p:sp>
      <p:sp>
        <p:nvSpPr>
          <p:cNvPr id="20" name="TextBox 19">
            <a:extLst>
              <a:ext uri="{FF2B5EF4-FFF2-40B4-BE49-F238E27FC236}">
                <a16:creationId xmlns:a16="http://schemas.microsoft.com/office/drawing/2014/main" id="{F2F55651-4214-1275-9FC7-445769D3E3EC}"/>
              </a:ext>
            </a:extLst>
          </p:cNvPr>
          <p:cNvSpPr txBox="1"/>
          <p:nvPr/>
        </p:nvSpPr>
        <p:spPr>
          <a:xfrm>
            <a:off x="1661652" y="5525236"/>
            <a:ext cx="5820695" cy="584775"/>
          </a:xfrm>
          <a:prstGeom prst="rect">
            <a:avLst/>
          </a:prstGeom>
          <a:noFill/>
        </p:spPr>
        <p:txBody>
          <a:bodyPr wrap="square" rtlCol="0">
            <a:spAutoFit/>
          </a:bodyPr>
          <a:lstStyle/>
          <a:p>
            <a:r>
              <a:rPr lang="en-US" sz="3200" noProof="0" dirty="0"/>
              <a:t>Pre-defined plots from literature</a:t>
            </a:r>
          </a:p>
        </p:txBody>
      </p:sp>
    </p:spTree>
    <p:extLst>
      <p:ext uri="{BB962C8B-B14F-4D97-AF65-F5344CB8AC3E}">
        <p14:creationId xmlns:p14="http://schemas.microsoft.com/office/powerpoint/2010/main" val="49946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062AD-8C4D-A030-2AD4-5AF2F3106928}"/>
              </a:ext>
            </a:extLst>
          </p:cNvPr>
          <p:cNvSpPr>
            <a:spLocks noGrp="1"/>
          </p:cNvSpPr>
          <p:nvPr>
            <p:ph type="title"/>
          </p:nvPr>
        </p:nvSpPr>
        <p:spPr/>
        <p:txBody>
          <a:bodyPr/>
          <a:lstStyle/>
          <a:p>
            <a:r>
              <a:rPr lang="en-US" noProof="0" dirty="0"/>
              <a:t>Plotting: User-defined plots</a:t>
            </a:r>
          </a:p>
        </p:txBody>
      </p:sp>
      <p:pic>
        <p:nvPicPr>
          <p:cNvPr id="7" name="Picture 6">
            <a:extLst>
              <a:ext uri="{FF2B5EF4-FFF2-40B4-BE49-F238E27FC236}">
                <a16:creationId xmlns:a16="http://schemas.microsoft.com/office/drawing/2014/main" id="{10D5FEDD-EA46-6D63-31D3-19FAD8A84F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8142" y="2928431"/>
            <a:ext cx="3276972" cy="2955127"/>
          </a:xfrm>
          <a:prstGeom prst="rect">
            <a:avLst/>
          </a:prstGeom>
        </p:spPr>
      </p:pic>
      <p:pic>
        <p:nvPicPr>
          <p:cNvPr id="9" name="Picture 8">
            <a:extLst>
              <a:ext uri="{FF2B5EF4-FFF2-40B4-BE49-F238E27FC236}">
                <a16:creationId xmlns:a16="http://schemas.microsoft.com/office/drawing/2014/main" id="{DAEA42D3-AFF8-4638-EC9F-0A4B8EE2D9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0544" y="2638574"/>
            <a:ext cx="3379521" cy="3534839"/>
          </a:xfrm>
          <a:prstGeom prst="rect">
            <a:avLst/>
          </a:prstGeom>
        </p:spPr>
      </p:pic>
      <p:sp>
        <p:nvSpPr>
          <p:cNvPr id="10" name="TextBox 9">
            <a:extLst>
              <a:ext uri="{FF2B5EF4-FFF2-40B4-BE49-F238E27FC236}">
                <a16:creationId xmlns:a16="http://schemas.microsoft.com/office/drawing/2014/main" id="{A7B5BEF8-49A7-3F92-EAB5-254B935ADD4B}"/>
              </a:ext>
            </a:extLst>
          </p:cNvPr>
          <p:cNvSpPr txBox="1"/>
          <p:nvPr/>
        </p:nvSpPr>
        <p:spPr>
          <a:xfrm>
            <a:off x="1982615" y="2403365"/>
            <a:ext cx="2969342" cy="369332"/>
          </a:xfrm>
          <a:prstGeom prst="rect">
            <a:avLst/>
          </a:prstGeom>
          <a:noFill/>
        </p:spPr>
        <p:txBody>
          <a:bodyPr wrap="square" rtlCol="0">
            <a:spAutoFit/>
          </a:bodyPr>
          <a:lstStyle/>
          <a:p>
            <a:r>
              <a:rPr lang="en-US" noProof="0" dirty="0"/>
              <a:t>Binary</a:t>
            </a:r>
          </a:p>
        </p:txBody>
      </p:sp>
      <p:sp>
        <p:nvSpPr>
          <p:cNvPr id="11" name="TextBox 10">
            <a:extLst>
              <a:ext uri="{FF2B5EF4-FFF2-40B4-BE49-F238E27FC236}">
                <a16:creationId xmlns:a16="http://schemas.microsoft.com/office/drawing/2014/main" id="{BCF8786C-70B7-9A0F-FB13-CDF58708274C}"/>
              </a:ext>
            </a:extLst>
          </p:cNvPr>
          <p:cNvSpPr txBox="1"/>
          <p:nvPr/>
        </p:nvSpPr>
        <p:spPr>
          <a:xfrm>
            <a:off x="5870994" y="2453908"/>
            <a:ext cx="1858296" cy="369332"/>
          </a:xfrm>
          <a:prstGeom prst="rect">
            <a:avLst/>
          </a:prstGeom>
          <a:noFill/>
        </p:spPr>
        <p:txBody>
          <a:bodyPr wrap="square" rtlCol="0">
            <a:spAutoFit/>
          </a:bodyPr>
          <a:lstStyle/>
          <a:p>
            <a:r>
              <a:rPr lang="en-US" noProof="0" dirty="0"/>
              <a:t>Ternary</a:t>
            </a:r>
          </a:p>
        </p:txBody>
      </p:sp>
      <p:sp>
        <p:nvSpPr>
          <p:cNvPr id="12" name="TextBox 11">
            <a:extLst>
              <a:ext uri="{FF2B5EF4-FFF2-40B4-BE49-F238E27FC236}">
                <a16:creationId xmlns:a16="http://schemas.microsoft.com/office/drawing/2014/main" id="{11E14CEC-6A1B-B6A1-379C-CA6865D4C6C4}"/>
              </a:ext>
            </a:extLst>
          </p:cNvPr>
          <p:cNvSpPr txBox="1"/>
          <p:nvPr/>
        </p:nvSpPr>
        <p:spPr>
          <a:xfrm>
            <a:off x="9760974" y="2347763"/>
            <a:ext cx="1592826" cy="369332"/>
          </a:xfrm>
          <a:prstGeom prst="rect">
            <a:avLst/>
          </a:prstGeom>
          <a:noFill/>
        </p:spPr>
        <p:txBody>
          <a:bodyPr wrap="square" rtlCol="0">
            <a:spAutoFit/>
          </a:bodyPr>
          <a:lstStyle/>
          <a:p>
            <a:r>
              <a:rPr lang="en-US" noProof="0" dirty="0"/>
              <a:t>3D</a:t>
            </a:r>
          </a:p>
        </p:txBody>
      </p:sp>
      <p:pic>
        <p:nvPicPr>
          <p:cNvPr id="4" name="Picture 3">
            <a:extLst>
              <a:ext uri="{FF2B5EF4-FFF2-40B4-BE49-F238E27FC236}">
                <a16:creationId xmlns:a16="http://schemas.microsoft.com/office/drawing/2014/main" id="{C173875D-2BA9-B9E7-BC60-0C510B8EA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837" y="2717095"/>
            <a:ext cx="3842662" cy="3534839"/>
          </a:xfrm>
          <a:prstGeom prst="rect">
            <a:avLst/>
          </a:prstGeom>
        </p:spPr>
      </p:pic>
      <p:sp>
        <p:nvSpPr>
          <p:cNvPr id="6" name="Oval 5">
            <a:extLst>
              <a:ext uri="{FF2B5EF4-FFF2-40B4-BE49-F238E27FC236}">
                <a16:creationId xmlns:a16="http://schemas.microsoft.com/office/drawing/2014/main" id="{C2BD5AFF-FA26-FB82-BBAC-8A5856DDA6AE}"/>
              </a:ext>
            </a:extLst>
          </p:cNvPr>
          <p:cNvSpPr/>
          <p:nvPr/>
        </p:nvSpPr>
        <p:spPr>
          <a:xfrm>
            <a:off x="838200" y="4535424"/>
            <a:ext cx="3624512" cy="1213104"/>
          </a:xfrm>
          <a:prstGeom prst="ellipse">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D0528682-68C1-A2B9-1590-D84921484F1B}"/>
              </a:ext>
            </a:extLst>
          </p:cNvPr>
          <p:cNvSpPr/>
          <p:nvPr/>
        </p:nvSpPr>
        <p:spPr>
          <a:xfrm rot="16200000">
            <a:off x="-427985" y="3952708"/>
            <a:ext cx="3624512" cy="525827"/>
          </a:xfrm>
          <a:prstGeom prst="ellipse">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TextBox 12">
            <a:extLst>
              <a:ext uri="{FF2B5EF4-FFF2-40B4-BE49-F238E27FC236}">
                <a16:creationId xmlns:a16="http://schemas.microsoft.com/office/drawing/2014/main" id="{299E876A-78F3-B0B2-17D4-8F274B6AE639}"/>
              </a:ext>
            </a:extLst>
          </p:cNvPr>
          <p:cNvSpPr txBox="1"/>
          <p:nvPr/>
        </p:nvSpPr>
        <p:spPr>
          <a:xfrm>
            <a:off x="1529670" y="4591026"/>
            <a:ext cx="2561983" cy="369332"/>
          </a:xfrm>
          <a:prstGeom prst="rect">
            <a:avLst/>
          </a:prstGeom>
          <a:noFill/>
        </p:spPr>
        <p:txBody>
          <a:bodyPr wrap="none" rtlCol="0">
            <a:spAutoFit/>
          </a:bodyPr>
          <a:lstStyle/>
          <a:p>
            <a:r>
              <a:rPr lang="en-US" noProof="0" dirty="0"/>
              <a:t>Decompression melting</a:t>
            </a:r>
          </a:p>
        </p:txBody>
      </p:sp>
      <p:sp>
        <p:nvSpPr>
          <p:cNvPr id="14" name="TextBox 13">
            <a:extLst>
              <a:ext uri="{FF2B5EF4-FFF2-40B4-BE49-F238E27FC236}">
                <a16:creationId xmlns:a16="http://schemas.microsoft.com/office/drawing/2014/main" id="{7AC050B6-BCDE-E1E2-31B8-27CDDC77B88F}"/>
              </a:ext>
            </a:extLst>
          </p:cNvPr>
          <p:cNvSpPr txBox="1"/>
          <p:nvPr/>
        </p:nvSpPr>
        <p:spPr>
          <a:xfrm rot="16200000">
            <a:off x="1099774" y="3524751"/>
            <a:ext cx="1478280" cy="369332"/>
          </a:xfrm>
          <a:prstGeom prst="rect">
            <a:avLst/>
          </a:prstGeom>
          <a:noFill/>
        </p:spPr>
        <p:txBody>
          <a:bodyPr wrap="square" rtlCol="0">
            <a:spAutoFit/>
          </a:bodyPr>
          <a:lstStyle/>
          <a:p>
            <a:r>
              <a:rPr lang="en-US" noProof="0" dirty="0"/>
              <a:t>Slab input</a:t>
            </a:r>
          </a:p>
        </p:txBody>
      </p:sp>
      <p:cxnSp>
        <p:nvCxnSpPr>
          <p:cNvPr id="16" name="Straight Arrow Connector 15">
            <a:extLst>
              <a:ext uri="{FF2B5EF4-FFF2-40B4-BE49-F238E27FC236}">
                <a16:creationId xmlns:a16="http://schemas.microsoft.com/office/drawing/2014/main" id="{8D7E8617-C7A6-751A-8223-334902702DAF}"/>
              </a:ext>
            </a:extLst>
          </p:cNvPr>
          <p:cNvCxnSpPr/>
          <p:nvPr/>
        </p:nvCxnSpPr>
        <p:spPr>
          <a:xfrm flipV="1">
            <a:off x="2011517" y="2871846"/>
            <a:ext cx="0" cy="14775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3A916E79-4F71-CA92-B248-661CE119B923}"/>
              </a:ext>
            </a:extLst>
          </p:cNvPr>
          <p:cNvCxnSpPr/>
          <p:nvPr/>
        </p:nvCxnSpPr>
        <p:spPr>
          <a:xfrm flipH="1">
            <a:off x="1455420" y="5440680"/>
            <a:ext cx="263623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A68E9751-7F0E-7B84-62F9-F1254CD96E99}"/>
              </a:ext>
            </a:extLst>
          </p:cNvPr>
          <p:cNvSpPr txBox="1"/>
          <p:nvPr/>
        </p:nvSpPr>
        <p:spPr>
          <a:xfrm>
            <a:off x="1759548" y="5141976"/>
            <a:ext cx="1913292" cy="369332"/>
          </a:xfrm>
          <a:prstGeom prst="rect">
            <a:avLst/>
          </a:prstGeom>
          <a:noFill/>
        </p:spPr>
        <p:txBody>
          <a:bodyPr wrap="square" rtlCol="0">
            <a:spAutoFit/>
          </a:bodyPr>
          <a:lstStyle/>
          <a:p>
            <a:r>
              <a:rPr lang="en-US" noProof="0" dirty="0"/>
              <a:t>Degree of melting</a:t>
            </a:r>
          </a:p>
        </p:txBody>
      </p:sp>
    </p:spTree>
    <p:extLst>
      <p:ext uri="{BB962C8B-B14F-4D97-AF65-F5344CB8AC3E}">
        <p14:creationId xmlns:p14="http://schemas.microsoft.com/office/powerpoint/2010/main" val="1570084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0AAA3-41DF-04FA-896E-AF75ABA7B81C}"/>
              </a:ext>
            </a:extLst>
          </p:cNvPr>
          <p:cNvSpPr>
            <a:spLocks noGrp="1"/>
          </p:cNvSpPr>
          <p:nvPr>
            <p:ph type="title"/>
          </p:nvPr>
        </p:nvSpPr>
        <p:spPr/>
        <p:txBody>
          <a:bodyPr/>
          <a:lstStyle/>
          <a:p>
            <a:r>
              <a:rPr lang="en-US" noProof="0" dirty="0"/>
              <a:t>Plotting: Harker</a:t>
            </a:r>
          </a:p>
        </p:txBody>
      </p:sp>
      <p:pic>
        <p:nvPicPr>
          <p:cNvPr id="5" name="Content Placeholder 4">
            <a:extLst>
              <a:ext uri="{FF2B5EF4-FFF2-40B4-BE49-F238E27FC236}">
                <a16:creationId xmlns:a16="http://schemas.microsoft.com/office/drawing/2014/main" id="{65C2E275-19CA-D9C0-F5FE-3485F79585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6776" y="2121762"/>
            <a:ext cx="3198275" cy="4351338"/>
          </a:xfrm>
          <a:prstGeom prst="rect">
            <a:avLst/>
          </a:prstGeom>
        </p:spPr>
      </p:pic>
      <p:pic>
        <p:nvPicPr>
          <p:cNvPr id="7" name="Picture 6">
            <a:extLst>
              <a:ext uri="{FF2B5EF4-FFF2-40B4-BE49-F238E27FC236}">
                <a16:creationId xmlns:a16="http://schemas.microsoft.com/office/drawing/2014/main" id="{334C90CD-B117-919E-5187-C3AB19F7DB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3627" y="1385603"/>
            <a:ext cx="2076740" cy="2029108"/>
          </a:xfrm>
          <a:prstGeom prst="rect">
            <a:avLst/>
          </a:prstGeom>
        </p:spPr>
      </p:pic>
      <p:pic>
        <p:nvPicPr>
          <p:cNvPr id="9" name="Picture 8">
            <a:extLst>
              <a:ext uri="{FF2B5EF4-FFF2-40B4-BE49-F238E27FC236}">
                <a16:creationId xmlns:a16="http://schemas.microsoft.com/office/drawing/2014/main" id="{FE5761EE-D5F2-2FE9-EFFC-FA04D101F8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0233" y="1328445"/>
            <a:ext cx="3877216" cy="2086266"/>
          </a:xfrm>
          <a:prstGeom prst="rect">
            <a:avLst/>
          </a:prstGeom>
        </p:spPr>
      </p:pic>
      <p:pic>
        <p:nvPicPr>
          <p:cNvPr id="11" name="Picture 10">
            <a:extLst>
              <a:ext uri="{FF2B5EF4-FFF2-40B4-BE49-F238E27FC236}">
                <a16:creationId xmlns:a16="http://schemas.microsoft.com/office/drawing/2014/main" id="{0826B261-1609-F820-9F8B-2B26CBF149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0204" y="3988802"/>
            <a:ext cx="3820058" cy="2114845"/>
          </a:xfrm>
          <a:prstGeom prst="rect">
            <a:avLst/>
          </a:prstGeom>
        </p:spPr>
      </p:pic>
      <p:sp>
        <p:nvSpPr>
          <p:cNvPr id="12" name="TextBox 11">
            <a:extLst>
              <a:ext uri="{FF2B5EF4-FFF2-40B4-BE49-F238E27FC236}">
                <a16:creationId xmlns:a16="http://schemas.microsoft.com/office/drawing/2014/main" id="{262668BE-AF39-BAA4-FDEA-086AD28F3111}"/>
              </a:ext>
            </a:extLst>
          </p:cNvPr>
          <p:cNvSpPr txBox="1"/>
          <p:nvPr/>
        </p:nvSpPr>
        <p:spPr>
          <a:xfrm>
            <a:off x="2074606" y="1524000"/>
            <a:ext cx="1474839" cy="369332"/>
          </a:xfrm>
          <a:prstGeom prst="rect">
            <a:avLst/>
          </a:prstGeom>
          <a:noFill/>
        </p:spPr>
        <p:txBody>
          <a:bodyPr wrap="square" rtlCol="0">
            <a:spAutoFit/>
          </a:bodyPr>
          <a:lstStyle/>
          <a:p>
            <a:r>
              <a:rPr lang="en-US" noProof="0" dirty="0"/>
              <a:t>Step 1</a:t>
            </a:r>
          </a:p>
        </p:txBody>
      </p:sp>
      <p:sp>
        <p:nvSpPr>
          <p:cNvPr id="13" name="TextBox 12">
            <a:extLst>
              <a:ext uri="{FF2B5EF4-FFF2-40B4-BE49-F238E27FC236}">
                <a16:creationId xmlns:a16="http://schemas.microsoft.com/office/drawing/2014/main" id="{58564EDD-66B1-76DB-268B-EFC582C1832B}"/>
              </a:ext>
            </a:extLst>
          </p:cNvPr>
          <p:cNvSpPr txBox="1"/>
          <p:nvPr/>
        </p:nvSpPr>
        <p:spPr>
          <a:xfrm>
            <a:off x="5756786" y="913892"/>
            <a:ext cx="1474839" cy="369332"/>
          </a:xfrm>
          <a:prstGeom prst="rect">
            <a:avLst/>
          </a:prstGeom>
          <a:noFill/>
        </p:spPr>
        <p:txBody>
          <a:bodyPr wrap="square" rtlCol="0">
            <a:spAutoFit/>
          </a:bodyPr>
          <a:lstStyle/>
          <a:p>
            <a:r>
              <a:rPr lang="en-US" noProof="0" dirty="0"/>
              <a:t>Step 2</a:t>
            </a:r>
          </a:p>
        </p:txBody>
      </p:sp>
      <p:sp>
        <p:nvSpPr>
          <p:cNvPr id="14" name="TextBox 13">
            <a:extLst>
              <a:ext uri="{FF2B5EF4-FFF2-40B4-BE49-F238E27FC236}">
                <a16:creationId xmlns:a16="http://schemas.microsoft.com/office/drawing/2014/main" id="{AF93D0C6-F944-0B05-DEA0-13D74A3D565C}"/>
              </a:ext>
            </a:extLst>
          </p:cNvPr>
          <p:cNvSpPr txBox="1"/>
          <p:nvPr/>
        </p:nvSpPr>
        <p:spPr>
          <a:xfrm>
            <a:off x="9453366" y="856734"/>
            <a:ext cx="1474839" cy="369332"/>
          </a:xfrm>
          <a:prstGeom prst="rect">
            <a:avLst/>
          </a:prstGeom>
          <a:noFill/>
        </p:spPr>
        <p:txBody>
          <a:bodyPr wrap="square" rtlCol="0">
            <a:spAutoFit/>
          </a:bodyPr>
          <a:lstStyle/>
          <a:p>
            <a:r>
              <a:rPr lang="en-US" noProof="0" dirty="0"/>
              <a:t>Step 3</a:t>
            </a:r>
          </a:p>
        </p:txBody>
      </p:sp>
      <p:sp>
        <p:nvSpPr>
          <p:cNvPr id="15" name="TextBox 14">
            <a:extLst>
              <a:ext uri="{FF2B5EF4-FFF2-40B4-BE49-F238E27FC236}">
                <a16:creationId xmlns:a16="http://schemas.microsoft.com/office/drawing/2014/main" id="{213E2809-D335-E365-7FD0-7FD109548EA7}"/>
              </a:ext>
            </a:extLst>
          </p:cNvPr>
          <p:cNvSpPr txBox="1"/>
          <p:nvPr/>
        </p:nvSpPr>
        <p:spPr>
          <a:xfrm>
            <a:off x="7362813" y="3583910"/>
            <a:ext cx="1474839" cy="369332"/>
          </a:xfrm>
          <a:prstGeom prst="rect">
            <a:avLst/>
          </a:prstGeom>
          <a:noFill/>
        </p:spPr>
        <p:txBody>
          <a:bodyPr wrap="square" rtlCol="0">
            <a:spAutoFit/>
          </a:bodyPr>
          <a:lstStyle/>
          <a:p>
            <a:r>
              <a:rPr lang="en-US" noProof="0" dirty="0"/>
              <a:t>Step 4</a:t>
            </a:r>
          </a:p>
        </p:txBody>
      </p:sp>
    </p:spTree>
    <p:extLst>
      <p:ext uri="{BB962C8B-B14F-4D97-AF65-F5344CB8AC3E}">
        <p14:creationId xmlns:p14="http://schemas.microsoft.com/office/powerpoint/2010/main" val="482671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1A5A-4181-F4D3-BCEF-FA408D2290E3}"/>
              </a:ext>
            </a:extLst>
          </p:cNvPr>
          <p:cNvSpPr>
            <a:spLocks noGrp="1"/>
          </p:cNvSpPr>
          <p:nvPr>
            <p:ph type="title"/>
          </p:nvPr>
        </p:nvSpPr>
        <p:spPr>
          <a:xfrm>
            <a:off x="838200" y="209377"/>
            <a:ext cx="10515600" cy="1039185"/>
          </a:xfrm>
        </p:spPr>
        <p:txBody>
          <a:bodyPr/>
          <a:lstStyle/>
          <a:p>
            <a:r>
              <a:rPr lang="en-US" noProof="0" dirty="0"/>
              <a:t>Plotting: Harker</a:t>
            </a:r>
          </a:p>
        </p:txBody>
      </p:sp>
      <p:pic>
        <p:nvPicPr>
          <p:cNvPr id="5" name="Content Placeholder 4">
            <a:extLst>
              <a:ext uri="{FF2B5EF4-FFF2-40B4-BE49-F238E27FC236}">
                <a16:creationId xmlns:a16="http://schemas.microsoft.com/office/drawing/2014/main" id="{D9334109-8184-B204-A5E5-B01ED701A4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49" y="1821318"/>
            <a:ext cx="3772426" cy="2095792"/>
          </a:xfrm>
          <a:prstGeom prst="rect">
            <a:avLst/>
          </a:prstGeom>
        </p:spPr>
      </p:pic>
      <p:pic>
        <p:nvPicPr>
          <p:cNvPr id="7" name="Picture 6">
            <a:extLst>
              <a:ext uri="{FF2B5EF4-FFF2-40B4-BE49-F238E27FC236}">
                <a16:creationId xmlns:a16="http://schemas.microsoft.com/office/drawing/2014/main" id="{A51F8CD3-9D6E-2816-0C7F-748F898EC8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49" y="4489866"/>
            <a:ext cx="3791479" cy="2124371"/>
          </a:xfrm>
          <a:prstGeom prst="rect">
            <a:avLst/>
          </a:prstGeom>
        </p:spPr>
      </p:pic>
      <p:pic>
        <p:nvPicPr>
          <p:cNvPr id="9" name="Picture 8">
            <a:extLst>
              <a:ext uri="{FF2B5EF4-FFF2-40B4-BE49-F238E27FC236}">
                <a16:creationId xmlns:a16="http://schemas.microsoft.com/office/drawing/2014/main" id="{B9A0C83E-0034-7D57-4C52-99143E554D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9413" y="1609471"/>
            <a:ext cx="2495898" cy="1819529"/>
          </a:xfrm>
          <a:prstGeom prst="rect">
            <a:avLst/>
          </a:prstGeom>
        </p:spPr>
      </p:pic>
      <p:pic>
        <p:nvPicPr>
          <p:cNvPr id="11" name="Picture 10">
            <a:extLst>
              <a:ext uri="{FF2B5EF4-FFF2-40B4-BE49-F238E27FC236}">
                <a16:creationId xmlns:a16="http://schemas.microsoft.com/office/drawing/2014/main" id="{6F507CE0-E0F1-94C6-A90B-792946E828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2096" y="4370678"/>
            <a:ext cx="3810532" cy="2095792"/>
          </a:xfrm>
          <a:prstGeom prst="rect">
            <a:avLst/>
          </a:prstGeom>
        </p:spPr>
      </p:pic>
      <p:sp>
        <p:nvSpPr>
          <p:cNvPr id="14" name="TextBox 13">
            <a:extLst>
              <a:ext uri="{FF2B5EF4-FFF2-40B4-BE49-F238E27FC236}">
                <a16:creationId xmlns:a16="http://schemas.microsoft.com/office/drawing/2014/main" id="{EDA262EC-C755-9075-D260-1DC07B6A77EB}"/>
              </a:ext>
            </a:extLst>
          </p:cNvPr>
          <p:cNvSpPr txBox="1"/>
          <p:nvPr/>
        </p:nvSpPr>
        <p:spPr>
          <a:xfrm>
            <a:off x="2063242" y="1350274"/>
            <a:ext cx="1474839" cy="369332"/>
          </a:xfrm>
          <a:prstGeom prst="rect">
            <a:avLst/>
          </a:prstGeom>
          <a:noFill/>
        </p:spPr>
        <p:txBody>
          <a:bodyPr wrap="square" rtlCol="0">
            <a:spAutoFit/>
          </a:bodyPr>
          <a:lstStyle/>
          <a:p>
            <a:r>
              <a:rPr lang="en-US" noProof="0" dirty="0"/>
              <a:t>Step 5</a:t>
            </a:r>
          </a:p>
        </p:txBody>
      </p:sp>
      <p:sp>
        <p:nvSpPr>
          <p:cNvPr id="15" name="TextBox 14">
            <a:extLst>
              <a:ext uri="{FF2B5EF4-FFF2-40B4-BE49-F238E27FC236}">
                <a16:creationId xmlns:a16="http://schemas.microsoft.com/office/drawing/2014/main" id="{B7FFA5BD-CC6A-3666-FA6E-E8FC0FCA8DDD}"/>
              </a:ext>
            </a:extLst>
          </p:cNvPr>
          <p:cNvSpPr txBox="1"/>
          <p:nvPr/>
        </p:nvSpPr>
        <p:spPr>
          <a:xfrm>
            <a:off x="2072768" y="4120534"/>
            <a:ext cx="1474839" cy="369332"/>
          </a:xfrm>
          <a:prstGeom prst="rect">
            <a:avLst/>
          </a:prstGeom>
          <a:noFill/>
        </p:spPr>
        <p:txBody>
          <a:bodyPr wrap="square" rtlCol="0">
            <a:spAutoFit/>
          </a:bodyPr>
          <a:lstStyle/>
          <a:p>
            <a:r>
              <a:rPr lang="en-US" noProof="0" dirty="0"/>
              <a:t>Step 6</a:t>
            </a:r>
          </a:p>
        </p:txBody>
      </p:sp>
      <p:sp>
        <p:nvSpPr>
          <p:cNvPr id="16" name="TextBox 15">
            <a:extLst>
              <a:ext uri="{FF2B5EF4-FFF2-40B4-BE49-F238E27FC236}">
                <a16:creationId xmlns:a16="http://schemas.microsoft.com/office/drawing/2014/main" id="{0C59BFF6-7756-110A-DA64-056019179946}"/>
              </a:ext>
            </a:extLst>
          </p:cNvPr>
          <p:cNvSpPr txBox="1"/>
          <p:nvPr/>
        </p:nvSpPr>
        <p:spPr>
          <a:xfrm>
            <a:off x="7844593" y="1240139"/>
            <a:ext cx="1474839" cy="369332"/>
          </a:xfrm>
          <a:prstGeom prst="rect">
            <a:avLst/>
          </a:prstGeom>
          <a:noFill/>
        </p:spPr>
        <p:txBody>
          <a:bodyPr wrap="square" rtlCol="0">
            <a:spAutoFit/>
          </a:bodyPr>
          <a:lstStyle/>
          <a:p>
            <a:r>
              <a:rPr lang="en-US" noProof="0" dirty="0"/>
              <a:t>Step 7</a:t>
            </a:r>
          </a:p>
        </p:txBody>
      </p:sp>
      <p:sp>
        <p:nvSpPr>
          <p:cNvPr id="17" name="TextBox 16">
            <a:extLst>
              <a:ext uri="{FF2B5EF4-FFF2-40B4-BE49-F238E27FC236}">
                <a16:creationId xmlns:a16="http://schemas.microsoft.com/office/drawing/2014/main" id="{5132F431-7E1D-CDEA-B53B-C898539A9EF2}"/>
              </a:ext>
            </a:extLst>
          </p:cNvPr>
          <p:cNvSpPr txBox="1"/>
          <p:nvPr/>
        </p:nvSpPr>
        <p:spPr>
          <a:xfrm>
            <a:off x="7844593" y="4001346"/>
            <a:ext cx="1474839" cy="369332"/>
          </a:xfrm>
          <a:prstGeom prst="rect">
            <a:avLst/>
          </a:prstGeom>
          <a:noFill/>
        </p:spPr>
        <p:txBody>
          <a:bodyPr wrap="square" rtlCol="0">
            <a:spAutoFit/>
          </a:bodyPr>
          <a:lstStyle/>
          <a:p>
            <a:r>
              <a:rPr lang="en-US" noProof="0" dirty="0"/>
              <a:t>Step 8</a:t>
            </a:r>
          </a:p>
        </p:txBody>
      </p:sp>
    </p:spTree>
    <p:extLst>
      <p:ext uri="{BB962C8B-B14F-4D97-AF65-F5344CB8AC3E}">
        <p14:creationId xmlns:p14="http://schemas.microsoft.com/office/powerpoint/2010/main" val="1219382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9C513-4A25-F6E5-5178-C40B8B20234A}"/>
              </a:ext>
            </a:extLst>
          </p:cNvPr>
          <p:cNvSpPr>
            <a:spLocks noGrp="1"/>
          </p:cNvSpPr>
          <p:nvPr>
            <p:ph type="title"/>
          </p:nvPr>
        </p:nvSpPr>
        <p:spPr>
          <a:xfrm>
            <a:off x="235297" y="131529"/>
            <a:ext cx="5462117" cy="772824"/>
          </a:xfrm>
        </p:spPr>
        <p:txBody>
          <a:bodyPr/>
          <a:lstStyle/>
          <a:p>
            <a:r>
              <a:rPr lang="en-US" noProof="0" dirty="0"/>
              <a:t>Harker: major elements</a:t>
            </a:r>
          </a:p>
        </p:txBody>
      </p:sp>
      <p:pic>
        <p:nvPicPr>
          <p:cNvPr id="5" name="Content Placeholder 4">
            <a:extLst>
              <a:ext uri="{FF2B5EF4-FFF2-40B4-BE49-F238E27FC236}">
                <a16:creationId xmlns:a16="http://schemas.microsoft.com/office/drawing/2014/main" id="{E47609DB-07FD-5926-7775-5B63CE9BCB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993" y="783771"/>
            <a:ext cx="5485325" cy="6040492"/>
          </a:xfrm>
          <a:prstGeom prst="rect">
            <a:avLst/>
          </a:prstGeom>
        </p:spPr>
      </p:pic>
      <p:sp>
        <p:nvSpPr>
          <p:cNvPr id="6" name="Title 1">
            <a:extLst>
              <a:ext uri="{FF2B5EF4-FFF2-40B4-BE49-F238E27FC236}">
                <a16:creationId xmlns:a16="http://schemas.microsoft.com/office/drawing/2014/main" id="{A5836A54-CE76-13C2-103E-CD9FEE166237}"/>
              </a:ext>
            </a:extLst>
          </p:cNvPr>
          <p:cNvSpPr txBox="1">
            <a:spLocks/>
          </p:cNvSpPr>
          <p:nvPr/>
        </p:nvSpPr>
        <p:spPr>
          <a:xfrm>
            <a:off x="6494586" y="223639"/>
            <a:ext cx="5462117" cy="7728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noProof="0" dirty="0"/>
              <a:t>Harker: trace elements</a:t>
            </a:r>
          </a:p>
        </p:txBody>
      </p:sp>
      <p:pic>
        <p:nvPicPr>
          <p:cNvPr id="8" name="Picture 7">
            <a:extLst>
              <a:ext uri="{FF2B5EF4-FFF2-40B4-BE49-F238E27FC236}">
                <a16:creationId xmlns:a16="http://schemas.microsoft.com/office/drawing/2014/main" id="{9F6A82B3-362A-7E30-DC3F-E1E19F6260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0622" y="783771"/>
            <a:ext cx="6416104" cy="5979946"/>
          </a:xfrm>
          <a:prstGeom prst="rect">
            <a:avLst/>
          </a:prstGeom>
        </p:spPr>
      </p:pic>
      <p:pic>
        <p:nvPicPr>
          <p:cNvPr id="9" name="Picture 8">
            <a:extLst>
              <a:ext uri="{FF2B5EF4-FFF2-40B4-BE49-F238E27FC236}">
                <a16:creationId xmlns:a16="http://schemas.microsoft.com/office/drawing/2014/main" id="{52032019-5E33-91EC-4A9E-B6603623FF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4351" y="5230844"/>
            <a:ext cx="913897" cy="1325563"/>
          </a:xfrm>
          <a:prstGeom prst="rect">
            <a:avLst/>
          </a:prstGeom>
        </p:spPr>
      </p:pic>
    </p:spTree>
    <p:extLst>
      <p:ext uri="{BB962C8B-B14F-4D97-AF65-F5344CB8AC3E}">
        <p14:creationId xmlns:p14="http://schemas.microsoft.com/office/powerpoint/2010/main" val="3567171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1750C-0C06-764D-81F2-FC098331035C}"/>
              </a:ext>
            </a:extLst>
          </p:cNvPr>
          <p:cNvSpPr>
            <a:spLocks noGrp="1"/>
          </p:cNvSpPr>
          <p:nvPr>
            <p:ph type="title"/>
          </p:nvPr>
        </p:nvSpPr>
        <p:spPr/>
        <p:txBody>
          <a:bodyPr/>
          <a:lstStyle/>
          <a:p>
            <a:r>
              <a:rPr lang="en-US" noProof="0" dirty="0"/>
              <a:t>Spider plots</a:t>
            </a:r>
          </a:p>
        </p:txBody>
      </p:sp>
      <p:pic>
        <p:nvPicPr>
          <p:cNvPr id="5" name="Content Placeholder 4">
            <a:extLst>
              <a:ext uri="{FF2B5EF4-FFF2-40B4-BE49-F238E27FC236}">
                <a16:creationId xmlns:a16="http://schemas.microsoft.com/office/drawing/2014/main" id="{68FF3380-52CE-0DC7-DC5C-5D53217FE4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2960" y="2005320"/>
            <a:ext cx="3213563" cy="4351338"/>
          </a:xfrm>
          <a:prstGeom prst="rect">
            <a:avLst/>
          </a:prstGeom>
        </p:spPr>
      </p:pic>
      <p:pic>
        <p:nvPicPr>
          <p:cNvPr id="7" name="Picture 6">
            <a:extLst>
              <a:ext uri="{FF2B5EF4-FFF2-40B4-BE49-F238E27FC236}">
                <a16:creationId xmlns:a16="http://schemas.microsoft.com/office/drawing/2014/main" id="{6B3DAE48-E6FE-6FBD-3BE4-5C6DF1440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5655" y="2005320"/>
            <a:ext cx="3439005" cy="2543530"/>
          </a:xfrm>
          <a:prstGeom prst="rect">
            <a:avLst/>
          </a:prstGeom>
        </p:spPr>
      </p:pic>
      <p:pic>
        <p:nvPicPr>
          <p:cNvPr id="9" name="Picture 8">
            <a:extLst>
              <a:ext uri="{FF2B5EF4-FFF2-40B4-BE49-F238E27FC236}">
                <a16:creationId xmlns:a16="http://schemas.microsoft.com/office/drawing/2014/main" id="{3C60C8C5-F19E-4441-7299-F71995D3A4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5973" y="828508"/>
            <a:ext cx="4017563" cy="5664367"/>
          </a:xfrm>
          <a:prstGeom prst="rect">
            <a:avLst/>
          </a:prstGeom>
        </p:spPr>
      </p:pic>
      <p:sp>
        <p:nvSpPr>
          <p:cNvPr id="10" name="TextBox 9">
            <a:extLst>
              <a:ext uri="{FF2B5EF4-FFF2-40B4-BE49-F238E27FC236}">
                <a16:creationId xmlns:a16="http://schemas.microsoft.com/office/drawing/2014/main" id="{89427DA8-E326-FF29-2BD1-F32E8A5EDCD3}"/>
              </a:ext>
            </a:extLst>
          </p:cNvPr>
          <p:cNvSpPr txBox="1"/>
          <p:nvPr/>
        </p:nvSpPr>
        <p:spPr>
          <a:xfrm>
            <a:off x="1700981" y="1626156"/>
            <a:ext cx="865238" cy="369332"/>
          </a:xfrm>
          <a:prstGeom prst="rect">
            <a:avLst/>
          </a:prstGeom>
          <a:noFill/>
        </p:spPr>
        <p:txBody>
          <a:bodyPr wrap="square" rtlCol="0">
            <a:spAutoFit/>
          </a:bodyPr>
          <a:lstStyle/>
          <a:p>
            <a:r>
              <a:rPr lang="en-US" noProof="0" dirty="0"/>
              <a:t>Step 1</a:t>
            </a:r>
          </a:p>
        </p:txBody>
      </p:sp>
      <p:sp>
        <p:nvSpPr>
          <p:cNvPr id="11" name="TextBox 10">
            <a:extLst>
              <a:ext uri="{FF2B5EF4-FFF2-40B4-BE49-F238E27FC236}">
                <a16:creationId xmlns:a16="http://schemas.microsoft.com/office/drawing/2014/main" id="{295DEE17-226F-82C0-E6C8-F50D284A9FF3}"/>
              </a:ext>
            </a:extLst>
          </p:cNvPr>
          <p:cNvSpPr txBox="1"/>
          <p:nvPr/>
        </p:nvSpPr>
        <p:spPr>
          <a:xfrm>
            <a:off x="5478629" y="1598345"/>
            <a:ext cx="865238" cy="369332"/>
          </a:xfrm>
          <a:prstGeom prst="rect">
            <a:avLst/>
          </a:prstGeom>
          <a:noFill/>
        </p:spPr>
        <p:txBody>
          <a:bodyPr wrap="square" rtlCol="0">
            <a:spAutoFit/>
          </a:bodyPr>
          <a:lstStyle/>
          <a:p>
            <a:r>
              <a:rPr lang="en-US" noProof="0" dirty="0"/>
              <a:t>Step 2</a:t>
            </a:r>
          </a:p>
        </p:txBody>
      </p:sp>
      <p:sp>
        <p:nvSpPr>
          <p:cNvPr id="12" name="TextBox 11">
            <a:extLst>
              <a:ext uri="{FF2B5EF4-FFF2-40B4-BE49-F238E27FC236}">
                <a16:creationId xmlns:a16="http://schemas.microsoft.com/office/drawing/2014/main" id="{3D1D7C7C-7BEF-3F27-D5EE-F57494D6BFFD}"/>
              </a:ext>
            </a:extLst>
          </p:cNvPr>
          <p:cNvSpPr txBox="1"/>
          <p:nvPr/>
        </p:nvSpPr>
        <p:spPr>
          <a:xfrm>
            <a:off x="9355394" y="462548"/>
            <a:ext cx="865238" cy="369332"/>
          </a:xfrm>
          <a:prstGeom prst="rect">
            <a:avLst/>
          </a:prstGeom>
          <a:noFill/>
        </p:spPr>
        <p:txBody>
          <a:bodyPr wrap="square" rtlCol="0">
            <a:spAutoFit/>
          </a:bodyPr>
          <a:lstStyle/>
          <a:p>
            <a:r>
              <a:rPr lang="en-US" noProof="0" dirty="0"/>
              <a:t>Step 3</a:t>
            </a:r>
          </a:p>
        </p:txBody>
      </p:sp>
    </p:spTree>
    <p:extLst>
      <p:ext uri="{BB962C8B-B14F-4D97-AF65-F5344CB8AC3E}">
        <p14:creationId xmlns:p14="http://schemas.microsoft.com/office/powerpoint/2010/main" val="3780440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6BDBC45-5132-F152-044F-BE3A7D5B1D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2561" y="1582533"/>
            <a:ext cx="3810532" cy="2057687"/>
          </a:xfrm>
          <a:prstGeom prst="rect">
            <a:avLst/>
          </a:prstGeom>
        </p:spPr>
      </p:pic>
      <p:sp>
        <p:nvSpPr>
          <p:cNvPr id="4" name="Title 1">
            <a:extLst>
              <a:ext uri="{FF2B5EF4-FFF2-40B4-BE49-F238E27FC236}">
                <a16:creationId xmlns:a16="http://schemas.microsoft.com/office/drawing/2014/main" id="{F9322C2D-970A-4C88-AD88-E6B475796E0B}"/>
              </a:ext>
            </a:extLst>
          </p:cNvPr>
          <p:cNvSpPr>
            <a:spLocks noGrp="1"/>
          </p:cNvSpPr>
          <p:nvPr>
            <p:ph type="title"/>
          </p:nvPr>
        </p:nvSpPr>
        <p:spPr>
          <a:xfrm>
            <a:off x="582561" y="325797"/>
            <a:ext cx="10515600" cy="726256"/>
          </a:xfrm>
        </p:spPr>
        <p:txBody>
          <a:bodyPr/>
          <a:lstStyle/>
          <a:p>
            <a:r>
              <a:rPr lang="en-US" noProof="0" dirty="0"/>
              <a:t>Spider plots</a:t>
            </a:r>
          </a:p>
        </p:txBody>
      </p:sp>
      <p:pic>
        <p:nvPicPr>
          <p:cNvPr id="8" name="Picture 7">
            <a:extLst>
              <a:ext uri="{FF2B5EF4-FFF2-40B4-BE49-F238E27FC236}">
                <a16:creationId xmlns:a16="http://schemas.microsoft.com/office/drawing/2014/main" id="{1DF8C540-0AF2-A538-C05B-FFCD15A3BE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61" y="4361845"/>
            <a:ext cx="3781953" cy="2067213"/>
          </a:xfrm>
          <a:prstGeom prst="rect">
            <a:avLst/>
          </a:prstGeom>
        </p:spPr>
      </p:pic>
      <p:pic>
        <p:nvPicPr>
          <p:cNvPr id="10" name="Picture 9">
            <a:extLst>
              <a:ext uri="{FF2B5EF4-FFF2-40B4-BE49-F238E27FC236}">
                <a16:creationId xmlns:a16="http://schemas.microsoft.com/office/drawing/2014/main" id="{BAC376DE-FC0B-33F9-B416-41A28C24CA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5228" y="518830"/>
            <a:ext cx="2476846" cy="1848108"/>
          </a:xfrm>
          <a:prstGeom prst="rect">
            <a:avLst/>
          </a:prstGeom>
        </p:spPr>
      </p:pic>
      <p:pic>
        <p:nvPicPr>
          <p:cNvPr id="12" name="Picture 11">
            <a:extLst>
              <a:ext uri="{FF2B5EF4-FFF2-40B4-BE49-F238E27FC236}">
                <a16:creationId xmlns:a16="http://schemas.microsoft.com/office/drawing/2014/main" id="{B70375AD-CAF7-483A-D334-1618ACC996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6028" y="3060622"/>
            <a:ext cx="2796833" cy="1590036"/>
          </a:xfrm>
          <a:prstGeom prst="rect">
            <a:avLst/>
          </a:prstGeom>
        </p:spPr>
      </p:pic>
      <p:pic>
        <p:nvPicPr>
          <p:cNvPr id="14" name="Picture 13">
            <a:extLst>
              <a:ext uri="{FF2B5EF4-FFF2-40B4-BE49-F238E27FC236}">
                <a16:creationId xmlns:a16="http://schemas.microsoft.com/office/drawing/2014/main" id="{CAEC9844-90E0-926E-C7CD-0FC43A8358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22204" y="889196"/>
            <a:ext cx="2534004" cy="1819529"/>
          </a:xfrm>
          <a:prstGeom prst="rect">
            <a:avLst/>
          </a:prstGeom>
        </p:spPr>
      </p:pic>
      <p:pic>
        <p:nvPicPr>
          <p:cNvPr id="16" name="Picture 15">
            <a:extLst>
              <a:ext uri="{FF2B5EF4-FFF2-40B4-BE49-F238E27FC236}">
                <a16:creationId xmlns:a16="http://schemas.microsoft.com/office/drawing/2014/main" id="{88EFACC7-9E7E-6C6D-D98D-6E7B066A84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8157" y="3183194"/>
            <a:ext cx="3201282" cy="1715823"/>
          </a:xfrm>
          <a:prstGeom prst="rect">
            <a:avLst/>
          </a:prstGeom>
        </p:spPr>
      </p:pic>
      <p:sp>
        <p:nvSpPr>
          <p:cNvPr id="17" name="TextBox 16">
            <a:extLst>
              <a:ext uri="{FF2B5EF4-FFF2-40B4-BE49-F238E27FC236}">
                <a16:creationId xmlns:a16="http://schemas.microsoft.com/office/drawing/2014/main" id="{2EEE6B03-DAC1-5986-B97E-582132EE2A70}"/>
              </a:ext>
            </a:extLst>
          </p:cNvPr>
          <p:cNvSpPr txBox="1"/>
          <p:nvPr/>
        </p:nvSpPr>
        <p:spPr>
          <a:xfrm>
            <a:off x="1750142" y="1183244"/>
            <a:ext cx="865238" cy="369332"/>
          </a:xfrm>
          <a:prstGeom prst="rect">
            <a:avLst/>
          </a:prstGeom>
          <a:noFill/>
        </p:spPr>
        <p:txBody>
          <a:bodyPr wrap="square" rtlCol="0">
            <a:spAutoFit/>
          </a:bodyPr>
          <a:lstStyle/>
          <a:p>
            <a:r>
              <a:rPr lang="en-US" noProof="0" dirty="0"/>
              <a:t>Step 4</a:t>
            </a:r>
          </a:p>
        </p:txBody>
      </p:sp>
      <p:sp>
        <p:nvSpPr>
          <p:cNvPr id="18" name="TextBox 17">
            <a:extLst>
              <a:ext uri="{FF2B5EF4-FFF2-40B4-BE49-F238E27FC236}">
                <a16:creationId xmlns:a16="http://schemas.microsoft.com/office/drawing/2014/main" id="{8FB68E71-22A2-26E4-8245-A0706A435E86}"/>
              </a:ext>
            </a:extLst>
          </p:cNvPr>
          <p:cNvSpPr txBox="1"/>
          <p:nvPr/>
        </p:nvSpPr>
        <p:spPr>
          <a:xfrm>
            <a:off x="1750142" y="3986034"/>
            <a:ext cx="865238" cy="369332"/>
          </a:xfrm>
          <a:prstGeom prst="rect">
            <a:avLst/>
          </a:prstGeom>
          <a:noFill/>
        </p:spPr>
        <p:txBody>
          <a:bodyPr wrap="square" rtlCol="0">
            <a:spAutoFit/>
          </a:bodyPr>
          <a:lstStyle/>
          <a:p>
            <a:r>
              <a:rPr lang="en-US" noProof="0" dirty="0"/>
              <a:t>Step 5</a:t>
            </a:r>
          </a:p>
        </p:txBody>
      </p:sp>
      <p:sp>
        <p:nvSpPr>
          <p:cNvPr id="19" name="TextBox 18">
            <a:extLst>
              <a:ext uri="{FF2B5EF4-FFF2-40B4-BE49-F238E27FC236}">
                <a16:creationId xmlns:a16="http://schemas.microsoft.com/office/drawing/2014/main" id="{8D445344-8609-557E-D7BD-59252F44DEBB}"/>
              </a:ext>
            </a:extLst>
          </p:cNvPr>
          <p:cNvSpPr txBox="1"/>
          <p:nvPr/>
        </p:nvSpPr>
        <p:spPr>
          <a:xfrm>
            <a:off x="5663381" y="194606"/>
            <a:ext cx="865238" cy="369332"/>
          </a:xfrm>
          <a:prstGeom prst="rect">
            <a:avLst/>
          </a:prstGeom>
          <a:noFill/>
        </p:spPr>
        <p:txBody>
          <a:bodyPr wrap="square" rtlCol="0">
            <a:spAutoFit/>
          </a:bodyPr>
          <a:lstStyle/>
          <a:p>
            <a:r>
              <a:rPr lang="en-US" noProof="0" dirty="0"/>
              <a:t>Step 6</a:t>
            </a:r>
          </a:p>
        </p:txBody>
      </p:sp>
      <p:sp>
        <p:nvSpPr>
          <p:cNvPr id="20" name="TextBox 19">
            <a:extLst>
              <a:ext uri="{FF2B5EF4-FFF2-40B4-BE49-F238E27FC236}">
                <a16:creationId xmlns:a16="http://schemas.microsoft.com/office/drawing/2014/main" id="{C4C23530-6966-D2E2-2C23-603C5E7D79ED}"/>
              </a:ext>
            </a:extLst>
          </p:cNvPr>
          <p:cNvSpPr txBox="1"/>
          <p:nvPr/>
        </p:nvSpPr>
        <p:spPr>
          <a:xfrm>
            <a:off x="5663381" y="2691290"/>
            <a:ext cx="865238" cy="369332"/>
          </a:xfrm>
          <a:prstGeom prst="rect">
            <a:avLst/>
          </a:prstGeom>
          <a:noFill/>
        </p:spPr>
        <p:txBody>
          <a:bodyPr wrap="square" rtlCol="0">
            <a:spAutoFit/>
          </a:bodyPr>
          <a:lstStyle/>
          <a:p>
            <a:r>
              <a:rPr lang="en-US" noProof="0" dirty="0"/>
              <a:t>Step 7</a:t>
            </a:r>
          </a:p>
        </p:txBody>
      </p:sp>
      <p:sp>
        <p:nvSpPr>
          <p:cNvPr id="21" name="TextBox 20">
            <a:extLst>
              <a:ext uri="{FF2B5EF4-FFF2-40B4-BE49-F238E27FC236}">
                <a16:creationId xmlns:a16="http://schemas.microsoft.com/office/drawing/2014/main" id="{B1E139BA-69E0-AE4A-5D40-6FB74FC27143}"/>
              </a:ext>
            </a:extLst>
          </p:cNvPr>
          <p:cNvSpPr txBox="1"/>
          <p:nvPr/>
        </p:nvSpPr>
        <p:spPr>
          <a:xfrm>
            <a:off x="9556587" y="518830"/>
            <a:ext cx="865238" cy="369332"/>
          </a:xfrm>
          <a:prstGeom prst="rect">
            <a:avLst/>
          </a:prstGeom>
          <a:noFill/>
        </p:spPr>
        <p:txBody>
          <a:bodyPr wrap="square" rtlCol="0">
            <a:spAutoFit/>
          </a:bodyPr>
          <a:lstStyle/>
          <a:p>
            <a:r>
              <a:rPr lang="en-US" noProof="0" dirty="0"/>
              <a:t>Step 8</a:t>
            </a:r>
          </a:p>
        </p:txBody>
      </p:sp>
      <p:sp>
        <p:nvSpPr>
          <p:cNvPr id="22" name="TextBox 21">
            <a:extLst>
              <a:ext uri="{FF2B5EF4-FFF2-40B4-BE49-F238E27FC236}">
                <a16:creationId xmlns:a16="http://schemas.microsoft.com/office/drawing/2014/main" id="{FD028AC3-2816-5881-B702-D89A4CBDC87D}"/>
              </a:ext>
            </a:extLst>
          </p:cNvPr>
          <p:cNvSpPr txBox="1"/>
          <p:nvPr/>
        </p:nvSpPr>
        <p:spPr>
          <a:xfrm>
            <a:off x="9556587" y="2902792"/>
            <a:ext cx="865238" cy="369332"/>
          </a:xfrm>
          <a:prstGeom prst="rect">
            <a:avLst/>
          </a:prstGeom>
          <a:noFill/>
        </p:spPr>
        <p:txBody>
          <a:bodyPr wrap="square" rtlCol="0">
            <a:spAutoFit/>
          </a:bodyPr>
          <a:lstStyle/>
          <a:p>
            <a:r>
              <a:rPr lang="en-US" noProof="0" dirty="0"/>
              <a:t>Step 9</a:t>
            </a:r>
          </a:p>
        </p:txBody>
      </p:sp>
    </p:spTree>
    <p:extLst>
      <p:ext uri="{BB962C8B-B14F-4D97-AF65-F5344CB8AC3E}">
        <p14:creationId xmlns:p14="http://schemas.microsoft.com/office/powerpoint/2010/main" val="824638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2AFA-A37B-ED62-C1B3-C384E1D46753}"/>
              </a:ext>
            </a:extLst>
          </p:cNvPr>
          <p:cNvSpPr>
            <a:spLocks noGrp="1"/>
          </p:cNvSpPr>
          <p:nvPr>
            <p:ph type="title"/>
          </p:nvPr>
        </p:nvSpPr>
        <p:spPr/>
        <p:txBody>
          <a:bodyPr/>
          <a:lstStyle/>
          <a:p>
            <a:r>
              <a:rPr lang="en-US" noProof="0" dirty="0"/>
              <a:t>Spider diagrams</a:t>
            </a:r>
          </a:p>
        </p:txBody>
      </p:sp>
      <p:pic>
        <p:nvPicPr>
          <p:cNvPr id="9" name="Content Placeholder 8">
            <a:extLst>
              <a:ext uri="{FF2B5EF4-FFF2-40B4-BE49-F238E27FC236}">
                <a16:creationId xmlns:a16="http://schemas.microsoft.com/office/drawing/2014/main" id="{ADFFA7DC-BD12-32F7-AE79-4D25FEFC81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960" y="2650019"/>
            <a:ext cx="3977260" cy="3279495"/>
          </a:xfrm>
          <a:prstGeom prst="rect">
            <a:avLst/>
          </a:prstGeom>
        </p:spPr>
      </p:pic>
      <p:pic>
        <p:nvPicPr>
          <p:cNvPr id="11" name="Picture 10">
            <a:extLst>
              <a:ext uri="{FF2B5EF4-FFF2-40B4-BE49-F238E27FC236}">
                <a16:creationId xmlns:a16="http://schemas.microsoft.com/office/drawing/2014/main" id="{0E699741-E901-8A71-D425-7FDAB7B95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0220" y="2660117"/>
            <a:ext cx="3984762" cy="3269397"/>
          </a:xfrm>
          <a:prstGeom prst="rect">
            <a:avLst/>
          </a:prstGeom>
        </p:spPr>
      </p:pic>
      <p:pic>
        <p:nvPicPr>
          <p:cNvPr id="13" name="Picture 12">
            <a:extLst>
              <a:ext uri="{FF2B5EF4-FFF2-40B4-BE49-F238E27FC236}">
                <a16:creationId xmlns:a16="http://schemas.microsoft.com/office/drawing/2014/main" id="{37F03775-C5A4-99CA-8AD7-56AA620F44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1781" y="2672437"/>
            <a:ext cx="3984762" cy="3279495"/>
          </a:xfrm>
          <a:prstGeom prst="rect">
            <a:avLst/>
          </a:prstGeom>
        </p:spPr>
      </p:pic>
      <p:sp>
        <p:nvSpPr>
          <p:cNvPr id="14" name="TextBox 13">
            <a:extLst>
              <a:ext uri="{FF2B5EF4-FFF2-40B4-BE49-F238E27FC236}">
                <a16:creationId xmlns:a16="http://schemas.microsoft.com/office/drawing/2014/main" id="{AE935B95-F54F-D8D0-7BB2-77FE80105BA0}"/>
              </a:ext>
            </a:extLst>
          </p:cNvPr>
          <p:cNvSpPr txBox="1"/>
          <p:nvPr/>
        </p:nvSpPr>
        <p:spPr>
          <a:xfrm>
            <a:off x="1651632" y="2934306"/>
            <a:ext cx="1563329" cy="369332"/>
          </a:xfrm>
          <a:prstGeom prst="rect">
            <a:avLst/>
          </a:prstGeom>
          <a:noFill/>
        </p:spPr>
        <p:txBody>
          <a:bodyPr wrap="square" rtlCol="0">
            <a:spAutoFit/>
          </a:bodyPr>
          <a:lstStyle/>
          <a:p>
            <a:r>
              <a:rPr lang="en-US" noProof="0" dirty="0"/>
              <a:t>Gabbro</a:t>
            </a:r>
          </a:p>
        </p:txBody>
      </p:sp>
      <p:sp>
        <p:nvSpPr>
          <p:cNvPr id="15" name="TextBox 14">
            <a:extLst>
              <a:ext uri="{FF2B5EF4-FFF2-40B4-BE49-F238E27FC236}">
                <a16:creationId xmlns:a16="http://schemas.microsoft.com/office/drawing/2014/main" id="{239213C6-A123-0E17-27DF-B8337A834FC7}"/>
              </a:ext>
            </a:extLst>
          </p:cNvPr>
          <p:cNvSpPr txBox="1"/>
          <p:nvPr/>
        </p:nvSpPr>
        <p:spPr>
          <a:xfrm>
            <a:off x="5424431" y="2963802"/>
            <a:ext cx="1831311" cy="369332"/>
          </a:xfrm>
          <a:prstGeom prst="rect">
            <a:avLst/>
          </a:prstGeom>
          <a:noFill/>
        </p:spPr>
        <p:txBody>
          <a:bodyPr wrap="square" rtlCol="0">
            <a:spAutoFit/>
          </a:bodyPr>
          <a:lstStyle/>
          <a:p>
            <a:r>
              <a:rPr lang="en-US" noProof="0" dirty="0"/>
              <a:t>Quartz diorite</a:t>
            </a:r>
          </a:p>
        </p:txBody>
      </p:sp>
      <p:sp>
        <p:nvSpPr>
          <p:cNvPr id="16" name="TextBox 15">
            <a:extLst>
              <a:ext uri="{FF2B5EF4-FFF2-40B4-BE49-F238E27FC236}">
                <a16:creationId xmlns:a16="http://schemas.microsoft.com/office/drawing/2014/main" id="{3B751936-D3C1-CE6D-AE5A-ED1267F5DCD4}"/>
              </a:ext>
            </a:extLst>
          </p:cNvPr>
          <p:cNvSpPr txBox="1"/>
          <p:nvPr/>
        </p:nvSpPr>
        <p:spPr>
          <a:xfrm>
            <a:off x="9478297" y="3028023"/>
            <a:ext cx="1672462" cy="373626"/>
          </a:xfrm>
          <a:prstGeom prst="rect">
            <a:avLst/>
          </a:prstGeom>
          <a:noFill/>
        </p:spPr>
        <p:txBody>
          <a:bodyPr wrap="square" rtlCol="0">
            <a:spAutoFit/>
          </a:bodyPr>
          <a:lstStyle/>
          <a:p>
            <a:r>
              <a:rPr lang="en-US" noProof="0" dirty="0"/>
              <a:t>Tonalite</a:t>
            </a:r>
          </a:p>
        </p:txBody>
      </p:sp>
      <p:sp>
        <p:nvSpPr>
          <p:cNvPr id="17" name="TextBox 16">
            <a:extLst>
              <a:ext uri="{FF2B5EF4-FFF2-40B4-BE49-F238E27FC236}">
                <a16:creationId xmlns:a16="http://schemas.microsoft.com/office/drawing/2014/main" id="{B6763624-E9FC-1A74-93D1-8019D8917433}"/>
              </a:ext>
            </a:extLst>
          </p:cNvPr>
          <p:cNvSpPr txBox="1"/>
          <p:nvPr/>
        </p:nvSpPr>
        <p:spPr>
          <a:xfrm>
            <a:off x="3670046" y="1690688"/>
            <a:ext cx="3937976" cy="369332"/>
          </a:xfrm>
          <a:prstGeom prst="rect">
            <a:avLst/>
          </a:prstGeom>
          <a:noFill/>
        </p:spPr>
        <p:txBody>
          <a:bodyPr wrap="square" rtlCol="0">
            <a:spAutoFit/>
          </a:bodyPr>
          <a:lstStyle/>
          <a:p>
            <a:r>
              <a:rPr lang="en-US" noProof="0" dirty="0"/>
              <a:t>REE/Chondrite (Boynton 1984)</a:t>
            </a:r>
          </a:p>
        </p:txBody>
      </p:sp>
    </p:spTree>
    <p:extLst>
      <p:ext uri="{BB962C8B-B14F-4D97-AF65-F5344CB8AC3E}">
        <p14:creationId xmlns:p14="http://schemas.microsoft.com/office/powerpoint/2010/main" val="601590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2C41CB0-3DFD-BC2A-FB4B-95E0E2589E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21206" y="2268945"/>
            <a:ext cx="3876109" cy="3197791"/>
          </a:xfrm>
          <a:prstGeom prst="rect">
            <a:avLst/>
          </a:prstGeom>
        </p:spPr>
      </p:pic>
      <p:sp>
        <p:nvSpPr>
          <p:cNvPr id="4" name="Title 1">
            <a:extLst>
              <a:ext uri="{FF2B5EF4-FFF2-40B4-BE49-F238E27FC236}">
                <a16:creationId xmlns:a16="http://schemas.microsoft.com/office/drawing/2014/main" id="{F94BCBCC-5BD5-2A2D-02C1-F2BA4BEFBF95}"/>
              </a:ext>
            </a:extLst>
          </p:cNvPr>
          <p:cNvSpPr>
            <a:spLocks noGrp="1"/>
          </p:cNvSpPr>
          <p:nvPr>
            <p:ph type="title"/>
          </p:nvPr>
        </p:nvSpPr>
        <p:spPr>
          <a:xfrm>
            <a:off x="838200" y="365125"/>
            <a:ext cx="10515600" cy="1325563"/>
          </a:xfrm>
        </p:spPr>
        <p:txBody>
          <a:bodyPr/>
          <a:lstStyle/>
          <a:p>
            <a:r>
              <a:rPr lang="en-US" noProof="0" dirty="0"/>
              <a:t>Spider diagrams: primitive mantle</a:t>
            </a:r>
          </a:p>
        </p:txBody>
      </p:sp>
      <p:pic>
        <p:nvPicPr>
          <p:cNvPr id="8" name="Picture 7">
            <a:extLst>
              <a:ext uri="{FF2B5EF4-FFF2-40B4-BE49-F238E27FC236}">
                <a16:creationId xmlns:a16="http://schemas.microsoft.com/office/drawing/2014/main" id="{F495C81C-6872-5A3C-1277-D330BB2A5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43" y="2271252"/>
            <a:ext cx="3900454" cy="3195484"/>
          </a:xfrm>
          <a:prstGeom prst="rect">
            <a:avLst/>
          </a:prstGeom>
        </p:spPr>
      </p:pic>
      <p:pic>
        <p:nvPicPr>
          <p:cNvPr id="10" name="Picture 9">
            <a:extLst>
              <a:ext uri="{FF2B5EF4-FFF2-40B4-BE49-F238E27FC236}">
                <a16:creationId xmlns:a16="http://schemas.microsoft.com/office/drawing/2014/main" id="{1BBCC369-C762-C57A-B2C2-CFFF13AC2D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5097" y="2271252"/>
            <a:ext cx="3876110" cy="3195484"/>
          </a:xfrm>
          <a:prstGeom prst="rect">
            <a:avLst/>
          </a:prstGeom>
        </p:spPr>
      </p:pic>
      <p:sp>
        <p:nvSpPr>
          <p:cNvPr id="11" name="TextBox 10">
            <a:extLst>
              <a:ext uri="{FF2B5EF4-FFF2-40B4-BE49-F238E27FC236}">
                <a16:creationId xmlns:a16="http://schemas.microsoft.com/office/drawing/2014/main" id="{D89D73E1-093A-FD1E-56D5-C2BA56DD55D5}"/>
              </a:ext>
            </a:extLst>
          </p:cNvPr>
          <p:cNvSpPr txBox="1"/>
          <p:nvPr/>
        </p:nvSpPr>
        <p:spPr>
          <a:xfrm>
            <a:off x="1413205" y="5506065"/>
            <a:ext cx="1563329" cy="369332"/>
          </a:xfrm>
          <a:prstGeom prst="rect">
            <a:avLst/>
          </a:prstGeom>
          <a:noFill/>
        </p:spPr>
        <p:txBody>
          <a:bodyPr wrap="square" rtlCol="0">
            <a:spAutoFit/>
          </a:bodyPr>
          <a:lstStyle/>
          <a:p>
            <a:r>
              <a:rPr lang="en-US" noProof="0" dirty="0"/>
              <a:t>Gabbro</a:t>
            </a:r>
          </a:p>
        </p:txBody>
      </p:sp>
      <p:sp>
        <p:nvSpPr>
          <p:cNvPr id="12" name="TextBox 11">
            <a:extLst>
              <a:ext uri="{FF2B5EF4-FFF2-40B4-BE49-F238E27FC236}">
                <a16:creationId xmlns:a16="http://schemas.microsoft.com/office/drawing/2014/main" id="{04DBC4F1-06CF-92B2-DFE4-3FBEE0D141DB}"/>
              </a:ext>
            </a:extLst>
          </p:cNvPr>
          <p:cNvSpPr txBox="1"/>
          <p:nvPr/>
        </p:nvSpPr>
        <p:spPr>
          <a:xfrm>
            <a:off x="5365438" y="5506065"/>
            <a:ext cx="1831311" cy="369332"/>
          </a:xfrm>
          <a:prstGeom prst="rect">
            <a:avLst/>
          </a:prstGeom>
          <a:noFill/>
        </p:spPr>
        <p:txBody>
          <a:bodyPr wrap="square" rtlCol="0">
            <a:spAutoFit/>
          </a:bodyPr>
          <a:lstStyle/>
          <a:p>
            <a:r>
              <a:rPr lang="en-US" noProof="0" dirty="0"/>
              <a:t>Quartz diorite</a:t>
            </a:r>
          </a:p>
        </p:txBody>
      </p:sp>
      <p:sp>
        <p:nvSpPr>
          <p:cNvPr id="13" name="TextBox 12">
            <a:extLst>
              <a:ext uri="{FF2B5EF4-FFF2-40B4-BE49-F238E27FC236}">
                <a16:creationId xmlns:a16="http://schemas.microsoft.com/office/drawing/2014/main" id="{CD343A69-0A15-22AF-FACF-B3C0D9B6CB01}"/>
              </a:ext>
            </a:extLst>
          </p:cNvPr>
          <p:cNvSpPr txBox="1"/>
          <p:nvPr/>
        </p:nvSpPr>
        <p:spPr>
          <a:xfrm>
            <a:off x="9585653" y="5506065"/>
            <a:ext cx="1672462" cy="373626"/>
          </a:xfrm>
          <a:prstGeom prst="rect">
            <a:avLst/>
          </a:prstGeom>
          <a:noFill/>
        </p:spPr>
        <p:txBody>
          <a:bodyPr wrap="square" rtlCol="0">
            <a:spAutoFit/>
          </a:bodyPr>
          <a:lstStyle/>
          <a:p>
            <a:r>
              <a:rPr lang="en-US" noProof="0" dirty="0"/>
              <a:t>Tonalite</a:t>
            </a:r>
          </a:p>
        </p:txBody>
      </p:sp>
      <p:sp>
        <p:nvSpPr>
          <p:cNvPr id="14" name="Rectangle 13">
            <a:extLst>
              <a:ext uri="{FF2B5EF4-FFF2-40B4-BE49-F238E27FC236}">
                <a16:creationId xmlns:a16="http://schemas.microsoft.com/office/drawing/2014/main" id="{B6A6FA3C-63E1-8F63-B9E0-C3A33A5CC074}"/>
              </a:ext>
            </a:extLst>
          </p:cNvPr>
          <p:cNvSpPr/>
          <p:nvPr/>
        </p:nvSpPr>
        <p:spPr>
          <a:xfrm>
            <a:off x="1327150" y="2425700"/>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47A01843-54CF-DE91-94DC-FEB4264A7DD1}"/>
              </a:ext>
            </a:extLst>
          </p:cNvPr>
          <p:cNvSpPr/>
          <p:nvPr/>
        </p:nvSpPr>
        <p:spPr>
          <a:xfrm>
            <a:off x="5200338" y="2425700"/>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Rectangle 15">
            <a:extLst>
              <a:ext uri="{FF2B5EF4-FFF2-40B4-BE49-F238E27FC236}">
                <a16:creationId xmlns:a16="http://schemas.microsoft.com/office/drawing/2014/main" id="{593F2B12-05B1-7199-1F11-1BD78166D691}"/>
              </a:ext>
            </a:extLst>
          </p:cNvPr>
          <p:cNvSpPr/>
          <p:nvPr/>
        </p:nvSpPr>
        <p:spPr>
          <a:xfrm>
            <a:off x="9133109" y="2425700"/>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a:extLst>
              <a:ext uri="{FF2B5EF4-FFF2-40B4-BE49-F238E27FC236}">
                <a16:creationId xmlns:a16="http://schemas.microsoft.com/office/drawing/2014/main" id="{3F389804-B60C-CF71-7443-2653361BCD70}"/>
              </a:ext>
            </a:extLst>
          </p:cNvPr>
          <p:cNvSpPr/>
          <p:nvPr/>
        </p:nvSpPr>
        <p:spPr>
          <a:xfrm>
            <a:off x="1959393" y="2406035"/>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60044EE1-F1A6-9D30-F40A-B51C317A9534}"/>
              </a:ext>
            </a:extLst>
          </p:cNvPr>
          <p:cNvSpPr/>
          <p:nvPr/>
        </p:nvSpPr>
        <p:spPr>
          <a:xfrm>
            <a:off x="2289593" y="2406035"/>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FD9D21DB-3F1E-BABF-0190-8C3AA96EBE6A}"/>
              </a:ext>
            </a:extLst>
          </p:cNvPr>
          <p:cNvSpPr/>
          <p:nvPr/>
        </p:nvSpPr>
        <p:spPr>
          <a:xfrm>
            <a:off x="6139814" y="2406035"/>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Rectangle 19">
            <a:extLst>
              <a:ext uri="{FF2B5EF4-FFF2-40B4-BE49-F238E27FC236}">
                <a16:creationId xmlns:a16="http://schemas.microsoft.com/office/drawing/2014/main" id="{E6E1567F-B6E2-5AFA-3E07-0765A4CE3C50}"/>
              </a:ext>
            </a:extLst>
          </p:cNvPr>
          <p:cNvSpPr/>
          <p:nvPr/>
        </p:nvSpPr>
        <p:spPr>
          <a:xfrm>
            <a:off x="10067507" y="2425700"/>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20">
            <a:extLst>
              <a:ext uri="{FF2B5EF4-FFF2-40B4-BE49-F238E27FC236}">
                <a16:creationId xmlns:a16="http://schemas.microsoft.com/office/drawing/2014/main" id="{F06DFCFB-70F5-4175-7A48-90B9F8C98821}"/>
              </a:ext>
            </a:extLst>
          </p:cNvPr>
          <p:cNvSpPr/>
          <p:nvPr/>
        </p:nvSpPr>
        <p:spPr>
          <a:xfrm>
            <a:off x="508000" y="2425699"/>
            <a:ext cx="531706"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21">
            <a:extLst>
              <a:ext uri="{FF2B5EF4-FFF2-40B4-BE49-F238E27FC236}">
                <a16:creationId xmlns:a16="http://schemas.microsoft.com/office/drawing/2014/main" id="{10260A20-8A11-66D4-86BA-774A422B5ABC}"/>
              </a:ext>
            </a:extLst>
          </p:cNvPr>
          <p:cNvSpPr/>
          <p:nvPr/>
        </p:nvSpPr>
        <p:spPr>
          <a:xfrm>
            <a:off x="4349944" y="2419866"/>
            <a:ext cx="531706"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Rectangle 22">
            <a:extLst>
              <a:ext uri="{FF2B5EF4-FFF2-40B4-BE49-F238E27FC236}">
                <a16:creationId xmlns:a16="http://schemas.microsoft.com/office/drawing/2014/main" id="{8AE758CC-E6A8-1515-124A-5EAF5A899BDC}"/>
              </a:ext>
            </a:extLst>
          </p:cNvPr>
          <p:cNvSpPr/>
          <p:nvPr/>
        </p:nvSpPr>
        <p:spPr>
          <a:xfrm>
            <a:off x="8280515" y="2426216"/>
            <a:ext cx="531706"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Rectangle 23">
            <a:extLst>
              <a:ext uri="{FF2B5EF4-FFF2-40B4-BE49-F238E27FC236}">
                <a16:creationId xmlns:a16="http://schemas.microsoft.com/office/drawing/2014/main" id="{2A2B8DED-C55E-4C20-C833-DE8110AEC4B4}"/>
              </a:ext>
            </a:extLst>
          </p:cNvPr>
          <p:cNvSpPr/>
          <p:nvPr/>
        </p:nvSpPr>
        <p:spPr>
          <a:xfrm>
            <a:off x="3203927" y="2419865"/>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24">
            <a:extLst>
              <a:ext uri="{FF2B5EF4-FFF2-40B4-BE49-F238E27FC236}">
                <a16:creationId xmlns:a16="http://schemas.microsoft.com/office/drawing/2014/main" id="{21A3A2C3-3943-B6F9-97B3-EB36EA19023E}"/>
              </a:ext>
            </a:extLst>
          </p:cNvPr>
          <p:cNvSpPr/>
          <p:nvPr/>
        </p:nvSpPr>
        <p:spPr>
          <a:xfrm>
            <a:off x="7093454" y="2406035"/>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25">
            <a:extLst>
              <a:ext uri="{FF2B5EF4-FFF2-40B4-BE49-F238E27FC236}">
                <a16:creationId xmlns:a16="http://schemas.microsoft.com/office/drawing/2014/main" id="{A31485C1-1546-61B6-3BD0-408FBBD12640}"/>
              </a:ext>
            </a:extLst>
          </p:cNvPr>
          <p:cNvSpPr/>
          <p:nvPr/>
        </p:nvSpPr>
        <p:spPr>
          <a:xfrm>
            <a:off x="11001905" y="2427347"/>
            <a:ext cx="165100" cy="30803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916198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5E845-8BC3-3B80-81F1-3366DAA3D849}"/>
              </a:ext>
            </a:extLst>
          </p:cNvPr>
          <p:cNvSpPr>
            <a:spLocks noGrp="1"/>
          </p:cNvSpPr>
          <p:nvPr>
            <p:ph type="title"/>
          </p:nvPr>
        </p:nvSpPr>
        <p:spPr/>
        <p:txBody>
          <a:bodyPr/>
          <a:lstStyle/>
          <a:p>
            <a:r>
              <a:rPr lang="en-US" noProof="0" dirty="0"/>
              <a:t>Spider diagrams: always check the log for useful info!</a:t>
            </a:r>
          </a:p>
        </p:txBody>
      </p:sp>
      <p:pic>
        <p:nvPicPr>
          <p:cNvPr id="5" name="Content Placeholder 4">
            <a:extLst>
              <a:ext uri="{FF2B5EF4-FFF2-40B4-BE49-F238E27FC236}">
                <a16:creationId xmlns:a16="http://schemas.microsoft.com/office/drawing/2014/main" id="{7293B0ED-BB10-CE98-2DE6-1A3AB001EE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4360" y="1690688"/>
            <a:ext cx="8328696" cy="4802187"/>
          </a:xfrm>
          <a:prstGeom prst="rect">
            <a:avLst/>
          </a:prstGeom>
        </p:spPr>
      </p:pic>
    </p:spTree>
    <p:extLst>
      <p:ext uri="{BB962C8B-B14F-4D97-AF65-F5344CB8AC3E}">
        <p14:creationId xmlns:p14="http://schemas.microsoft.com/office/powerpoint/2010/main" val="1153001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4FC40-53E3-CB59-2705-1FD6D1E082C0}"/>
              </a:ext>
            </a:extLst>
          </p:cNvPr>
          <p:cNvSpPr>
            <a:spLocks noGrp="1"/>
          </p:cNvSpPr>
          <p:nvPr>
            <p:ph type="title"/>
          </p:nvPr>
        </p:nvSpPr>
        <p:spPr/>
        <p:txBody>
          <a:bodyPr/>
          <a:lstStyle/>
          <a:p>
            <a:r>
              <a:rPr lang="en-US" noProof="0" dirty="0"/>
              <a:t>Spider diagrams: be creative!</a:t>
            </a:r>
          </a:p>
        </p:txBody>
      </p:sp>
      <p:pic>
        <p:nvPicPr>
          <p:cNvPr id="4" name="Content Placeholder 3">
            <a:extLst>
              <a:ext uri="{FF2B5EF4-FFF2-40B4-BE49-F238E27FC236}">
                <a16:creationId xmlns:a16="http://schemas.microsoft.com/office/drawing/2014/main" id="{FD7E3D0E-7545-9BAE-655D-826CCC88D79A}"/>
              </a:ext>
            </a:extLst>
          </p:cNvPr>
          <p:cNvPicPr>
            <a:picLocks noGrp="1" noChangeAspect="1"/>
          </p:cNvPicPr>
          <p:nvPr>
            <p:ph idx="1"/>
          </p:nvPr>
        </p:nvPicPr>
        <p:blipFill>
          <a:blip r:embed="rId2"/>
          <a:stretch>
            <a:fillRect/>
          </a:stretch>
        </p:blipFill>
        <p:spPr>
          <a:xfrm>
            <a:off x="4839958" y="1761025"/>
            <a:ext cx="5884264" cy="4351338"/>
          </a:xfrm>
          <a:prstGeom prst="rect">
            <a:avLst/>
          </a:prstGeom>
        </p:spPr>
      </p:pic>
      <p:sp>
        <p:nvSpPr>
          <p:cNvPr id="5" name="TextBox 4">
            <a:extLst>
              <a:ext uri="{FF2B5EF4-FFF2-40B4-BE49-F238E27FC236}">
                <a16:creationId xmlns:a16="http://schemas.microsoft.com/office/drawing/2014/main" id="{02A49E85-F67B-D222-563D-50F9CC363E22}"/>
              </a:ext>
            </a:extLst>
          </p:cNvPr>
          <p:cNvSpPr txBox="1"/>
          <p:nvPr/>
        </p:nvSpPr>
        <p:spPr>
          <a:xfrm>
            <a:off x="802555" y="2813310"/>
            <a:ext cx="3607357" cy="2246769"/>
          </a:xfrm>
          <a:prstGeom prst="rect">
            <a:avLst/>
          </a:prstGeom>
          <a:noFill/>
        </p:spPr>
        <p:txBody>
          <a:bodyPr wrap="square" rtlCol="0">
            <a:spAutoFit/>
          </a:bodyPr>
          <a:lstStyle/>
          <a:p>
            <a:r>
              <a:rPr lang="en-US" sz="2000" noProof="0" dirty="0"/>
              <a:t>Just because the GCD toolkit is designed for igneous rocks, that does not mean it does not work on other data. Here, for example, is a titanite REE plot done by O. Demina, using the </a:t>
            </a:r>
            <a:r>
              <a:rPr lang="en-US" sz="2000" noProof="0" dirty="0" err="1"/>
              <a:t>GCDTool</a:t>
            </a:r>
            <a:r>
              <a:rPr lang="en-US" sz="2000" noProof="0" dirty="0"/>
              <a:t> kit!</a:t>
            </a:r>
          </a:p>
        </p:txBody>
      </p:sp>
    </p:spTree>
    <p:extLst>
      <p:ext uri="{BB962C8B-B14F-4D97-AF65-F5344CB8AC3E}">
        <p14:creationId xmlns:p14="http://schemas.microsoft.com/office/powerpoint/2010/main" val="3782548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5F2FD-A201-4353-480F-7AF8092C42C1}"/>
              </a:ext>
            </a:extLst>
          </p:cNvPr>
          <p:cNvSpPr>
            <a:spLocks noGrp="1"/>
          </p:cNvSpPr>
          <p:nvPr>
            <p:ph type="title"/>
          </p:nvPr>
        </p:nvSpPr>
        <p:spPr/>
        <p:txBody>
          <a:bodyPr/>
          <a:lstStyle/>
          <a:p>
            <a:r>
              <a:rPr lang="en-US" noProof="0" dirty="0"/>
              <a:t>Pre-defined plots: classification</a:t>
            </a:r>
          </a:p>
        </p:txBody>
      </p:sp>
      <p:pic>
        <p:nvPicPr>
          <p:cNvPr id="6" name="Content Placeholder 5">
            <a:extLst>
              <a:ext uri="{FF2B5EF4-FFF2-40B4-BE49-F238E27FC236}">
                <a16:creationId xmlns:a16="http://schemas.microsoft.com/office/drawing/2014/main" id="{2E1E1B44-1FDF-5026-5031-A72C04FD3C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908" y="2141537"/>
            <a:ext cx="3134364" cy="4351338"/>
          </a:xfrm>
          <a:prstGeom prst="rect">
            <a:avLst/>
          </a:prstGeom>
        </p:spPr>
      </p:pic>
      <p:sp>
        <p:nvSpPr>
          <p:cNvPr id="4" name="TextBox 3">
            <a:extLst>
              <a:ext uri="{FF2B5EF4-FFF2-40B4-BE49-F238E27FC236}">
                <a16:creationId xmlns:a16="http://schemas.microsoft.com/office/drawing/2014/main" id="{2D8AB796-E5A3-57FA-8463-ACC0D237522D}"/>
              </a:ext>
            </a:extLst>
          </p:cNvPr>
          <p:cNvSpPr txBox="1"/>
          <p:nvPr/>
        </p:nvSpPr>
        <p:spPr>
          <a:xfrm>
            <a:off x="8758705" y="868203"/>
            <a:ext cx="2871020" cy="369332"/>
          </a:xfrm>
          <a:prstGeom prst="rect">
            <a:avLst/>
          </a:prstGeom>
          <a:noFill/>
        </p:spPr>
        <p:txBody>
          <a:bodyPr wrap="square" rtlCol="0">
            <a:spAutoFit/>
          </a:bodyPr>
          <a:lstStyle/>
          <a:p>
            <a:r>
              <a:rPr lang="en-US" noProof="0" dirty="0"/>
              <a:t>Same drill after that</a:t>
            </a:r>
          </a:p>
        </p:txBody>
      </p:sp>
      <p:pic>
        <p:nvPicPr>
          <p:cNvPr id="8" name="Picture 7">
            <a:extLst>
              <a:ext uri="{FF2B5EF4-FFF2-40B4-BE49-F238E27FC236}">
                <a16:creationId xmlns:a16="http://schemas.microsoft.com/office/drawing/2014/main" id="{92B8815A-2CAC-4899-F65C-1B6BD41D6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5794" y="1905342"/>
            <a:ext cx="2638790" cy="4587533"/>
          </a:xfrm>
          <a:prstGeom prst="rect">
            <a:avLst/>
          </a:prstGeom>
        </p:spPr>
      </p:pic>
      <p:pic>
        <p:nvPicPr>
          <p:cNvPr id="10" name="Picture 9">
            <a:extLst>
              <a:ext uri="{FF2B5EF4-FFF2-40B4-BE49-F238E27FC236}">
                <a16:creationId xmlns:a16="http://schemas.microsoft.com/office/drawing/2014/main" id="{CD837C4F-A115-2D1E-FE29-A94E5F78D1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0581" y="1219872"/>
            <a:ext cx="3434504" cy="1843329"/>
          </a:xfrm>
          <a:prstGeom prst="rect">
            <a:avLst/>
          </a:prstGeom>
        </p:spPr>
      </p:pic>
      <p:pic>
        <p:nvPicPr>
          <p:cNvPr id="12" name="Picture 11">
            <a:extLst>
              <a:ext uri="{FF2B5EF4-FFF2-40B4-BE49-F238E27FC236}">
                <a16:creationId xmlns:a16="http://schemas.microsoft.com/office/drawing/2014/main" id="{DD643C0B-0499-9A16-9AD4-A6576DA6FC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7821" y="3154253"/>
            <a:ext cx="3272787" cy="1760363"/>
          </a:xfrm>
          <a:prstGeom prst="rect">
            <a:avLst/>
          </a:prstGeom>
        </p:spPr>
      </p:pic>
      <p:pic>
        <p:nvPicPr>
          <p:cNvPr id="14" name="Picture 13">
            <a:extLst>
              <a:ext uri="{FF2B5EF4-FFF2-40B4-BE49-F238E27FC236}">
                <a16:creationId xmlns:a16="http://schemas.microsoft.com/office/drawing/2014/main" id="{F530631D-C426-E26C-B581-CE38F09640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37798" y="5005668"/>
            <a:ext cx="2112831" cy="1578259"/>
          </a:xfrm>
          <a:prstGeom prst="rect">
            <a:avLst/>
          </a:prstGeom>
        </p:spPr>
      </p:pic>
      <p:sp>
        <p:nvSpPr>
          <p:cNvPr id="15" name="TextBox 14">
            <a:extLst>
              <a:ext uri="{FF2B5EF4-FFF2-40B4-BE49-F238E27FC236}">
                <a16:creationId xmlns:a16="http://schemas.microsoft.com/office/drawing/2014/main" id="{D73858F8-ABE0-B141-89D1-6EF52626D447}"/>
              </a:ext>
            </a:extLst>
          </p:cNvPr>
          <p:cNvSpPr txBox="1"/>
          <p:nvPr/>
        </p:nvSpPr>
        <p:spPr>
          <a:xfrm>
            <a:off x="1504335" y="1690688"/>
            <a:ext cx="1225462" cy="369332"/>
          </a:xfrm>
          <a:prstGeom prst="rect">
            <a:avLst/>
          </a:prstGeom>
          <a:noFill/>
        </p:spPr>
        <p:txBody>
          <a:bodyPr wrap="square" rtlCol="0">
            <a:spAutoFit/>
          </a:bodyPr>
          <a:lstStyle/>
          <a:p>
            <a:r>
              <a:rPr lang="en-US" noProof="0" dirty="0"/>
              <a:t>Step 1</a:t>
            </a:r>
          </a:p>
        </p:txBody>
      </p:sp>
      <p:sp>
        <p:nvSpPr>
          <p:cNvPr id="16" name="TextBox 15">
            <a:extLst>
              <a:ext uri="{FF2B5EF4-FFF2-40B4-BE49-F238E27FC236}">
                <a16:creationId xmlns:a16="http://schemas.microsoft.com/office/drawing/2014/main" id="{7E2383D8-8FF1-9A31-E920-C60812ADF016}"/>
              </a:ext>
            </a:extLst>
          </p:cNvPr>
          <p:cNvSpPr txBox="1"/>
          <p:nvPr/>
        </p:nvSpPr>
        <p:spPr>
          <a:xfrm>
            <a:off x="5012458" y="1536010"/>
            <a:ext cx="1225462" cy="369332"/>
          </a:xfrm>
          <a:prstGeom prst="rect">
            <a:avLst/>
          </a:prstGeom>
          <a:noFill/>
        </p:spPr>
        <p:txBody>
          <a:bodyPr wrap="square" rtlCol="0">
            <a:spAutoFit/>
          </a:bodyPr>
          <a:lstStyle/>
          <a:p>
            <a:r>
              <a:rPr lang="en-US" noProof="0" dirty="0"/>
              <a:t>Step 2</a:t>
            </a:r>
          </a:p>
        </p:txBody>
      </p:sp>
    </p:spTree>
    <p:extLst>
      <p:ext uri="{BB962C8B-B14F-4D97-AF65-F5344CB8AC3E}">
        <p14:creationId xmlns:p14="http://schemas.microsoft.com/office/powerpoint/2010/main" val="38922867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DE90AB4-B095-E5EE-45E4-0ABC08C90F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0557" y="1890311"/>
            <a:ext cx="4841877" cy="4351338"/>
          </a:xfrm>
          <a:prstGeom prst="rect">
            <a:avLst/>
          </a:prstGeom>
        </p:spPr>
      </p:pic>
      <p:sp>
        <p:nvSpPr>
          <p:cNvPr id="4" name="Title 1">
            <a:extLst>
              <a:ext uri="{FF2B5EF4-FFF2-40B4-BE49-F238E27FC236}">
                <a16:creationId xmlns:a16="http://schemas.microsoft.com/office/drawing/2014/main" id="{65BFB8CC-AFF4-FF95-7A69-7B44F1D6AA43}"/>
              </a:ext>
            </a:extLst>
          </p:cNvPr>
          <p:cNvSpPr>
            <a:spLocks noGrp="1"/>
          </p:cNvSpPr>
          <p:nvPr>
            <p:ph type="title"/>
          </p:nvPr>
        </p:nvSpPr>
        <p:spPr>
          <a:xfrm>
            <a:off x="838200" y="365125"/>
            <a:ext cx="10515600" cy="1325563"/>
          </a:xfrm>
        </p:spPr>
        <p:txBody>
          <a:bodyPr/>
          <a:lstStyle/>
          <a:p>
            <a:r>
              <a:rPr lang="en-US" noProof="0" dirty="0"/>
              <a:t>Pre-defined plots: classification</a:t>
            </a:r>
          </a:p>
        </p:txBody>
      </p:sp>
      <p:pic>
        <p:nvPicPr>
          <p:cNvPr id="5" name="Picture 4">
            <a:extLst>
              <a:ext uri="{FF2B5EF4-FFF2-40B4-BE49-F238E27FC236}">
                <a16:creationId xmlns:a16="http://schemas.microsoft.com/office/drawing/2014/main" id="{605AA730-5B7A-7AA6-D397-2CE088604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4042" y="245889"/>
            <a:ext cx="913897" cy="1325563"/>
          </a:xfrm>
          <a:prstGeom prst="rect">
            <a:avLst/>
          </a:prstGeom>
        </p:spPr>
      </p:pic>
      <p:pic>
        <p:nvPicPr>
          <p:cNvPr id="9" name="Picture 8">
            <a:extLst>
              <a:ext uri="{FF2B5EF4-FFF2-40B4-BE49-F238E27FC236}">
                <a16:creationId xmlns:a16="http://schemas.microsoft.com/office/drawing/2014/main" id="{C5917452-593B-9242-68FA-4686496D37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3641" y="1690688"/>
            <a:ext cx="5062764" cy="4591467"/>
          </a:xfrm>
          <a:prstGeom prst="rect">
            <a:avLst/>
          </a:prstGeom>
        </p:spPr>
      </p:pic>
    </p:spTree>
    <p:extLst>
      <p:ext uri="{BB962C8B-B14F-4D97-AF65-F5344CB8AC3E}">
        <p14:creationId xmlns:p14="http://schemas.microsoft.com/office/powerpoint/2010/main" val="3832712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DF162-6EF5-A78B-2A51-80DD4F849543}"/>
              </a:ext>
            </a:extLst>
          </p:cNvPr>
          <p:cNvSpPr>
            <a:spLocks noGrp="1"/>
          </p:cNvSpPr>
          <p:nvPr>
            <p:ph type="title"/>
          </p:nvPr>
        </p:nvSpPr>
        <p:spPr/>
        <p:txBody>
          <a:bodyPr/>
          <a:lstStyle/>
          <a:p>
            <a:r>
              <a:rPr lang="en-US" noProof="0" dirty="0"/>
              <a:t>Pre-defined plots: classification</a:t>
            </a:r>
          </a:p>
        </p:txBody>
      </p:sp>
      <p:pic>
        <p:nvPicPr>
          <p:cNvPr id="5" name="Picture 4">
            <a:extLst>
              <a:ext uri="{FF2B5EF4-FFF2-40B4-BE49-F238E27FC236}">
                <a16:creationId xmlns:a16="http://schemas.microsoft.com/office/drawing/2014/main" id="{408EC3BA-6EB7-7D78-DE5E-804DCD43E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4042" y="245889"/>
            <a:ext cx="913897" cy="1325563"/>
          </a:xfrm>
          <a:prstGeom prst="rect">
            <a:avLst/>
          </a:prstGeom>
        </p:spPr>
      </p:pic>
      <p:pic>
        <p:nvPicPr>
          <p:cNvPr id="7" name="Picture 6">
            <a:extLst>
              <a:ext uri="{FF2B5EF4-FFF2-40B4-BE49-F238E27FC236}">
                <a16:creationId xmlns:a16="http://schemas.microsoft.com/office/drawing/2014/main" id="{57302358-5711-71DA-76DC-6246CF77AA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320" y="2147881"/>
            <a:ext cx="4047281" cy="3761772"/>
          </a:xfrm>
          <a:prstGeom prst="rect">
            <a:avLst/>
          </a:prstGeom>
        </p:spPr>
      </p:pic>
      <p:pic>
        <p:nvPicPr>
          <p:cNvPr id="9" name="Picture 8">
            <a:extLst>
              <a:ext uri="{FF2B5EF4-FFF2-40B4-BE49-F238E27FC236}">
                <a16:creationId xmlns:a16="http://schemas.microsoft.com/office/drawing/2014/main" id="{847035EB-4B3F-979D-6D46-C33FDA0608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9848" y="1690688"/>
            <a:ext cx="5005163" cy="4468006"/>
          </a:xfrm>
          <a:prstGeom prst="rect">
            <a:avLst/>
          </a:prstGeom>
        </p:spPr>
      </p:pic>
    </p:spTree>
    <p:extLst>
      <p:ext uri="{BB962C8B-B14F-4D97-AF65-F5344CB8AC3E}">
        <p14:creationId xmlns:p14="http://schemas.microsoft.com/office/powerpoint/2010/main" val="1165444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71323-5447-A239-2AB0-428CE571CAB6}"/>
              </a:ext>
            </a:extLst>
          </p:cNvPr>
          <p:cNvSpPr>
            <a:spLocks noGrp="1"/>
          </p:cNvSpPr>
          <p:nvPr>
            <p:ph type="title"/>
          </p:nvPr>
        </p:nvSpPr>
        <p:spPr/>
        <p:txBody>
          <a:bodyPr/>
          <a:lstStyle/>
          <a:p>
            <a:r>
              <a:rPr lang="en-US" noProof="0" dirty="0"/>
              <a:t>Pre-defined plots: Geotectonic</a:t>
            </a:r>
          </a:p>
        </p:txBody>
      </p:sp>
      <p:pic>
        <p:nvPicPr>
          <p:cNvPr id="5" name="Content Placeholder 4">
            <a:extLst>
              <a:ext uri="{FF2B5EF4-FFF2-40B4-BE49-F238E27FC236}">
                <a16:creationId xmlns:a16="http://schemas.microsoft.com/office/drawing/2014/main" id="{8399C9B4-1458-CAA8-8912-1139CDA5DD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597" y="2141537"/>
            <a:ext cx="3139360" cy="4351338"/>
          </a:xfrm>
          <a:prstGeom prst="rect">
            <a:avLst/>
          </a:prstGeom>
        </p:spPr>
      </p:pic>
      <p:pic>
        <p:nvPicPr>
          <p:cNvPr id="7" name="Picture 6">
            <a:extLst>
              <a:ext uri="{FF2B5EF4-FFF2-40B4-BE49-F238E27FC236}">
                <a16:creationId xmlns:a16="http://schemas.microsoft.com/office/drawing/2014/main" id="{6D61A292-78A5-5D48-FFF9-5D642FCB1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259" y="1913138"/>
            <a:ext cx="2303156" cy="4808136"/>
          </a:xfrm>
          <a:prstGeom prst="rect">
            <a:avLst/>
          </a:prstGeom>
        </p:spPr>
      </p:pic>
      <p:pic>
        <p:nvPicPr>
          <p:cNvPr id="9" name="Picture 8">
            <a:extLst>
              <a:ext uri="{FF2B5EF4-FFF2-40B4-BE49-F238E27FC236}">
                <a16:creationId xmlns:a16="http://schemas.microsoft.com/office/drawing/2014/main" id="{54AA871C-CEA0-3D26-EBB8-EAD328E44B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2457" y="960643"/>
            <a:ext cx="3350886" cy="1800476"/>
          </a:xfrm>
          <a:prstGeom prst="rect">
            <a:avLst/>
          </a:prstGeom>
        </p:spPr>
      </p:pic>
      <p:pic>
        <p:nvPicPr>
          <p:cNvPr id="11" name="Picture 10">
            <a:extLst>
              <a:ext uri="{FF2B5EF4-FFF2-40B4-BE49-F238E27FC236}">
                <a16:creationId xmlns:a16="http://schemas.microsoft.com/office/drawing/2014/main" id="{E1D3A90B-14D9-3CB1-00EA-58C5D28C6E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2402" y="2904800"/>
            <a:ext cx="3250996" cy="1761299"/>
          </a:xfrm>
          <a:prstGeom prst="rect">
            <a:avLst/>
          </a:prstGeom>
        </p:spPr>
      </p:pic>
      <p:pic>
        <p:nvPicPr>
          <p:cNvPr id="13" name="Picture 12">
            <a:extLst>
              <a:ext uri="{FF2B5EF4-FFF2-40B4-BE49-F238E27FC236}">
                <a16:creationId xmlns:a16="http://schemas.microsoft.com/office/drawing/2014/main" id="{7ACCC66B-C6A0-C3B4-0EE7-472DACFDFE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60344" y="4809780"/>
            <a:ext cx="2055112" cy="1517251"/>
          </a:xfrm>
          <a:prstGeom prst="rect">
            <a:avLst/>
          </a:prstGeom>
        </p:spPr>
      </p:pic>
      <p:sp>
        <p:nvSpPr>
          <p:cNvPr id="14" name="TextBox 13">
            <a:extLst>
              <a:ext uri="{FF2B5EF4-FFF2-40B4-BE49-F238E27FC236}">
                <a16:creationId xmlns:a16="http://schemas.microsoft.com/office/drawing/2014/main" id="{C8F72032-FA77-1D4E-E993-A9FE9D6916C5}"/>
              </a:ext>
            </a:extLst>
          </p:cNvPr>
          <p:cNvSpPr txBox="1"/>
          <p:nvPr/>
        </p:nvSpPr>
        <p:spPr>
          <a:xfrm>
            <a:off x="1504335" y="1690688"/>
            <a:ext cx="1225462" cy="369332"/>
          </a:xfrm>
          <a:prstGeom prst="rect">
            <a:avLst/>
          </a:prstGeom>
          <a:noFill/>
        </p:spPr>
        <p:txBody>
          <a:bodyPr wrap="square" rtlCol="0">
            <a:spAutoFit/>
          </a:bodyPr>
          <a:lstStyle/>
          <a:p>
            <a:r>
              <a:rPr lang="en-US" noProof="0" dirty="0"/>
              <a:t>Step 1</a:t>
            </a:r>
          </a:p>
        </p:txBody>
      </p:sp>
      <p:sp>
        <p:nvSpPr>
          <p:cNvPr id="15" name="TextBox 14">
            <a:extLst>
              <a:ext uri="{FF2B5EF4-FFF2-40B4-BE49-F238E27FC236}">
                <a16:creationId xmlns:a16="http://schemas.microsoft.com/office/drawing/2014/main" id="{7DF7CEDE-0029-5439-6E4D-CED84C071097}"/>
              </a:ext>
            </a:extLst>
          </p:cNvPr>
          <p:cNvSpPr txBox="1"/>
          <p:nvPr/>
        </p:nvSpPr>
        <p:spPr>
          <a:xfrm>
            <a:off x="4741106" y="1628524"/>
            <a:ext cx="1225462" cy="369332"/>
          </a:xfrm>
          <a:prstGeom prst="rect">
            <a:avLst/>
          </a:prstGeom>
          <a:noFill/>
        </p:spPr>
        <p:txBody>
          <a:bodyPr wrap="square" rtlCol="0">
            <a:spAutoFit/>
          </a:bodyPr>
          <a:lstStyle/>
          <a:p>
            <a:r>
              <a:rPr lang="en-US" noProof="0" dirty="0"/>
              <a:t>Step 2</a:t>
            </a:r>
          </a:p>
        </p:txBody>
      </p:sp>
      <p:sp>
        <p:nvSpPr>
          <p:cNvPr id="16" name="TextBox 15">
            <a:extLst>
              <a:ext uri="{FF2B5EF4-FFF2-40B4-BE49-F238E27FC236}">
                <a16:creationId xmlns:a16="http://schemas.microsoft.com/office/drawing/2014/main" id="{EB72113A-5D7A-84A6-541F-D2647EC14D39}"/>
              </a:ext>
            </a:extLst>
          </p:cNvPr>
          <p:cNvSpPr txBox="1"/>
          <p:nvPr/>
        </p:nvSpPr>
        <p:spPr>
          <a:xfrm>
            <a:off x="8642378" y="509794"/>
            <a:ext cx="2871020" cy="369332"/>
          </a:xfrm>
          <a:prstGeom prst="rect">
            <a:avLst/>
          </a:prstGeom>
          <a:noFill/>
        </p:spPr>
        <p:txBody>
          <a:bodyPr wrap="square" rtlCol="0">
            <a:spAutoFit/>
          </a:bodyPr>
          <a:lstStyle/>
          <a:p>
            <a:r>
              <a:rPr lang="en-US" noProof="0" dirty="0"/>
              <a:t>Same drill after that</a:t>
            </a:r>
          </a:p>
        </p:txBody>
      </p:sp>
    </p:spTree>
    <p:extLst>
      <p:ext uri="{BB962C8B-B14F-4D97-AF65-F5344CB8AC3E}">
        <p14:creationId xmlns:p14="http://schemas.microsoft.com/office/powerpoint/2010/main" val="685937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D3709-61AD-6EE8-2CFC-D2A203A05197}"/>
              </a:ext>
            </a:extLst>
          </p:cNvPr>
          <p:cNvSpPr>
            <a:spLocks noGrp="1"/>
          </p:cNvSpPr>
          <p:nvPr>
            <p:ph type="title"/>
          </p:nvPr>
        </p:nvSpPr>
        <p:spPr/>
        <p:txBody>
          <a:bodyPr/>
          <a:lstStyle/>
          <a:p>
            <a:r>
              <a:rPr lang="en-US" noProof="0" dirty="0"/>
              <a:t>Pre-defined plots: Geotectonic</a:t>
            </a:r>
          </a:p>
        </p:txBody>
      </p:sp>
      <p:pic>
        <p:nvPicPr>
          <p:cNvPr id="5" name="Content Placeholder 4">
            <a:extLst>
              <a:ext uri="{FF2B5EF4-FFF2-40B4-BE49-F238E27FC236}">
                <a16:creationId xmlns:a16="http://schemas.microsoft.com/office/drawing/2014/main" id="{E424BB43-AAA4-2756-81BE-4E5542A2A4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55122"/>
            <a:ext cx="4463057" cy="4351338"/>
          </a:xfrm>
          <a:prstGeom prst="rect">
            <a:avLst/>
          </a:prstGeom>
        </p:spPr>
      </p:pic>
      <p:pic>
        <p:nvPicPr>
          <p:cNvPr id="7" name="Picture 6">
            <a:extLst>
              <a:ext uri="{FF2B5EF4-FFF2-40B4-BE49-F238E27FC236}">
                <a16:creationId xmlns:a16="http://schemas.microsoft.com/office/drawing/2014/main" id="{A0780DFD-2BA5-8F57-E61F-4E8763DD6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138" y="2186426"/>
            <a:ext cx="4206240" cy="3688729"/>
          </a:xfrm>
          <a:prstGeom prst="rect">
            <a:avLst/>
          </a:prstGeom>
        </p:spPr>
      </p:pic>
    </p:spTree>
    <p:extLst>
      <p:ext uri="{BB962C8B-B14F-4D97-AF65-F5344CB8AC3E}">
        <p14:creationId xmlns:p14="http://schemas.microsoft.com/office/powerpoint/2010/main" val="1964611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DABE07-B0CE-C96A-0F18-734AEBE7273F}"/>
              </a:ext>
            </a:extLst>
          </p:cNvPr>
          <p:cNvSpPr>
            <a:spLocks noGrp="1"/>
          </p:cNvSpPr>
          <p:nvPr>
            <p:ph idx="1"/>
          </p:nvPr>
        </p:nvSpPr>
        <p:spPr/>
        <p:txBody>
          <a:bodyPr>
            <a:normAutofit fontScale="92500" lnSpcReduction="10000"/>
          </a:bodyPr>
          <a:lstStyle/>
          <a:p>
            <a:pPr marL="0" indent="0">
              <a:buNone/>
            </a:pPr>
            <a:r>
              <a:rPr lang="en-US" noProof="0" dirty="0"/>
              <a:t>Caution! </a:t>
            </a:r>
          </a:p>
          <a:p>
            <a:pPr lvl="0"/>
            <a:r>
              <a:rPr lang="en-US" noProof="0" dirty="0"/>
              <a:t>For felsic rocks, do not use tectonic diagrams designed for basic rocks and vice versa.</a:t>
            </a:r>
          </a:p>
          <a:p>
            <a:pPr lvl="0"/>
            <a:r>
              <a:rPr lang="en-US" noProof="0" dirty="0"/>
              <a:t>Intermediate composition rocks should be treated as evolved felsic rocks.</a:t>
            </a:r>
          </a:p>
          <a:p>
            <a:pPr lvl="0"/>
            <a:r>
              <a:rPr lang="en-US" noProof="0" dirty="0"/>
              <a:t>Be wary of element mobility after the rock has formed (high-grade metamorphism, partial melting, hydrothermal alteration).</a:t>
            </a:r>
          </a:p>
          <a:p>
            <a:pPr lvl="0"/>
            <a:r>
              <a:rPr lang="en-US" noProof="0" dirty="0"/>
              <a:t>Do not rely too much on the tectonic diagrams when working with Paleoproterozoic rocks: they are often based on modern rocks.</a:t>
            </a:r>
          </a:p>
          <a:p>
            <a:pPr lvl="0"/>
            <a:r>
              <a:rPr lang="en-US" noProof="0" dirty="0"/>
              <a:t>Don’t be lazy: always go back to the source and check what the plots discriminate, and what the logic is behind the defined fields.</a:t>
            </a:r>
          </a:p>
        </p:txBody>
      </p:sp>
      <p:sp>
        <p:nvSpPr>
          <p:cNvPr id="4" name="Title 1">
            <a:extLst>
              <a:ext uri="{FF2B5EF4-FFF2-40B4-BE49-F238E27FC236}">
                <a16:creationId xmlns:a16="http://schemas.microsoft.com/office/drawing/2014/main" id="{46D8A15F-D471-1691-DCDB-10E8963DD1CE}"/>
              </a:ext>
            </a:extLst>
          </p:cNvPr>
          <p:cNvSpPr>
            <a:spLocks noGrp="1"/>
          </p:cNvSpPr>
          <p:nvPr>
            <p:ph type="title"/>
          </p:nvPr>
        </p:nvSpPr>
        <p:spPr>
          <a:xfrm>
            <a:off x="838200" y="365125"/>
            <a:ext cx="10515600" cy="1325563"/>
          </a:xfrm>
        </p:spPr>
        <p:txBody>
          <a:bodyPr/>
          <a:lstStyle/>
          <a:p>
            <a:r>
              <a:rPr lang="en-US" noProof="0" dirty="0"/>
              <a:t>Pre-defined plots: Geotectonic</a:t>
            </a:r>
          </a:p>
        </p:txBody>
      </p:sp>
    </p:spTree>
    <p:extLst>
      <p:ext uri="{BB962C8B-B14F-4D97-AF65-F5344CB8AC3E}">
        <p14:creationId xmlns:p14="http://schemas.microsoft.com/office/powerpoint/2010/main" val="309589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AEEC2-B1FE-AD05-524C-B00C2A4C8C44}"/>
              </a:ext>
            </a:extLst>
          </p:cNvPr>
          <p:cNvSpPr>
            <a:spLocks noGrp="1"/>
          </p:cNvSpPr>
          <p:nvPr>
            <p:ph type="title"/>
          </p:nvPr>
        </p:nvSpPr>
        <p:spPr/>
        <p:txBody>
          <a:bodyPr/>
          <a:lstStyle/>
          <a:p>
            <a:r>
              <a:rPr lang="en-US" noProof="0" dirty="0"/>
              <a:t>Plug-ins: </a:t>
            </a:r>
            <a:r>
              <a:rPr lang="en-US" noProof="0" dirty="0" err="1"/>
              <a:t>isocon</a:t>
            </a:r>
            <a:r>
              <a:rPr lang="en-US" noProof="0" dirty="0"/>
              <a:t> </a:t>
            </a:r>
          </a:p>
        </p:txBody>
      </p:sp>
      <p:pic>
        <p:nvPicPr>
          <p:cNvPr id="5" name="Content Placeholder 4">
            <a:extLst>
              <a:ext uri="{FF2B5EF4-FFF2-40B4-BE49-F238E27FC236}">
                <a16:creationId xmlns:a16="http://schemas.microsoft.com/office/drawing/2014/main" id="{B466BCF6-55B6-EE42-15C6-E39579E220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3785" y="1867589"/>
            <a:ext cx="4039164" cy="2257740"/>
          </a:xfrm>
          <a:prstGeom prst="rect">
            <a:avLst/>
          </a:prstGeom>
        </p:spPr>
      </p:pic>
      <p:pic>
        <p:nvPicPr>
          <p:cNvPr id="7" name="Picture 6">
            <a:extLst>
              <a:ext uri="{FF2B5EF4-FFF2-40B4-BE49-F238E27FC236}">
                <a16:creationId xmlns:a16="http://schemas.microsoft.com/office/drawing/2014/main" id="{D60D1D87-4D42-CFC2-7AE9-03181E773E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785" y="4641299"/>
            <a:ext cx="3362794" cy="2019582"/>
          </a:xfrm>
          <a:prstGeom prst="rect">
            <a:avLst/>
          </a:prstGeom>
        </p:spPr>
      </p:pic>
      <p:pic>
        <p:nvPicPr>
          <p:cNvPr id="9" name="Picture 8">
            <a:extLst>
              <a:ext uri="{FF2B5EF4-FFF2-40B4-BE49-F238E27FC236}">
                <a16:creationId xmlns:a16="http://schemas.microsoft.com/office/drawing/2014/main" id="{7ACE0496-F52C-2FDC-6CB1-A37C957D55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6337" y="1115367"/>
            <a:ext cx="5363005" cy="5742633"/>
          </a:xfrm>
          <a:prstGeom prst="rect">
            <a:avLst/>
          </a:prstGeom>
        </p:spPr>
      </p:pic>
      <p:sp>
        <p:nvSpPr>
          <p:cNvPr id="10" name="TextBox 9">
            <a:extLst>
              <a:ext uri="{FF2B5EF4-FFF2-40B4-BE49-F238E27FC236}">
                <a16:creationId xmlns:a16="http://schemas.microsoft.com/office/drawing/2014/main" id="{AB5C5AB6-BD7E-83F7-AA97-EDC020D1BB38}"/>
              </a:ext>
            </a:extLst>
          </p:cNvPr>
          <p:cNvSpPr txBox="1"/>
          <p:nvPr/>
        </p:nvSpPr>
        <p:spPr>
          <a:xfrm>
            <a:off x="2177416" y="4198648"/>
            <a:ext cx="2049864" cy="369332"/>
          </a:xfrm>
          <a:prstGeom prst="rect">
            <a:avLst/>
          </a:prstGeom>
          <a:noFill/>
        </p:spPr>
        <p:txBody>
          <a:bodyPr wrap="square" rtlCol="0">
            <a:spAutoFit/>
          </a:bodyPr>
          <a:lstStyle/>
          <a:p>
            <a:r>
              <a:rPr lang="en-US" noProof="0" dirty="0"/>
              <a:t>Step2</a:t>
            </a:r>
          </a:p>
        </p:txBody>
      </p:sp>
      <p:sp>
        <p:nvSpPr>
          <p:cNvPr id="11" name="TextBox 10">
            <a:extLst>
              <a:ext uri="{FF2B5EF4-FFF2-40B4-BE49-F238E27FC236}">
                <a16:creationId xmlns:a16="http://schemas.microsoft.com/office/drawing/2014/main" id="{A0C99E63-4FC8-A6A0-CD62-425B846E554E}"/>
              </a:ext>
            </a:extLst>
          </p:cNvPr>
          <p:cNvSpPr txBox="1"/>
          <p:nvPr/>
        </p:nvSpPr>
        <p:spPr>
          <a:xfrm>
            <a:off x="2228222" y="1613029"/>
            <a:ext cx="2049864" cy="369332"/>
          </a:xfrm>
          <a:prstGeom prst="rect">
            <a:avLst/>
          </a:prstGeom>
          <a:noFill/>
        </p:spPr>
        <p:txBody>
          <a:bodyPr wrap="square" rtlCol="0">
            <a:spAutoFit/>
          </a:bodyPr>
          <a:lstStyle/>
          <a:p>
            <a:r>
              <a:rPr lang="en-US" noProof="0" dirty="0"/>
              <a:t>Step1</a:t>
            </a:r>
          </a:p>
        </p:txBody>
      </p:sp>
      <p:sp>
        <p:nvSpPr>
          <p:cNvPr id="12" name="TextBox 11">
            <a:extLst>
              <a:ext uri="{FF2B5EF4-FFF2-40B4-BE49-F238E27FC236}">
                <a16:creationId xmlns:a16="http://schemas.microsoft.com/office/drawing/2014/main" id="{0C532368-9AE2-B904-5506-52A7E346B346}"/>
              </a:ext>
            </a:extLst>
          </p:cNvPr>
          <p:cNvSpPr txBox="1"/>
          <p:nvPr/>
        </p:nvSpPr>
        <p:spPr>
          <a:xfrm>
            <a:off x="6277143" y="188224"/>
            <a:ext cx="5312199" cy="923330"/>
          </a:xfrm>
          <a:prstGeom prst="rect">
            <a:avLst/>
          </a:prstGeom>
          <a:noFill/>
        </p:spPr>
        <p:txBody>
          <a:bodyPr wrap="square" rtlCol="0">
            <a:spAutoFit/>
          </a:bodyPr>
          <a:lstStyle/>
          <a:p>
            <a:pPr algn="ctr"/>
            <a:r>
              <a:rPr lang="en-US" noProof="0" dirty="0"/>
              <a:t>Step3</a:t>
            </a:r>
          </a:p>
          <a:p>
            <a:pPr algn="ctr"/>
            <a:endParaRPr lang="en-US" noProof="0" dirty="0"/>
          </a:p>
          <a:p>
            <a:pPr algn="ctr"/>
            <a:r>
              <a:rPr lang="en-US" noProof="0" dirty="0"/>
              <a:t>Select first unaltered rock, then altered rock.</a:t>
            </a:r>
          </a:p>
        </p:txBody>
      </p:sp>
    </p:spTree>
    <p:extLst>
      <p:ext uri="{BB962C8B-B14F-4D97-AF65-F5344CB8AC3E}">
        <p14:creationId xmlns:p14="http://schemas.microsoft.com/office/powerpoint/2010/main" val="2088529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CF1290A-6914-27D4-0164-C1F3BA6E70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8364" y="2141537"/>
            <a:ext cx="3890136" cy="4351338"/>
          </a:xfrm>
          <a:prstGeom prst="rect">
            <a:avLst/>
          </a:prstGeom>
        </p:spPr>
      </p:pic>
      <p:sp>
        <p:nvSpPr>
          <p:cNvPr id="4" name="Title 1">
            <a:extLst>
              <a:ext uri="{FF2B5EF4-FFF2-40B4-BE49-F238E27FC236}">
                <a16:creationId xmlns:a16="http://schemas.microsoft.com/office/drawing/2014/main" id="{5AAF40C5-9813-278C-8965-E08BABD78034}"/>
              </a:ext>
            </a:extLst>
          </p:cNvPr>
          <p:cNvSpPr>
            <a:spLocks noGrp="1"/>
          </p:cNvSpPr>
          <p:nvPr>
            <p:ph type="title"/>
          </p:nvPr>
        </p:nvSpPr>
        <p:spPr>
          <a:xfrm>
            <a:off x="838200" y="365125"/>
            <a:ext cx="10515600" cy="1325563"/>
          </a:xfrm>
        </p:spPr>
        <p:txBody>
          <a:bodyPr/>
          <a:lstStyle/>
          <a:p>
            <a:r>
              <a:rPr lang="en-US" noProof="0" dirty="0"/>
              <a:t>Plug-ins: </a:t>
            </a:r>
            <a:r>
              <a:rPr lang="en-US" noProof="0" dirty="0" err="1"/>
              <a:t>isocon</a:t>
            </a:r>
            <a:r>
              <a:rPr lang="en-US" noProof="0" dirty="0"/>
              <a:t> </a:t>
            </a:r>
          </a:p>
        </p:txBody>
      </p:sp>
      <p:pic>
        <p:nvPicPr>
          <p:cNvPr id="8" name="Picture 7">
            <a:extLst>
              <a:ext uri="{FF2B5EF4-FFF2-40B4-BE49-F238E27FC236}">
                <a16:creationId xmlns:a16="http://schemas.microsoft.com/office/drawing/2014/main" id="{E36113EC-583C-5700-FBC3-24CE173965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855" y="989319"/>
            <a:ext cx="3312551" cy="5293340"/>
          </a:xfrm>
          <a:prstGeom prst="rect">
            <a:avLst/>
          </a:prstGeom>
        </p:spPr>
      </p:pic>
      <p:pic>
        <p:nvPicPr>
          <p:cNvPr id="9" name="Content Placeholder 4">
            <a:extLst>
              <a:ext uri="{FF2B5EF4-FFF2-40B4-BE49-F238E27FC236}">
                <a16:creationId xmlns:a16="http://schemas.microsoft.com/office/drawing/2014/main" id="{2EAEA4F4-D483-D132-86DF-81773A78B2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4766" y="3207996"/>
            <a:ext cx="3008870" cy="1557355"/>
          </a:xfrm>
          <a:prstGeom prst="rect">
            <a:avLst/>
          </a:prstGeom>
        </p:spPr>
      </p:pic>
      <p:sp>
        <p:nvSpPr>
          <p:cNvPr id="10" name="TextBox 9">
            <a:extLst>
              <a:ext uri="{FF2B5EF4-FFF2-40B4-BE49-F238E27FC236}">
                <a16:creationId xmlns:a16="http://schemas.microsoft.com/office/drawing/2014/main" id="{5927D309-F332-49C1-EC86-3774F5532746}"/>
              </a:ext>
            </a:extLst>
          </p:cNvPr>
          <p:cNvSpPr txBox="1"/>
          <p:nvPr/>
        </p:nvSpPr>
        <p:spPr>
          <a:xfrm>
            <a:off x="8587506" y="900450"/>
            <a:ext cx="3083389" cy="2031325"/>
          </a:xfrm>
          <a:prstGeom prst="rect">
            <a:avLst/>
          </a:prstGeom>
          <a:noFill/>
        </p:spPr>
        <p:txBody>
          <a:bodyPr wrap="square" rtlCol="0">
            <a:spAutoFit/>
          </a:bodyPr>
          <a:lstStyle/>
          <a:p>
            <a:r>
              <a:rPr lang="en-US" noProof="0" dirty="0"/>
              <a:t>The histogram and table can help you select immobile elements, but you should consider the system you are working with. Pure mathematical solution is not necessarily correct. </a:t>
            </a:r>
          </a:p>
        </p:txBody>
      </p:sp>
    </p:spTree>
    <p:extLst>
      <p:ext uri="{BB962C8B-B14F-4D97-AF65-F5344CB8AC3E}">
        <p14:creationId xmlns:p14="http://schemas.microsoft.com/office/powerpoint/2010/main" val="37513555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7E20-3A3C-5B8F-0C61-C2A412D26C4D}"/>
              </a:ext>
            </a:extLst>
          </p:cNvPr>
          <p:cNvSpPr>
            <a:spLocks noGrp="1"/>
          </p:cNvSpPr>
          <p:nvPr>
            <p:ph type="title"/>
          </p:nvPr>
        </p:nvSpPr>
        <p:spPr/>
        <p:txBody>
          <a:bodyPr/>
          <a:lstStyle/>
          <a:p>
            <a:r>
              <a:rPr lang="en-US" noProof="0" dirty="0"/>
              <a:t>Plug-ins: </a:t>
            </a:r>
            <a:r>
              <a:rPr lang="en-US" noProof="0" dirty="0" err="1"/>
              <a:t>isocon</a:t>
            </a:r>
            <a:r>
              <a:rPr lang="en-US" noProof="0" dirty="0"/>
              <a:t> </a:t>
            </a:r>
          </a:p>
        </p:txBody>
      </p:sp>
      <p:pic>
        <p:nvPicPr>
          <p:cNvPr id="9" name="Content Placeholder 8">
            <a:extLst>
              <a:ext uri="{FF2B5EF4-FFF2-40B4-BE49-F238E27FC236}">
                <a16:creationId xmlns:a16="http://schemas.microsoft.com/office/drawing/2014/main" id="{A4AAA3B9-510F-940D-7C59-CA8009DE21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4596" y="1532348"/>
            <a:ext cx="9044771" cy="4960527"/>
          </a:xfrm>
          <a:prstGeom prst="rect">
            <a:avLst/>
          </a:prstGeom>
        </p:spPr>
      </p:pic>
    </p:spTree>
    <p:extLst>
      <p:ext uri="{BB962C8B-B14F-4D97-AF65-F5344CB8AC3E}">
        <p14:creationId xmlns:p14="http://schemas.microsoft.com/office/powerpoint/2010/main" val="222870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E08B1C-9681-2339-742B-1B5E4ED2D633}"/>
              </a:ext>
            </a:extLst>
          </p:cNvPr>
          <p:cNvSpPr>
            <a:spLocks noGrp="1"/>
          </p:cNvSpPr>
          <p:nvPr>
            <p:ph type="title"/>
          </p:nvPr>
        </p:nvSpPr>
        <p:spPr>
          <a:xfrm>
            <a:off x="356419" y="275483"/>
            <a:ext cx="10515600" cy="1325563"/>
          </a:xfrm>
        </p:spPr>
        <p:txBody>
          <a:bodyPr/>
          <a:lstStyle/>
          <a:p>
            <a:r>
              <a:rPr lang="en-US" noProof="0" dirty="0"/>
              <a:t>Plug-ins: </a:t>
            </a:r>
            <a:r>
              <a:rPr lang="en-US" noProof="0" dirty="0" err="1"/>
              <a:t>isocon</a:t>
            </a:r>
            <a:r>
              <a:rPr lang="en-US" noProof="0" dirty="0"/>
              <a:t> </a:t>
            </a:r>
          </a:p>
        </p:txBody>
      </p:sp>
      <p:pic>
        <p:nvPicPr>
          <p:cNvPr id="6" name="Picture 5">
            <a:extLst>
              <a:ext uri="{FF2B5EF4-FFF2-40B4-BE49-F238E27FC236}">
                <a16:creationId xmlns:a16="http://schemas.microsoft.com/office/drawing/2014/main" id="{BCEE51A5-1A0C-0173-D332-FA29D1E0B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6663" y="1905846"/>
            <a:ext cx="9357305" cy="4765161"/>
          </a:xfrm>
          <a:prstGeom prst="rect">
            <a:avLst/>
          </a:prstGeom>
        </p:spPr>
      </p:pic>
      <p:sp>
        <p:nvSpPr>
          <p:cNvPr id="7" name="TextBox 6">
            <a:extLst>
              <a:ext uri="{FF2B5EF4-FFF2-40B4-BE49-F238E27FC236}">
                <a16:creationId xmlns:a16="http://schemas.microsoft.com/office/drawing/2014/main" id="{AE2F4B05-B120-A217-7DE4-41BA26A0BB6B}"/>
              </a:ext>
            </a:extLst>
          </p:cNvPr>
          <p:cNvSpPr txBox="1"/>
          <p:nvPr/>
        </p:nvSpPr>
        <p:spPr>
          <a:xfrm>
            <a:off x="148032" y="1905846"/>
            <a:ext cx="2538631" cy="3970318"/>
          </a:xfrm>
          <a:prstGeom prst="rect">
            <a:avLst/>
          </a:prstGeom>
          <a:noFill/>
        </p:spPr>
        <p:txBody>
          <a:bodyPr wrap="square" rtlCol="0">
            <a:spAutoFit/>
          </a:bodyPr>
          <a:lstStyle/>
          <a:p>
            <a:r>
              <a:rPr lang="en-US" noProof="0" dirty="0"/>
              <a:t>Check the console log:</a:t>
            </a:r>
          </a:p>
          <a:p>
            <a:endParaRPr lang="en-US" noProof="0" dirty="0"/>
          </a:p>
          <a:p>
            <a:r>
              <a:rPr lang="en-US" noProof="0" dirty="0"/>
              <a:t>The slopes of the red and green lines define the area with negligible mobility (</a:t>
            </a:r>
            <a:r>
              <a:rPr lang="en-US" noProof="0" dirty="0" err="1"/>
              <a:t>isocon</a:t>
            </a:r>
            <a:r>
              <a:rPr lang="en-US" noProof="0" dirty="0"/>
              <a:t> fit).</a:t>
            </a:r>
          </a:p>
          <a:p>
            <a:r>
              <a:rPr lang="en-US" noProof="0" dirty="0"/>
              <a:t>The table below presents the numerical expression of the mass transfer (using the assumptions of certain element immobility).</a:t>
            </a:r>
          </a:p>
          <a:p>
            <a:endParaRPr lang="en-US" noProof="0" dirty="0"/>
          </a:p>
          <a:p>
            <a:r>
              <a:rPr lang="en-US" noProof="0" dirty="0"/>
              <a:t>Copy/paste!</a:t>
            </a:r>
          </a:p>
        </p:txBody>
      </p:sp>
    </p:spTree>
    <p:extLst>
      <p:ext uri="{BB962C8B-B14F-4D97-AF65-F5344CB8AC3E}">
        <p14:creationId xmlns:p14="http://schemas.microsoft.com/office/powerpoint/2010/main" val="2897608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1E5F2-DD02-CCDE-7D79-E1B8D418EC12}"/>
              </a:ext>
            </a:extLst>
          </p:cNvPr>
          <p:cNvSpPr>
            <a:spLocks noGrp="1"/>
          </p:cNvSpPr>
          <p:nvPr>
            <p:ph type="title"/>
          </p:nvPr>
        </p:nvSpPr>
        <p:spPr/>
        <p:txBody>
          <a:bodyPr/>
          <a:lstStyle/>
          <a:p>
            <a:r>
              <a:rPr lang="en-US" noProof="0" dirty="0"/>
              <a:t>Plug-ins: </a:t>
            </a:r>
            <a:r>
              <a:rPr lang="en-US" noProof="0" dirty="0" err="1"/>
              <a:t>isocon</a:t>
            </a:r>
            <a:r>
              <a:rPr lang="en-US" noProof="0" dirty="0"/>
              <a:t> </a:t>
            </a:r>
          </a:p>
        </p:txBody>
      </p:sp>
      <p:pic>
        <p:nvPicPr>
          <p:cNvPr id="5" name="Content Placeholder 4">
            <a:extLst>
              <a:ext uri="{FF2B5EF4-FFF2-40B4-BE49-F238E27FC236}">
                <a16:creationId xmlns:a16="http://schemas.microsoft.com/office/drawing/2014/main" id="{FBFBFE76-C5B1-4458-025A-9FBDF8AEAD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4756" y="176448"/>
            <a:ext cx="6653693" cy="6593368"/>
          </a:xfrm>
          <a:prstGeom prst="rect">
            <a:avLst/>
          </a:prstGeom>
        </p:spPr>
      </p:pic>
      <p:sp>
        <p:nvSpPr>
          <p:cNvPr id="6" name="TextBox 5">
            <a:extLst>
              <a:ext uri="{FF2B5EF4-FFF2-40B4-BE49-F238E27FC236}">
                <a16:creationId xmlns:a16="http://schemas.microsoft.com/office/drawing/2014/main" id="{B9AF1BF0-D028-31FA-7C03-8E8A96D686F7}"/>
              </a:ext>
            </a:extLst>
          </p:cNvPr>
          <p:cNvSpPr txBox="1"/>
          <p:nvPr/>
        </p:nvSpPr>
        <p:spPr>
          <a:xfrm>
            <a:off x="707923" y="1425678"/>
            <a:ext cx="4100051" cy="5078313"/>
          </a:xfrm>
          <a:prstGeom prst="rect">
            <a:avLst/>
          </a:prstGeom>
          <a:noFill/>
        </p:spPr>
        <p:txBody>
          <a:bodyPr wrap="square" rtlCol="0">
            <a:spAutoFit/>
          </a:bodyPr>
          <a:lstStyle/>
          <a:p>
            <a:r>
              <a:rPr lang="en-US" noProof="0" dirty="0"/>
              <a:t>Examples of calculated </a:t>
            </a:r>
            <a:r>
              <a:rPr lang="en-US" noProof="0" dirty="0" err="1"/>
              <a:t>isocons</a:t>
            </a:r>
            <a:r>
              <a:rPr lang="en-US" noProof="0" dirty="0"/>
              <a:t> for the ca. 1.89 Ga igneous rocks from sodic alteration zones in VIOD. Since the alteration was caused by Cl-rich fluid, Al2O3 and Ga were considered as immobile.</a:t>
            </a:r>
          </a:p>
          <a:p>
            <a:endParaRPr lang="en-US" noProof="0" dirty="0"/>
          </a:p>
          <a:p>
            <a:r>
              <a:rPr lang="en-US" noProof="0" dirty="0"/>
              <a:t>a, b: least altered scapolite-bearing rocks with recognizable igneous textures.</a:t>
            </a:r>
          </a:p>
          <a:p>
            <a:r>
              <a:rPr lang="en-US" noProof="0" dirty="0"/>
              <a:t>c: nearly monomineralic scapolite rock </a:t>
            </a:r>
            <a:r>
              <a:rPr lang="en-US" noProof="0" dirty="0" err="1"/>
              <a:t>isocon</a:t>
            </a:r>
            <a:r>
              <a:rPr lang="en-US" noProof="0" dirty="0"/>
              <a:t> shows leaching of most components, safe for Al2O3 and Ga which are conserved in plagioclase and scapolite.</a:t>
            </a:r>
          </a:p>
          <a:p>
            <a:r>
              <a:rPr lang="en-US" noProof="0" dirty="0"/>
              <a:t>d: using least altered samples, and the least enriched elements in tectonic discrimination diagram.</a:t>
            </a:r>
          </a:p>
        </p:txBody>
      </p:sp>
    </p:spTree>
    <p:extLst>
      <p:ext uri="{BB962C8B-B14F-4D97-AF65-F5344CB8AC3E}">
        <p14:creationId xmlns:p14="http://schemas.microsoft.com/office/powerpoint/2010/main" val="7782944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423B-A0AB-28F7-1684-737E8CA8A062}"/>
              </a:ext>
            </a:extLst>
          </p:cNvPr>
          <p:cNvSpPr>
            <a:spLocks noGrp="1"/>
          </p:cNvSpPr>
          <p:nvPr>
            <p:ph type="title"/>
          </p:nvPr>
        </p:nvSpPr>
        <p:spPr/>
        <p:txBody>
          <a:bodyPr/>
          <a:lstStyle/>
          <a:p>
            <a:r>
              <a:rPr lang="en-US" noProof="0" dirty="0"/>
              <a:t>Plug-ins: saturation temperatures</a:t>
            </a:r>
          </a:p>
        </p:txBody>
      </p:sp>
      <p:pic>
        <p:nvPicPr>
          <p:cNvPr id="5" name="Picture 4">
            <a:extLst>
              <a:ext uri="{FF2B5EF4-FFF2-40B4-BE49-F238E27FC236}">
                <a16:creationId xmlns:a16="http://schemas.microsoft.com/office/drawing/2014/main" id="{8D73A76E-7069-C386-BCBD-6A18044AE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43109"/>
            <a:ext cx="3991532" cy="2067213"/>
          </a:xfrm>
          <a:prstGeom prst="rect">
            <a:avLst/>
          </a:prstGeom>
        </p:spPr>
      </p:pic>
      <p:pic>
        <p:nvPicPr>
          <p:cNvPr id="7" name="Picture 6">
            <a:extLst>
              <a:ext uri="{FF2B5EF4-FFF2-40B4-BE49-F238E27FC236}">
                <a16:creationId xmlns:a16="http://schemas.microsoft.com/office/drawing/2014/main" id="{355EEBB6-19A0-8CAF-5530-A13D442A36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518772"/>
            <a:ext cx="4925112" cy="1981477"/>
          </a:xfrm>
          <a:prstGeom prst="rect">
            <a:avLst/>
          </a:prstGeom>
        </p:spPr>
      </p:pic>
      <p:pic>
        <p:nvPicPr>
          <p:cNvPr id="9" name="Picture 8">
            <a:extLst>
              <a:ext uri="{FF2B5EF4-FFF2-40B4-BE49-F238E27FC236}">
                <a16:creationId xmlns:a16="http://schemas.microsoft.com/office/drawing/2014/main" id="{6BB19AEE-D8EC-51D9-D880-DDC7C81DF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8092" y="3429000"/>
            <a:ext cx="3791479" cy="2067213"/>
          </a:xfrm>
          <a:prstGeom prst="rect">
            <a:avLst/>
          </a:prstGeom>
        </p:spPr>
      </p:pic>
      <p:sp>
        <p:nvSpPr>
          <p:cNvPr id="10" name="TextBox 9">
            <a:extLst>
              <a:ext uri="{FF2B5EF4-FFF2-40B4-BE49-F238E27FC236}">
                <a16:creationId xmlns:a16="http://schemas.microsoft.com/office/drawing/2014/main" id="{61706241-5C9B-DF05-B96F-F33D75EB82C1}"/>
              </a:ext>
            </a:extLst>
          </p:cNvPr>
          <p:cNvSpPr txBox="1"/>
          <p:nvPr/>
        </p:nvSpPr>
        <p:spPr>
          <a:xfrm>
            <a:off x="2150806" y="1554230"/>
            <a:ext cx="2290916" cy="369332"/>
          </a:xfrm>
          <a:prstGeom prst="rect">
            <a:avLst/>
          </a:prstGeom>
          <a:noFill/>
        </p:spPr>
        <p:txBody>
          <a:bodyPr wrap="square" rtlCol="0">
            <a:spAutoFit/>
          </a:bodyPr>
          <a:lstStyle/>
          <a:p>
            <a:r>
              <a:rPr lang="en-US" noProof="0" dirty="0"/>
              <a:t>Step 1</a:t>
            </a:r>
          </a:p>
        </p:txBody>
      </p:sp>
      <p:sp>
        <p:nvSpPr>
          <p:cNvPr id="11" name="TextBox 10">
            <a:extLst>
              <a:ext uri="{FF2B5EF4-FFF2-40B4-BE49-F238E27FC236}">
                <a16:creationId xmlns:a16="http://schemas.microsoft.com/office/drawing/2014/main" id="{7007933D-8A72-3077-137D-669FE364F09E}"/>
              </a:ext>
            </a:extLst>
          </p:cNvPr>
          <p:cNvSpPr txBox="1"/>
          <p:nvPr/>
        </p:nvSpPr>
        <p:spPr>
          <a:xfrm>
            <a:off x="2381864" y="4149440"/>
            <a:ext cx="2290916" cy="369332"/>
          </a:xfrm>
          <a:prstGeom prst="rect">
            <a:avLst/>
          </a:prstGeom>
          <a:noFill/>
        </p:spPr>
        <p:txBody>
          <a:bodyPr wrap="square" rtlCol="0">
            <a:spAutoFit/>
          </a:bodyPr>
          <a:lstStyle/>
          <a:p>
            <a:r>
              <a:rPr lang="en-US" noProof="0" dirty="0"/>
              <a:t>Step 2</a:t>
            </a:r>
          </a:p>
        </p:txBody>
      </p:sp>
      <p:sp>
        <p:nvSpPr>
          <p:cNvPr id="12" name="TextBox 11">
            <a:extLst>
              <a:ext uri="{FF2B5EF4-FFF2-40B4-BE49-F238E27FC236}">
                <a16:creationId xmlns:a16="http://schemas.microsoft.com/office/drawing/2014/main" id="{5D5A8B88-674D-296D-315C-C1B6EC19B1F9}"/>
              </a:ext>
            </a:extLst>
          </p:cNvPr>
          <p:cNvSpPr txBox="1"/>
          <p:nvPr/>
        </p:nvSpPr>
        <p:spPr>
          <a:xfrm>
            <a:off x="7362270" y="1821180"/>
            <a:ext cx="3590865" cy="1477328"/>
          </a:xfrm>
          <a:prstGeom prst="rect">
            <a:avLst/>
          </a:prstGeom>
          <a:noFill/>
        </p:spPr>
        <p:txBody>
          <a:bodyPr wrap="square" rtlCol="0">
            <a:spAutoFit/>
          </a:bodyPr>
          <a:lstStyle/>
          <a:p>
            <a:pPr algn="ctr"/>
            <a:r>
              <a:rPr lang="en-US" noProof="0" dirty="0"/>
              <a:t>Step 3</a:t>
            </a:r>
          </a:p>
          <a:p>
            <a:pPr algn="ctr"/>
            <a:endParaRPr lang="en-US" noProof="0" dirty="0"/>
          </a:p>
          <a:p>
            <a:pPr algn="ctr"/>
            <a:r>
              <a:rPr lang="en-US" noProof="0" dirty="0"/>
              <a:t>If you have an independent temperature estimate, you can use it here, otherwise, guestimate.</a:t>
            </a:r>
          </a:p>
        </p:txBody>
      </p:sp>
    </p:spTree>
    <p:extLst>
      <p:ext uri="{BB962C8B-B14F-4D97-AF65-F5344CB8AC3E}">
        <p14:creationId xmlns:p14="http://schemas.microsoft.com/office/powerpoint/2010/main" val="38789650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FC4392-B4C0-999A-82EB-31A19A4AEB25}"/>
              </a:ext>
            </a:extLst>
          </p:cNvPr>
          <p:cNvSpPr>
            <a:spLocks noGrp="1"/>
          </p:cNvSpPr>
          <p:nvPr>
            <p:ph type="title"/>
          </p:nvPr>
        </p:nvSpPr>
        <p:spPr>
          <a:xfrm>
            <a:off x="838200" y="365125"/>
            <a:ext cx="10515600" cy="1325563"/>
          </a:xfrm>
        </p:spPr>
        <p:txBody>
          <a:bodyPr/>
          <a:lstStyle/>
          <a:p>
            <a:r>
              <a:rPr lang="en-US" noProof="0" dirty="0"/>
              <a:t>Plug-ins: saturation temperatures</a:t>
            </a:r>
          </a:p>
        </p:txBody>
      </p:sp>
      <p:pic>
        <p:nvPicPr>
          <p:cNvPr id="6" name="Picture 5">
            <a:extLst>
              <a:ext uri="{FF2B5EF4-FFF2-40B4-BE49-F238E27FC236}">
                <a16:creationId xmlns:a16="http://schemas.microsoft.com/office/drawing/2014/main" id="{A2C05D38-6CC9-1CB1-F316-A14C03FF6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725" y="2342107"/>
            <a:ext cx="10600088" cy="3417566"/>
          </a:xfrm>
          <a:prstGeom prst="rect">
            <a:avLst/>
          </a:prstGeom>
        </p:spPr>
      </p:pic>
      <p:sp>
        <p:nvSpPr>
          <p:cNvPr id="7" name="TextBox 6">
            <a:extLst>
              <a:ext uri="{FF2B5EF4-FFF2-40B4-BE49-F238E27FC236}">
                <a16:creationId xmlns:a16="http://schemas.microsoft.com/office/drawing/2014/main" id="{A6CC097B-13EF-925F-BF7B-355DB3712A35}"/>
              </a:ext>
            </a:extLst>
          </p:cNvPr>
          <p:cNvSpPr txBox="1"/>
          <p:nvPr/>
        </p:nvSpPr>
        <p:spPr>
          <a:xfrm>
            <a:off x="5663381" y="1710352"/>
            <a:ext cx="2172929" cy="646331"/>
          </a:xfrm>
          <a:prstGeom prst="rect">
            <a:avLst/>
          </a:prstGeom>
          <a:noFill/>
        </p:spPr>
        <p:txBody>
          <a:bodyPr wrap="square" rtlCol="0">
            <a:spAutoFit/>
          </a:bodyPr>
          <a:lstStyle/>
          <a:p>
            <a:pPr algn="ctr"/>
            <a:r>
              <a:rPr lang="en-US" noProof="0" dirty="0"/>
              <a:t>Watson and Harrison (1983)</a:t>
            </a:r>
          </a:p>
        </p:txBody>
      </p:sp>
      <p:sp>
        <p:nvSpPr>
          <p:cNvPr id="8" name="Rectangle 7">
            <a:extLst>
              <a:ext uri="{FF2B5EF4-FFF2-40B4-BE49-F238E27FC236}">
                <a16:creationId xmlns:a16="http://schemas.microsoft.com/office/drawing/2014/main" id="{BC50EFEB-309C-7B78-0A4C-2076501E7FBE}"/>
              </a:ext>
            </a:extLst>
          </p:cNvPr>
          <p:cNvSpPr/>
          <p:nvPr/>
        </p:nvSpPr>
        <p:spPr>
          <a:xfrm>
            <a:off x="5663381" y="1571131"/>
            <a:ext cx="2172929" cy="418854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84608E35-19D6-04AE-7FB1-D40A73361921}"/>
              </a:ext>
            </a:extLst>
          </p:cNvPr>
          <p:cNvSpPr/>
          <p:nvPr/>
        </p:nvSpPr>
        <p:spPr>
          <a:xfrm>
            <a:off x="9062884" y="1571131"/>
            <a:ext cx="2172929" cy="418854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Box 9">
            <a:extLst>
              <a:ext uri="{FF2B5EF4-FFF2-40B4-BE49-F238E27FC236}">
                <a16:creationId xmlns:a16="http://schemas.microsoft.com/office/drawing/2014/main" id="{FDC51459-F64C-98E7-B4A4-13CE8C50B986}"/>
              </a:ext>
            </a:extLst>
          </p:cNvPr>
          <p:cNvSpPr txBox="1"/>
          <p:nvPr/>
        </p:nvSpPr>
        <p:spPr>
          <a:xfrm>
            <a:off x="9180871" y="1633453"/>
            <a:ext cx="2172929" cy="646331"/>
          </a:xfrm>
          <a:prstGeom prst="rect">
            <a:avLst/>
          </a:prstGeom>
          <a:noFill/>
        </p:spPr>
        <p:txBody>
          <a:bodyPr wrap="square" rtlCol="0">
            <a:spAutoFit/>
          </a:bodyPr>
          <a:lstStyle/>
          <a:p>
            <a:pPr algn="ctr"/>
            <a:r>
              <a:rPr lang="en-US" noProof="0" dirty="0"/>
              <a:t>Boehnke et al (2013)</a:t>
            </a:r>
          </a:p>
        </p:txBody>
      </p:sp>
      <p:sp>
        <p:nvSpPr>
          <p:cNvPr id="11" name="TextBox 10">
            <a:extLst>
              <a:ext uri="{FF2B5EF4-FFF2-40B4-BE49-F238E27FC236}">
                <a16:creationId xmlns:a16="http://schemas.microsoft.com/office/drawing/2014/main" id="{D496BD4A-54F6-0216-8F25-46A9CC3E5A0B}"/>
              </a:ext>
            </a:extLst>
          </p:cNvPr>
          <p:cNvSpPr txBox="1"/>
          <p:nvPr/>
        </p:nvSpPr>
        <p:spPr>
          <a:xfrm>
            <a:off x="1359310" y="6051593"/>
            <a:ext cx="8342671" cy="369332"/>
          </a:xfrm>
          <a:prstGeom prst="rect">
            <a:avLst/>
          </a:prstGeom>
          <a:noFill/>
        </p:spPr>
        <p:txBody>
          <a:bodyPr wrap="square" rtlCol="0">
            <a:spAutoFit/>
          </a:bodyPr>
          <a:lstStyle/>
          <a:p>
            <a:r>
              <a:rPr lang="en-US" noProof="0" dirty="0"/>
              <a:t>…useful for checking if there is a lot of zircon inheritance. Best used on granitoids. </a:t>
            </a:r>
          </a:p>
        </p:txBody>
      </p:sp>
    </p:spTree>
    <p:extLst>
      <p:ext uri="{BB962C8B-B14F-4D97-AF65-F5344CB8AC3E}">
        <p14:creationId xmlns:p14="http://schemas.microsoft.com/office/powerpoint/2010/main" val="26175680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106EA-8842-8002-4DBB-3107ED4602E5}"/>
              </a:ext>
            </a:extLst>
          </p:cNvPr>
          <p:cNvSpPr>
            <a:spLocks noGrp="1"/>
          </p:cNvSpPr>
          <p:nvPr>
            <p:ph idx="1"/>
          </p:nvPr>
        </p:nvSpPr>
        <p:spPr>
          <a:xfrm>
            <a:off x="6096000" y="3215558"/>
            <a:ext cx="5798574" cy="1871304"/>
          </a:xfrm>
        </p:spPr>
        <p:txBody>
          <a:bodyPr/>
          <a:lstStyle/>
          <a:p>
            <a:pPr marL="0" indent="0">
              <a:buNone/>
            </a:pPr>
            <a:r>
              <a:rPr lang="en-US" noProof="0" dirty="0"/>
              <a:t>Most often causes:</a:t>
            </a:r>
          </a:p>
          <a:p>
            <a:pPr lvl="0"/>
            <a:r>
              <a:rPr lang="en-US" noProof="0" dirty="0"/>
              <a:t>Analytically, if REE content is low</a:t>
            </a:r>
          </a:p>
          <a:p>
            <a:pPr lvl="0"/>
            <a:r>
              <a:rPr lang="en-US" noProof="0" dirty="0"/>
              <a:t>Hydrothermal alteration</a:t>
            </a:r>
          </a:p>
          <a:p>
            <a:endParaRPr lang="en-US" noProof="0" dirty="0"/>
          </a:p>
        </p:txBody>
      </p:sp>
      <p:sp>
        <p:nvSpPr>
          <p:cNvPr id="4" name="Title 1">
            <a:extLst>
              <a:ext uri="{FF2B5EF4-FFF2-40B4-BE49-F238E27FC236}">
                <a16:creationId xmlns:a16="http://schemas.microsoft.com/office/drawing/2014/main" id="{015F02BD-736F-4E8E-9CFD-86D38444B9E8}"/>
              </a:ext>
            </a:extLst>
          </p:cNvPr>
          <p:cNvSpPr>
            <a:spLocks noGrp="1"/>
          </p:cNvSpPr>
          <p:nvPr>
            <p:ph type="title"/>
          </p:nvPr>
        </p:nvSpPr>
        <p:spPr>
          <a:xfrm>
            <a:off x="838200" y="365125"/>
            <a:ext cx="10515600" cy="1325563"/>
          </a:xfrm>
        </p:spPr>
        <p:txBody>
          <a:bodyPr/>
          <a:lstStyle/>
          <a:p>
            <a:r>
              <a:rPr lang="en-US" noProof="0" dirty="0"/>
              <a:t>Plug-ins: REE tetrad effect</a:t>
            </a:r>
          </a:p>
        </p:txBody>
      </p:sp>
      <p:sp>
        <p:nvSpPr>
          <p:cNvPr id="5" name="TextBox 4">
            <a:extLst>
              <a:ext uri="{FF2B5EF4-FFF2-40B4-BE49-F238E27FC236}">
                <a16:creationId xmlns:a16="http://schemas.microsoft.com/office/drawing/2014/main" id="{054FD470-B4B0-357E-4ABD-A2F28169CB01}"/>
              </a:ext>
            </a:extLst>
          </p:cNvPr>
          <p:cNvSpPr txBox="1"/>
          <p:nvPr/>
        </p:nvSpPr>
        <p:spPr>
          <a:xfrm>
            <a:off x="5793658" y="1945755"/>
            <a:ext cx="5179142" cy="369332"/>
          </a:xfrm>
          <a:prstGeom prst="rect">
            <a:avLst/>
          </a:prstGeom>
          <a:noFill/>
        </p:spPr>
        <p:txBody>
          <a:bodyPr wrap="square" rtlCol="0">
            <a:spAutoFit/>
          </a:bodyPr>
          <a:lstStyle/>
          <a:p>
            <a:r>
              <a:rPr lang="en-US" noProof="0" dirty="0"/>
              <a:t>REE grouping in an arc-like pattern (by four REEs)</a:t>
            </a:r>
          </a:p>
        </p:txBody>
      </p:sp>
      <p:pic>
        <p:nvPicPr>
          <p:cNvPr id="7" name="Picture 6">
            <a:extLst>
              <a:ext uri="{FF2B5EF4-FFF2-40B4-BE49-F238E27FC236}">
                <a16:creationId xmlns:a16="http://schemas.microsoft.com/office/drawing/2014/main" id="{E3E9A193-2D71-2030-3B5E-D929449313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110" y="1306902"/>
            <a:ext cx="4648849" cy="4696480"/>
          </a:xfrm>
          <a:prstGeom prst="rect">
            <a:avLst/>
          </a:prstGeom>
        </p:spPr>
      </p:pic>
      <p:sp>
        <p:nvSpPr>
          <p:cNvPr id="8" name="TextBox 7">
            <a:extLst>
              <a:ext uri="{FF2B5EF4-FFF2-40B4-BE49-F238E27FC236}">
                <a16:creationId xmlns:a16="http://schemas.microsoft.com/office/drawing/2014/main" id="{A0E04952-C8E7-3D25-3707-B025FA53148A}"/>
              </a:ext>
            </a:extLst>
          </p:cNvPr>
          <p:cNvSpPr txBox="1"/>
          <p:nvPr/>
        </p:nvSpPr>
        <p:spPr>
          <a:xfrm>
            <a:off x="838200" y="6003382"/>
            <a:ext cx="3979606" cy="369332"/>
          </a:xfrm>
          <a:prstGeom prst="rect">
            <a:avLst/>
          </a:prstGeom>
          <a:noFill/>
        </p:spPr>
        <p:txBody>
          <a:bodyPr wrap="square" rtlCol="0">
            <a:spAutoFit/>
          </a:bodyPr>
          <a:lstStyle/>
          <a:p>
            <a:r>
              <a:rPr lang="en-US" noProof="0" dirty="0"/>
              <a:t>Takahashi et al., 2002</a:t>
            </a:r>
          </a:p>
        </p:txBody>
      </p:sp>
    </p:spTree>
    <p:extLst>
      <p:ext uri="{BB962C8B-B14F-4D97-AF65-F5344CB8AC3E}">
        <p14:creationId xmlns:p14="http://schemas.microsoft.com/office/powerpoint/2010/main" val="35222055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4D28DDD-721A-BEFB-D3B7-C06BC684BB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8241" y="262592"/>
            <a:ext cx="4020111" cy="1991003"/>
          </a:xfrm>
          <a:prstGeom prst="rect">
            <a:avLst/>
          </a:prstGeom>
        </p:spPr>
      </p:pic>
      <p:sp>
        <p:nvSpPr>
          <p:cNvPr id="4" name="Title 1">
            <a:extLst>
              <a:ext uri="{FF2B5EF4-FFF2-40B4-BE49-F238E27FC236}">
                <a16:creationId xmlns:a16="http://schemas.microsoft.com/office/drawing/2014/main" id="{8AE076A0-5F67-0969-4901-6D25B79B7C00}"/>
              </a:ext>
            </a:extLst>
          </p:cNvPr>
          <p:cNvSpPr>
            <a:spLocks noGrp="1"/>
          </p:cNvSpPr>
          <p:nvPr>
            <p:ph type="title"/>
          </p:nvPr>
        </p:nvSpPr>
        <p:spPr>
          <a:xfrm>
            <a:off x="838200" y="365125"/>
            <a:ext cx="10515600" cy="1325563"/>
          </a:xfrm>
        </p:spPr>
        <p:txBody>
          <a:bodyPr/>
          <a:lstStyle/>
          <a:p>
            <a:r>
              <a:rPr lang="en-US" noProof="0" dirty="0"/>
              <a:t>Plug-ins: REE tetrad effect</a:t>
            </a:r>
          </a:p>
        </p:txBody>
      </p:sp>
      <p:pic>
        <p:nvPicPr>
          <p:cNvPr id="8" name="Picture 7">
            <a:extLst>
              <a:ext uri="{FF2B5EF4-FFF2-40B4-BE49-F238E27FC236}">
                <a16:creationId xmlns:a16="http://schemas.microsoft.com/office/drawing/2014/main" id="{D2330582-BEBC-38BB-84BA-277188F84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729" y="2432627"/>
            <a:ext cx="10688542" cy="3467584"/>
          </a:xfrm>
          <a:prstGeom prst="rect">
            <a:avLst/>
          </a:prstGeom>
        </p:spPr>
      </p:pic>
      <p:sp>
        <p:nvSpPr>
          <p:cNvPr id="9" name="Rectangle 8">
            <a:extLst>
              <a:ext uri="{FF2B5EF4-FFF2-40B4-BE49-F238E27FC236}">
                <a16:creationId xmlns:a16="http://schemas.microsoft.com/office/drawing/2014/main" id="{429AE3A7-7716-D389-6D2D-F3AA7A1BFDD7}"/>
              </a:ext>
            </a:extLst>
          </p:cNvPr>
          <p:cNvSpPr/>
          <p:nvPr/>
        </p:nvSpPr>
        <p:spPr>
          <a:xfrm>
            <a:off x="751728" y="2772697"/>
            <a:ext cx="3603961" cy="45228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990324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B00A0-7CB7-3766-35C1-482C6577CB08}"/>
              </a:ext>
            </a:extLst>
          </p:cNvPr>
          <p:cNvSpPr>
            <a:spLocks noGrp="1"/>
          </p:cNvSpPr>
          <p:nvPr>
            <p:ph type="title"/>
          </p:nvPr>
        </p:nvSpPr>
        <p:spPr>
          <a:xfrm>
            <a:off x="147484" y="797744"/>
            <a:ext cx="2796022" cy="1325563"/>
          </a:xfrm>
        </p:spPr>
        <p:txBody>
          <a:bodyPr>
            <a:normAutofit fontScale="90000"/>
          </a:bodyPr>
          <a:lstStyle/>
          <a:p>
            <a:pPr algn="ctr"/>
            <a:r>
              <a:rPr lang="en-US" noProof="0" dirty="0"/>
              <a:t>Plug-ins: REE tetrad effect</a:t>
            </a:r>
          </a:p>
        </p:txBody>
      </p:sp>
      <p:pic>
        <p:nvPicPr>
          <p:cNvPr id="5" name="Picture 4">
            <a:extLst>
              <a:ext uri="{FF2B5EF4-FFF2-40B4-BE49-F238E27FC236}">
                <a16:creationId xmlns:a16="http://schemas.microsoft.com/office/drawing/2014/main" id="{FECB349F-BEB3-ABAE-DFA8-5EA84169D7E7}"/>
              </a:ext>
            </a:extLst>
          </p:cNvPr>
          <p:cNvPicPr>
            <a:picLocks noChangeAspect="1"/>
          </p:cNvPicPr>
          <p:nvPr/>
        </p:nvPicPr>
        <p:blipFill>
          <a:blip r:embed="rId2"/>
          <a:stretch>
            <a:fillRect/>
          </a:stretch>
        </p:blipFill>
        <p:spPr>
          <a:xfrm>
            <a:off x="2943506" y="510340"/>
            <a:ext cx="8716591" cy="5982535"/>
          </a:xfrm>
          <a:prstGeom prst="rect">
            <a:avLst/>
          </a:prstGeom>
        </p:spPr>
      </p:pic>
      <p:sp>
        <p:nvSpPr>
          <p:cNvPr id="6" name="Rectangle 5">
            <a:extLst>
              <a:ext uri="{FF2B5EF4-FFF2-40B4-BE49-F238E27FC236}">
                <a16:creationId xmlns:a16="http://schemas.microsoft.com/office/drawing/2014/main" id="{AB7A75D0-67AC-AA4E-37B9-5884394B9B1E}"/>
              </a:ext>
            </a:extLst>
          </p:cNvPr>
          <p:cNvSpPr/>
          <p:nvPr/>
        </p:nvSpPr>
        <p:spPr>
          <a:xfrm>
            <a:off x="609600" y="2753032"/>
            <a:ext cx="5220929" cy="7472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TextBox 6">
            <a:extLst>
              <a:ext uri="{FF2B5EF4-FFF2-40B4-BE49-F238E27FC236}">
                <a16:creationId xmlns:a16="http://schemas.microsoft.com/office/drawing/2014/main" id="{00FEE12F-1C18-F002-D087-CCAC40453A7B}"/>
              </a:ext>
            </a:extLst>
          </p:cNvPr>
          <p:cNvSpPr txBox="1"/>
          <p:nvPr/>
        </p:nvSpPr>
        <p:spPr>
          <a:xfrm>
            <a:off x="996719" y="2941992"/>
            <a:ext cx="1946787" cy="369332"/>
          </a:xfrm>
          <a:prstGeom prst="rect">
            <a:avLst/>
          </a:prstGeom>
          <a:noFill/>
        </p:spPr>
        <p:txBody>
          <a:bodyPr wrap="square" rtlCol="0">
            <a:spAutoFit/>
          </a:bodyPr>
          <a:lstStyle/>
          <a:p>
            <a:r>
              <a:rPr lang="en-US" noProof="0" dirty="0"/>
              <a:t>Ce/Cet=0.87</a:t>
            </a:r>
          </a:p>
        </p:txBody>
      </p:sp>
      <p:sp>
        <p:nvSpPr>
          <p:cNvPr id="8" name="TextBox 7">
            <a:extLst>
              <a:ext uri="{FF2B5EF4-FFF2-40B4-BE49-F238E27FC236}">
                <a16:creationId xmlns:a16="http://schemas.microsoft.com/office/drawing/2014/main" id="{5B5BB14D-C105-BEE8-24B0-EAEF4A1FAF49}"/>
              </a:ext>
            </a:extLst>
          </p:cNvPr>
          <p:cNvSpPr txBox="1"/>
          <p:nvPr/>
        </p:nvSpPr>
        <p:spPr>
          <a:xfrm>
            <a:off x="678426" y="4395019"/>
            <a:ext cx="2265080" cy="923330"/>
          </a:xfrm>
          <a:prstGeom prst="rect">
            <a:avLst/>
          </a:prstGeom>
          <a:noFill/>
        </p:spPr>
        <p:txBody>
          <a:bodyPr wrap="square" rtlCol="0">
            <a:spAutoFit/>
          </a:bodyPr>
          <a:lstStyle/>
          <a:p>
            <a:pPr algn="ctr"/>
            <a:r>
              <a:rPr lang="en-US" noProof="0" dirty="0"/>
              <a:t>Not the best example, but they are not very common</a:t>
            </a:r>
          </a:p>
        </p:txBody>
      </p:sp>
    </p:spTree>
    <p:extLst>
      <p:ext uri="{BB962C8B-B14F-4D97-AF65-F5344CB8AC3E}">
        <p14:creationId xmlns:p14="http://schemas.microsoft.com/office/powerpoint/2010/main" val="39801497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F4F3C-52BD-2B26-1F1F-F322EF52F7CD}"/>
              </a:ext>
            </a:extLst>
          </p:cNvPr>
          <p:cNvSpPr>
            <a:spLocks noGrp="1"/>
          </p:cNvSpPr>
          <p:nvPr>
            <p:ph type="title"/>
          </p:nvPr>
        </p:nvSpPr>
        <p:spPr>
          <a:xfrm>
            <a:off x="838200" y="365125"/>
            <a:ext cx="10515600" cy="925957"/>
          </a:xfrm>
        </p:spPr>
        <p:txBody>
          <a:bodyPr/>
          <a:lstStyle/>
          <a:p>
            <a:r>
              <a:rPr lang="en-US" noProof="0" dirty="0"/>
              <a:t>Plot editing</a:t>
            </a:r>
          </a:p>
        </p:txBody>
      </p:sp>
      <p:pic>
        <p:nvPicPr>
          <p:cNvPr id="5" name="Picture 4">
            <a:extLst>
              <a:ext uri="{FF2B5EF4-FFF2-40B4-BE49-F238E27FC236}">
                <a16:creationId xmlns:a16="http://schemas.microsoft.com/office/drawing/2014/main" id="{E5D7DDB4-5431-5F53-6B0A-6168466E2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2165" y="791361"/>
            <a:ext cx="2762636" cy="5125165"/>
          </a:xfrm>
          <a:prstGeom prst="rect">
            <a:avLst/>
          </a:prstGeom>
        </p:spPr>
      </p:pic>
      <p:pic>
        <p:nvPicPr>
          <p:cNvPr id="7" name="Picture 6">
            <a:extLst>
              <a:ext uri="{FF2B5EF4-FFF2-40B4-BE49-F238E27FC236}">
                <a16:creationId xmlns:a16="http://schemas.microsoft.com/office/drawing/2014/main" id="{23DA4818-28B2-A916-2451-478ED8D718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3744" y="262198"/>
            <a:ext cx="2010056" cy="1914792"/>
          </a:xfrm>
          <a:prstGeom prst="rect">
            <a:avLst/>
          </a:prstGeom>
        </p:spPr>
      </p:pic>
      <p:pic>
        <p:nvPicPr>
          <p:cNvPr id="9" name="Picture 8">
            <a:extLst>
              <a:ext uri="{FF2B5EF4-FFF2-40B4-BE49-F238E27FC236}">
                <a16:creationId xmlns:a16="http://schemas.microsoft.com/office/drawing/2014/main" id="{0E034CD1-7F2C-A207-25B7-914789F285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3744" y="2391561"/>
            <a:ext cx="2067213" cy="1971950"/>
          </a:xfrm>
          <a:prstGeom prst="rect">
            <a:avLst/>
          </a:prstGeom>
        </p:spPr>
      </p:pic>
      <p:pic>
        <p:nvPicPr>
          <p:cNvPr id="11" name="Picture 10">
            <a:extLst>
              <a:ext uri="{FF2B5EF4-FFF2-40B4-BE49-F238E27FC236}">
                <a16:creationId xmlns:a16="http://schemas.microsoft.com/office/drawing/2014/main" id="{2A541844-08E9-E09D-1998-6CDFA1EADD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5639" y="4578083"/>
            <a:ext cx="2048161" cy="1914792"/>
          </a:xfrm>
          <a:prstGeom prst="rect">
            <a:avLst/>
          </a:prstGeom>
        </p:spPr>
      </p:pic>
      <p:cxnSp>
        <p:nvCxnSpPr>
          <p:cNvPr id="13" name="Straight Arrow Connector 12">
            <a:extLst>
              <a:ext uri="{FF2B5EF4-FFF2-40B4-BE49-F238E27FC236}">
                <a16:creationId xmlns:a16="http://schemas.microsoft.com/office/drawing/2014/main" id="{860EC8F2-4545-76A5-EB59-68BED95BAD5D}"/>
              </a:ext>
            </a:extLst>
          </p:cNvPr>
          <p:cNvCxnSpPr/>
          <p:nvPr/>
        </p:nvCxnSpPr>
        <p:spPr>
          <a:xfrm flipV="1">
            <a:off x="6818556" y="822181"/>
            <a:ext cx="2790835" cy="11985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621BACE8-5CD3-7CFF-C977-2D502FCDF544}"/>
              </a:ext>
            </a:extLst>
          </p:cNvPr>
          <p:cNvCxnSpPr>
            <a:cxnSpLocks/>
          </p:cNvCxnSpPr>
          <p:nvPr/>
        </p:nvCxnSpPr>
        <p:spPr>
          <a:xfrm>
            <a:off x="6952931" y="2391561"/>
            <a:ext cx="2545030" cy="5865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F9D39669-7FCC-31BB-BC01-37107D12D5F0}"/>
              </a:ext>
            </a:extLst>
          </p:cNvPr>
          <p:cNvCxnSpPr>
            <a:cxnSpLocks/>
          </p:cNvCxnSpPr>
          <p:nvPr/>
        </p:nvCxnSpPr>
        <p:spPr>
          <a:xfrm>
            <a:off x="7544854" y="2632165"/>
            <a:ext cx="1874449" cy="24723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8BC2E5B6-8793-ED1D-737E-E490E161A8CC}"/>
              </a:ext>
            </a:extLst>
          </p:cNvPr>
          <p:cNvSpPr/>
          <p:nvPr/>
        </p:nvSpPr>
        <p:spPr>
          <a:xfrm>
            <a:off x="5912165" y="3868330"/>
            <a:ext cx="2762636" cy="119850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0" name="Straight Arrow Connector 9">
            <a:extLst>
              <a:ext uri="{FF2B5EF4-FFF2-40B4-BE49-F238E27FC236}">
                <a16:creationId xmlns:a16="http://schemas.microsoft.com/office/drawing/2014/main" id="{37D90B03-6FFB-2596-BDC3-4767A6909212}"/>
              </a:ext>
            </a:extLst>
          </p:cNvPr>
          <p:cNvCxnSpPr>
            <a:cxnSpLocks/>
          </p:cNvCxnSpPr>
          <p:nvPr/>
        </p:nvCxnSpPr>
        <p:spPr>
          <a:xfrm flipH="1" flipV="1">
            <a:off x="4961277" y="2715146"/>
            <a:ext cx="869252" cy="14537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430867E-60D0-E674-E2C7-C9AB584BC6BF}"/>
              </a:ext>
            </a:extLst>
          </p:cNvPr>
          <p:cNvSpPr txBox="1"/>
          <p:nvPr/>
        </p:nvSpPr>
        <p:spPr>
          <a:xfrm>
            <a:off x="2120358" y="1166190"/>
            <a:ext cx="3160969" cy="2308324"/>
          </a:xfrm>
          <a:prstGeom prst="rect">
            <a:avLst/>
          </a:prstGeom>
          <a:noFill/>
        </p:spPr>
        <p:txBody>
          <a:bodyPr wrap="square" rtlCol="0">
            <a:spAutoFit/>
          </a:bodyPr>
          <a:lstStyle/>
          <a:p>
            <a:r>
              <a:rPr lang="en-US" sz="2400" noProof="0" dirty="0"/>
              <a:t>Here you can select specific samples, identify specific points from the plot, and use the plot for a new classification setup.</a:t>
            </a:r>
          </a:p>
        </p:txBody>
      </p:sp>
      <p:pic>
        <p:nvPicPr>
          <p:cNvPr id="16" name="Picture 15">
            <a:extLst>
              <a:ext uri="{FF2B5EF4-FFF2-40B4-BE49-F238E27FC236}">
                <a16:creationId xmlns:a16="http://schemas.microsoft.com/office/drawing/2014/main" id="{CECC03E1-9D02-0A75-D392-4E135A0EF5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08" y="4343049"/>
            <a:ext cx="4820323" cy="2514951"/>
          </a:xfrm>
          <a:prstGeom prst="rect">
            <a:avLst/>
          </a:prstGeom>
        </p:spPr>
      </p:pic>
      <p:sp>
        <p:nvSpPr>
          <p:cNvPr id="19" name="TextBox 18">
            <a:extLst>
              <a:ext uri="{FF2B5EF4-FFF2-40B4-BE49-F238E27FC236}">
                <a16:creationId xmlns:a16="http://schemas.microsoft.com/office/drawing/2014/main" id="{4A7E37A8-7093-AC92-72C8-28F53FA2FA78}"/>
              </a:ext>
            </a:extLst>
          </p:cNvPr>
          <p:cNvSpPr txBox="1"/>
          <p:nvPr/>
        </p:nvSpPr>
        <p:spPr>
          <a:xfrm>
            <a:off x="48280" y="3629248"/>
            <a:ext cx="5567924" cy="646331"/>
          </a:xfrm>
          <a:prstGeom prst="rect">
            <a:avLst/>
          </a:prstGeom>
          <a:noFill/>
        </p:spPr>
        <p:txBody>
          <a:bodyPr wrap="square" rtlCol="0">
            <a:spAutoFit/>
          </a:bodyPr>
          <a:lstStyle/>
          <a:p>
            <a:r>
              <a:rPr lang="en-US" noProof="0" dirty="0"/>
              <a:t>Saving graphs in different formats. Pdf gives the best quality, though it can mess up the symbols and labels.</a:t>
            </a:r>
          </a:p>
        </p:txBody>
      </p:sp>
    </p:spTree>
    <p:extLst>
      <p:ext uri="{BB962C8B-B14F-4D97-AF65-F5344CB8AC3E}">
        <p14:creationId xmlns:p14="http://schemas.microsoft.com/office/powerpoint/2010/main" val="31755747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22B1-A08D-647E-FF26-DF06278926F1}"/>
              </a:ext>
            </a:extLst>
          </p:cNvPr>
          <p:cNvSpPr>
            <a:spLocks noGrp="1"/>
          </p:cNvSpPr>
          <p:nvPr>
            <p:ph type="title"/>
          </p:nvPr>
        </p:nvSpPr>
        <p:spPr>
          <a:xfrm>
            <a:off x="518389" y="60266"/>
            <a:ext cx="10515600" cy="1325563"/>
          </a:xfrm>
        </p:spPr>
        <p:txBody>
          <a:bodyPr/>
          <a:lstStyle/>
          <a:p>
            <a:r>
              <a:rPr lang="en-US" noProof="0" dirty="0"/>
              <a:t>Plot editing: adding reservoirs and minerals</a:t>
            </a:r>
          </a:p>
        </p:txBody>
      </p:sp>
      <p:pic>
        <p:nvPicPr>
          <p:cNvPr id="5" name="Content Placeholder 4">
            <a:extLst>
              <a:ext uri="{FF2B5EF4-FFF2-40B4-BE49-F238E27FC236}">
                <a16:creationId xmlns:a16="http://schemas.microsoft.com/office/drawing/2014/main" id="{0026BCF8-20DC-706A-ADD1-D151D223B3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89" y="2141537"/>
            <a:ext cx="2345517" cy="4351338"/>
          </a:xfrm>
          <a:prstGeom prst="rect">
            <a:avLst/>
          </a:prstGeom>
        </p:spPr>
      </p:pic>
      <p:pic>
        <p:nvPicPr>
          <p:cNvPr id="7" name="Picture 6">
            <a:extLst>
              <a:ext uri="{FF2B5EF4-FFF2-40B4-BE49-F238E27FC236}">
                <a16:creationId xmlns:a16="http://schemas.microsoft.com/office/drawing/2014/main" id="{2BDB9D3E-B0CB-BF67-E024-798274B13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5284" y="1446134"/>
            <a:ext cx="2143424" cy="3210373"/>
          </a:xfrm>
          <a:prstGeom prst="rect">
            <a:avLst/>
          </a:prstGeom>
        </p:spPr>
      </p:pic>
      <p:pic>
        <p:nvPicPr>
          <p:cNvPr id="9" name="Picture 8">
            <a:extLst>
              <a:ext uri="{FF2B5EF4-FFF2-40B4-BE49-F238E27FC236}">
                <a16:creationId xmlns:a16="http://schemas.microsoft.com/office/drawing/2014/main" id="{A96ED1F4-FD08-E931-62FE-3F9283239B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442" y="5046722"/>
            <a:ext cx="2086266" cy="1648055"/>
          </a:xfrm>
          <a:prstGeom prst="rect">
            <a:avLst/>
          </a:prstGeom>
        </p:spPr>
      </p:pic>
      <p:pic>
        <p:nvPicPr>
          <p:cNvPr id="11" name="Picture 10">
            <a:extLst>
              <a:ext uri="{FF2B5EF4-FFF2-40B4-BE49-F238E27FC236}">
                <a16:creationId xmlns:a16="http://schemas.microsoft.com/office/drawing/2014/main" id="{B97D560E-E1FD-000E-FC76-39B2B1942C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0123" y="1007809"/>
            <a:ext cx="3849827" cy="5604669"/>
          </a:xfrm>
          <a:prstGeom prst="rect">
            <a:avLst/>
          </a:prstGeom>
        </p:spPr>
      </p:pic>
      <p:cxnSp>
        <p:nvCxnSpPr>
          <p:cNvPr id="13" name="Straight Arrow Connector 12">
            <a:extLst>
              <a:ext uri="{FF2B5EF4-FFF2-40B4-BE49-F238E27FC236}">
                <a16:creationId xmlns:a16="http://schemas.microsoft.com/office/drawing/2014/main" id="{3CF785E9-1C1E-DA6A-323D-1CC5A4031912}"/>
              </a:ext>
            </a:extLst>
          </p:cNvPr>
          <p:cNvCxnSpPr/>
          <p:nvPr/>
        </p:nvCxnSpPr>
        <p:spPr>
          <a:xfrm flipV="1">
            <a:off x="1215851" y="1949380"/>
            <a:ext cx="3299433" cy="24718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AFD44FEA-AD23-856A-0C07-81AB44BC57D8}"/>
              </a:ext>
            </a:extLst>
          </p:cNvPr>
          <p:cNvSpPr/>
          <p:nvPr/>
        </p:nvSpPr>
        <p:spPr>
          <a:xfrm>
            <a:off x="4434348" y="2448232"/>
            <a:ext cx="2345517" cy="20647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Arrow Connector 15">
            <a:extLst>
              <a:ext uri="{FF2B5EF4-FFF2-40B4-BE49-F238E27FC236}">
                <a16:creationId xmlns:a16="http://schemas.microsoft.com/office/drawing/2014/main" id="{08921CFE-08C7-8E13-CC73-A4F9377657FF}"/>
              </a:ext>
            </a:extLst>
          </p:cNvPr>
          <p:cNvCxnSpPr/>
          <p:nvPr/>
        </p:nvCxnSpPr>
        <p:spPr>
          <a:xfrm flipV="1">
            <a:off x="6658708" y="1385829"/>
            <a:ext cx="1374247" cy="39924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0A4BE882-72DD-1C9D-622F-6293BC6F625C}"/>
              </a:ext>
            </a:extLst>
          </p:cNvPr>
          <p:cNvSpPr/>
          <p:nvPr/>
        </p:nvSpPr>
        <p:spPr>
          <a:xfrm>
            <a:off x="8234517" y="4965290"/>
            <a:ext cx="2218994" cy="109137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TextBox 3">
            <a:extLst>
              <a:ext uri="{FF2B5EF4-FFF2-40B4-BE49-F238E27FC236}">
                <a16:creationId xmlns:a16="http://schemas.microsoft.com/office/drawing/2014/main" id="{5D5683D3-BA72-D428-33EA-39303DA31FEE}"/>
              </a:ext>
            </a:extLst>
          </p:cNvPr>
          <p:cNvSpPr txBox="1"/>
          <p:nvPr/>
        </p:nvSpPr>
        <p:spPr>
          <a:xfrm>
            <a:off x="6735876" y="4965290"/>
            <a:ext cx="1208589" cy="646331"/>
          </a:xfrm>
          <a:prstGeom prst="rect">
            <a:avLst/>
          </a:prstGeom>
          <a:noFill/>
        </p:spPr>
        <p:txBody>
          <a:bodyPr wrap="square" rtlCol="0">
            <a:spAutoFit/>
          </a:bodyPr>
          <a:lstStyle/>
          <a:p>
            <a:r>
              <a:rPr lang="en-US" noProof="0" dirty="0"/>
              <a:t>Isotope reservoirs</a:t>
            </a:r>
          </a:p>
        </p:txBody>
      </p:sp>
      <p:cxnSp>
        <p:nvCxnSpPr>
          <p:cNvPr id="8" name="Straight Arrow Connector 7">
            <a:extLst>
              <a:ext uri="{FF2B5EF4-FFF2-40B4-BE49-F238E27FC236}">
                <a16:creationId xmlns:a16="http://schemas.microsoft.com/office/drawing/2014/main" id="{23FA0D5A-FA5A-E02B-D8DE-EABB1BDB790C}"/>
              </a:ext>
            </a:extLst>
          </p:cNvPr>
          <p:cNvCxnSpPr>
            <a:cxnSpLocks/>
          </p:cNvCxnSpPr>
          <p:nvPr/>
        </p:nvCxnSpPr>
        <p:spPr>
          <a:xfrm>
            <a:off x="7157884" y="5535561"/>
            <a:ext cx="1076633" cy="3736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6712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0753623-10FD-7266-2FA8-184EE33EFA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8054" y="1690688"/>
            <a:ext cx="2345517" cy="4351338"/>
          </a:xfrm>
          <a:prstGeom prst="rect">
            <a:avLst/>
          </a:prstGeom>
        </p:spPr>
      </p:pic>
      <p:sp>
        <p:nvSpPr>
          <p:cNvPr id="4" name="Title 1">
            <a:extLst>
              <a:ext uri="{FF2B5EF4-FFF2-40B4-BE49-F238E27FC236}">
                <a16:creationId xmlns:a16="http://schemas.microsoft.com/office/drawing/2014/main" id="{FF5ED953-BD5D-63E5-3112-D055E23670D3}"/>
              </a:ext>
            </a:extLst>
          </p:cNvPr>
          <p:cNvSpPr>
            <a:spLocks noGrp="1"/>
          </p:cNvSpPr>
          <p:nvPr>
            <p:ph type="title"/>
          </p:nvPr>
        </p:nvSpPr>
        <p:spPr>
          <a:xfrm>
            <a:off x="838200" y="365125"/>
            <a:ext cx="10515600" cy="1325563"/>
          </a:xfrm>
        </p:spPr>
        <p:txBody>
          <a:bodyPr/>
          <a:lstStyle/>
          <a:p>
            <a:r>
              <a:rPr lang="en-US" noProof="0" dirty="0"/>
              <a:t>Plot editing: adding reservoirs and minerals</a:t>
            </a:r>
          </a:p>
        </p:txBody>
      </p:sp>
      <p:pic>
        <p:nvPicPr>
          <p:cNvPr id="8" name="Picture 7">
            <a:extLst>
              <a:ext uri="{FF2B5EF4-FFF2-40B4-BE49-F238E27FC236}">
                <a16:creationId xmlns:a16="http://schemas.microsoft.com/office/drawing/2014/main" id="{C8BEEC02-95D5-E76A-63AA-151F6550A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2220" y="4863873"/>
            <a:ext cx="1807913" cy="1458269"/>
          </a:xfrm>
          <a:prstGeom prst="rect">
            <a:avLst/>
          </a:prstGeom>
        </p:spPr>
      </p:pic>
      <p:pic>
        <p:nvPicPr>
          <p:cNvPr id="10" name="Picture 9">
            <a:extLst>
              <a:ext uri="{FF2B5EF4-FFF2-40B4-BE49-F238E27FC236}">
                <a16:creationId xmlns:a16="http://schemas.microsoft.com/office/drawing/2014/main" id="{66E16E6D-E7CD-6575-88E4-24736F358F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7156" y="1690688"/>
            <a:ext cx="1991003" cy="4458322"/>
          </a:xfrm>
          <a:prstGeom prst="rect">
            <a:avLst/>
          </a:prstGeom>
        </p:spPr>
      </p:pic>
      <p:pic>
        <p:nvPicPr>
          <p:cNvPr id="12" name="Picture 11">
            <a:extLst>
              <a:ext uri="{FF2B5EF4-FFF2-40B4-BE49-F238E27FC236}">
                <a16:creationId xmlns:a16="http://schemas.microsoft.com/office/drawing/2014/main" id="{50921AB2-CD06-9673-0686-DBCE9EB51E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2220" y="1505400"/>
            <a:ext cx="1850257" cy="2771274"/>
          </a:xfrm>
          <a:prstGeom prst="rect">
            <a:avLst/>
          </a:prstGeom>
        </p:spPr>
      </p:pic>
      <p:cxnSp>
        <p:nvCxnSpPr>
          <p:cNvPr id="3" name="Straight Arrow Connector 2">
            <a:extLst>
              <a:ext uri="{FF2B5EF4-FFF2-40B4-BE49-F238E27FC236}">
                <a16:creationId xmlns:a16="http://schemas.microsoft.com/office/drawing/2014/main" id="{8CE8A0EE-6EE6-5763-75CF-A5AFDD1B85B2}"/>
              </a:ext>
            </a:extLst>
          </p:cNvPr>
          <p:cNvCxnSpPr/>
          <p:nvPr/>
        </p:nvCxnSpPr>
        <p:spPr>
          <a:xfrm flipV="1">
            <a:off x="2448232" y="2281084"/>
            <a:ext cx="1927123" cy="15829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03EC9D69-3B7E-62EF-1288-EF1500C1EFE1}"/>
              </a:ext>
            </a:extLst>
          </p:cNvPr>
          <p:cNvSpPr/>
          <p:nvPr/>
        </p:nvSpPr>
        <p:spPr>
          <a:xfrm>
            <a:off x="4527863" y="2340077"/>
            <a:ext cx="1732270" cy="216310"/>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9" name="Straight Arrow Connector 8">
            <a:extLst>
              <a:ext uri="{FF2B5EF4-FFF2-40B4-BE49-F238E27FC236}">
                <a16:creationId xmlns:a16="http://schemas.microsoft.com/office/drawing/2014/main" id="{3334A04E-EDC9-7D6E-8C5A-4E298F59A7A2}"/>
              </a:ext>
            </a:extLst>
          </p:cNvPr>
          <p:cNvCxnSpPr/>
          <p:nvPr/>
        </p:nvCxnSpPr>
        <p:spPr>
          <a:xfrm flipV="1">
            <a:off x="6096000" y="3028335"/>
            <a:ext cx="2131156" cy="25465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8856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4229-1560-195C-9A12-09F77E019ABB}"/>
              </a:ext>
            </a:extLst>
          </p:cNvPr>
          <p:cNvSpPr>
            <a:spLocks noGrp="1"/>
          </p:cNvSpPr>
          <p:nvPr>
            <p:ph type="title"/>
          </p:nvPr>
        </p:nvSpPr>
        <p:spPr>
          <a:xfrm>
            <a:off x="838200" y="522187"/>
            <a:ext cx="10515600" cy="1325563"/>
          </a:xfrm>
        </p:spPr>
        <p:txBody>
          <a:bodyPr>
            <a:normAutofit fontScale="90000"/>
          </a:bodyPr>
          <a:lstStyle/>
          <a:p>
            <a:pPr algn="ctr"/>
            <a:r>
              <a:rPr lang="en-US" noProof="0" dirty="0"/>
              <a:t>You can add reservoir chemical and isotopic composition and ideal mineral chemistry to the plots</a:t>
            </a:r>
          </a:p>
        </p:txBody>
      </p:sp>
      <p:pic>
        <p:nvPicPr>
          <p:cNvPr id="11" name="Picture 10">
            <a:extLst>
              <a:ext uri="{FF2B5EF4-FFF2-40B4-BE49-F238E27FC236}">
                <a16:creationId xmlns:a16="http://schemas.microsoft.com/office/drawing/2014/main" id="{3F5A714B-A1B5-8F38-E9B2-90DD12D0C6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484" y="1935534"/>
            <a:ext cx="4862897" cy="4557341"/>
          </a:xfrm>
          <a:prstGeom prst="rect">
            <a:avLst/>
          </a:prstGeom>
        </p:spPr>
      </p:pic>
      <p:pic>
        <p:nvPicPr>
          <p:cNvPr id="13" name="Picture 12">
            <a:extLst>
              <a:ext uri="{FF2B5EF4-FFF2-40B4-BE49-F238E27FC236}">
                <a16:creationId xmlns:a16="http://schemas.microsoft.com/office/drawing/2014/main" id="{935778FC-BBE5-BB2C-372A-FA5B83DF72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44436"/>
            <a:ext cx="4837943" cy="4548439"/>
          </a:xfrm>
          <a:prstGeom prst="rect">
            <a:avLst/>
          </a:prstGeom>
        </p:spPr>
      </p:pic>
      <p:sp>
        <p:nvSpPr>
          <p:cNvPr id="3" name="TextBox 2">
            <a:extLst>
              <a:ext uri="{FF2B5EF4-FFF2-40B4-BE49-F238E27FC236}">
                <a16:creationId xmlns:a16="http://schemas.microsoft.com/office/drawing/2014/main" id="{72FB027B-05D7-EFC0-C051-2DCD84C3A741}"/>
              </a:ext>
            </a:extLst>
          </p:cNvPr>
          <p:cNvSpPr txBox="1"/>
          <p:nvPr/>
        </p:nvSpPr>
        <p:spPr>
          <a:xfrm rot="16200000">
            <a:off x="993058" y="3087328"/>
            <a:ext cx="1060868" cy="369332"/>
          </a:xfrm>
          <a:prstGeom prst="rect">
            <a:avLst/>
          </a:prstGeom>
          <a:noFill/>
        </p:spPr>
        <p:txBody>
          <a:bodyPr wrap="none" rtlCol="0">
            <a:spAutoFit/>
          </a:bodyPr>
          <a:lstStyle/>
          <a:p>
            <a:r>
              <a:rPr lang="en-US" noProof="0" dirty="0"/>
              <a:t>Arc array</a:t>
            </a:r>
          </a:p>
        </p:txBody>
      </p:sp>
      <p:sp>
        <p:nvSpPr>
          <p:cNvPr id="4" name="Oval 3">
            <a:extLst>
              <a:ext uri="{FF2B5EF4-FFF2-40B4-BE49-F238E27FC236}">
                <a16:creationId xmlns:a16="http://schemas.microsoft.com/office/drawing/2014/main" id="{C25254F7-0286-A72F-29DE-878F81669F88}"/>
              </a:ext>
            </a:extLst>
          </p:cNvPr>
          <p:cNvSpPr/>
          <p:nvPr/>
        </p:nvSpPr>
        <p:spPr>
          <a:xfrm>
            <a:off x="1012723" y="2271252"/>
            <a:ext cx="1150374" cy="3195483"/>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9770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FC557-EAE3-648A-1B56-2A8153387D1B}"/>
              </a:ext>
            </a:extLst>
          </p:cNvPr>
          <p:cNvSpPr>
            <a:spLocks noGrp="1"/>
          </p:cNvSpPr>
          <p:nvPr>
            <p:ph type="title"/>
          </p:nvPr>
        </p:nvSpPr>
        <p:spPr/>
        <p:txBody>
          <a:bodyPr/>
          <a:lstStyle/>
          <a:p>
            <a:r>
              <a:rPr lang="en-US" noProof="0" dirty="0"/>
              <a:t>Little exercise </a:t>
            </a:r>
          </a:p>
        </p:txBody>
      </p:sp>
      <p:sp>
        <p:nvSpPr>
          <p:cNvPr id="3" name="Content Placeholder 2">
            <a:extLst>
              <a:ext uri="{FF2B5EF4-FFF2-40B4-BE49-F238E27FC236}">
                <a16:creationId xmlns:a16="http://schemas.microsoft.com/office/drawing/2014/main" id="{2F2E20D3-CB9A-02D4-1E3B-3DC150E8558A}"/>
              </a:ext>
            </a:extLst>
          </p:cNvPr>
          <p:cNvSpPr>
            <a:spLocks noGrp="1"/>
          </p:cNvSpPr>
          <p:nvPr>
            <p:ph idx="1"/>
          </p:nvPr>
        </p:nvSpPr>
        <p:spPr>
          <a:xfrm>
            <a:off x="838200" y="1465006"/>
            <a:ext cx="10515600" cy="4896465"/>
          </a:xfrm>
        </p:spPr>
        <p:txBody>
          <a:bodyPr>
            <a:normAutofit fontScale="70000" lnSpcReduction="20000"/>
          </a:bodyPr>
          <a:lstStyle/>
          <a:p>
            <a:pPr marL="0" indent="0">
              <a:buNone/>
            </a:pPr>
            <a:r>
              <a:rPr lang="en-US" noProof="0" dirty="0"/>
              <a:t>You should have an Excel file “</a:t>
            </a:r>
            <a:r>
              <a:rPr lang="en-US" noProof="0" dirty="0" err="1"/>
              <a:t>Estija</a:t>
            </a:r>
            <a:r>
              <a:rPr lang="en-US" noProof="0" dirty="0"/>
              <a:t>” that contains a dataset of whole rock and trace element concentrations from two distinct units. One of them is a volcanic arc suite, which I used as an illustration here. The main task is to use the GCD toolkit to distinguish and identify the other unit.</a:t>
            </a:r>
          </a:p>
          <a:p>
            <a:pPr lvl="0"/>
            <a:r>
              <a:rPr lang="en-US" noProof="0" dirty="0"/>
              <a:t>Group the data according to the P-Q classification </a:t>
            </a:r>
          </a:p>
          <a:p>
            <a:pPr lvl="0"/>
            <a:r>
              <a:rPr lang="en-US" noProof="0" dirty="0"/>
              <a:t>Use the SiO2-K2O plot to separate rocks according to their potassium content into two groups</a:t>
            </a:r>
          </a:p>
          <a:p>
            <a:pPr lvl="0"/>
            <a:r>
              <a:rPr lang="en-US" noProof="0" dirty="0"/>
              <a:t>Inspect each group in the spider diagram to identify outliers (plot editing, then identify points)</a:t>
            </a:r>
          </a:p>
          <a:p>
            <a:pPr lvl="0"/>
            <a:r>
              <a:rPr lang="en-US" noProof="0" dirty="0"/>
              <a:t>Fully separate the two suites</a:t>
            </a:r>
          </a:p>
          <a:p>
            <a:pPr lvl="0"/>
            <a:r>
              <a:rPr lang="en-US" noProof="0" dirty="0"/>
              <a:t>Classify the other suite using the SiO2-K2O, AFM, TAS, etc. diagrams</a:t>
            </a:r>
          </a:p>
          <a:p>
            <a:pPr lvl="0"/>
            <a:r>
              <a:rPr lang="en-US" noProof="0" dirty="0"/>
              <a:t>Create Harker-type diagrams</a:t>
            </a:r>
          </a:p>
          <a:p>
            <a:pPr lvl="0"/>
            <a:r>
              <a:rPr lang="en-US" noProof="0" dirty="0"/>
              <a:t>Create a separate spider diagram for the suite (trace and REE)</a:t>
            </a:r>
          </a:p>
          <a:p>
            <a:pPr lvl="0"/>
            <a:r>
              <a:rPr lang="en-US" noProof="0" dirty="0"/>
              <a:t>Calculate the CIPW norms for granitic rocks</a:t>
            </a:r>
          </a:p>
          <a:p>
            <a:pPr lvl="0"/>
            <a:r>
              <a:rPr lang="en-US" noProof="0" dirty="0"/>
              <a:t>Use the norms to classify granitoids according to the QAP classification</a:t>
            </a:r>
          </a:p>
          <a:p>
            <a:pPr lvl="0"/>
            <a:r>
              <a:rPr lang="en-US" noProof="0" dirty="0"/>
              <a:t>Use granitic rock chemistry to determine its tectonic setting. </a:t>
            </a:r>
          </a:p>
          <a:p>
            <a:pPr marL="0" indent="0">
              <a:buNone/>
            </a:pPr>
            <a:endParaRPr lang="en-US" noProof="0" dirty="0"/>
          </a:p>
          <a:p>
            <a:pPr marL="0" indent="0">
              <a:buNone/>
            </a:pPr>
            <a:endParaRPr lang="en-US" noProof="0" dirty="0"/>
          </a:p>
        </p:txBody>
      </p:sp>
    </p:spTree>
    <p:extLst>
      <p:ext uri="{BB962C8B-B14F-4D97-AF65-F5344CB8AC3E}">
        <p14:creationId xmlns:p14="http://schemas.microsoft.com/office/powerpoint/2010/main" val="42582536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1062</TotalTime>
  <Words>1273</Words>
  <Application>Microsoft Office PowerPoint</Application>
  <PresentationFormat>Widescreen</PresentationFormat>
  <Paragraphs>219</Paragraphs>
  <Slides>56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Aptos</vt:lpstr>
      <vt:lpstr>Aptos Display</vt:lpstr>
      <vt:lpstr>Arial</vt:lpstr>
      <vt:lpstr>Office Theme</vt:lpstr>
      <vt:lpstr>Introduction to GCD Tool Kit</vt:lpstr>
      <vt:lpstr>Content</vt:lpstr>
      <vt:lpstr>Why GCD Tool kit? </vt:lpstr>
      <vt:lpstr>Data format </vt:lpstr>
      <vt:lpstr>PowerPoint Presentation</vt:lpstr>
      <vt:lpstr>PowerPoint Presentation</vt:lpstr>
      <vt:lpstr>Running GCD Tool kit </vt:lpstr>
      <vt:lpstr>Running GCD Tool kit</vt:lpstr>
      <vt:lpstr>And you are done!</vt:lpstr>
      <vt:lpstr>Uploading data</vt:lpstr>
      <vt:lpstr>Uploading data</vt:lpstr>
      <vt:lpstr>Uploading data</vt:lpstr>
      <vt:lpstr>Uploading data</vt:lpstr>
      <vt:lpstr>Grouping/sorting data </vt:lpstr>
      <vt:lpstr>Grouping/sorting data </vt:lpstr>
      <vt:lpstr>Grouping/sorting data Classification within GCDTool kit </vt:lpstr>
      <vt:lpstr>Grouping/sorting data Classification within GCDTool kit </vt:lpstr>
      <vt:lpstr>Grouping/sorting data Classification within GCDTool kit </vt:lpstr>
      <vt:lpstr>Grouping/sorting data Importing the classification into excel </vt:lpstr>
      <vt:lpstr>Grouping/sorting data Importing the classification into excel </vt:lpstr>
      <vt:lpstr>Calculations: statistics</vt:lpstr>
      <vt:lpstr>Calculations: statistics</vt:lpstr>
      <vt:lpstr>Calculations: statistics</vt:lpstr>
      <vt:lpstr>Calculations: norms</vt:lpstr>
      <vt:lpstr>Plotting </vt:lpstr>
      <vt:lpstr>Plotting: User-defined plots</vt:lpstr>
      <vt:lpstr>Plotting: Harker</vt:lpstr>
      <vt:lpstr>Plotting: Harker</vt:lpstr>
      <vt:lpstr>Harker: major elements</vt:lpstr>
      <vt:lpstr>Spider plots</vt:lpstr>
      <vt:lpstr>Spider plots</vt:lpstr>
      <vt:lpstr>Spider diagrams</vt:lpstr>
      <vt:lpstr>Spider diagrams: primitive mantle</vt:lpstr>
      <vt:lpstr>Spider diagrams: always check the log for useful info!</vt:lpstr>
      <vt:lpstr>Spider diagrams: be creative!</vt:lpstr>
      <vt:lpstr>Pre-defined plots: classification</vt:lpstr>
      <vt:lpstr>Pre-defined plots: classification</vt:lpstr>
      <vt:lpstr>Pre-defined plots: classification</vt:lpstr>
      <vt:lpstr>Pre-defined plots: Geotectonic</vt:lpstr>
      <vt:lpstr>Pre-defined plots: Geotectonic</vt:lpstr>
      <vt:lpstr>Pre-defined plots: Geotectonic</vt:lpstr>
      <vt:lpstr>Plug-ins: isocon </vt:lpstr>
      <vt:lpstr>Plug-ins: isocon </vt:lpstr>
      <vt:lpstr>Plug-ins: isocon </vt:lpstr>
      <vt:lpstr>Plug-ins: isocon </vt:lpstr>
      <vt:lpstr>Plug-ins: isocon </vt:lpstr>
      <vt:lpstr>Plug-ins: saturation temperatures</vt:lpstr>
      <vt:lpstr>Plug-ins: saturation temperatures</vt:lpstr>
      <vt:lpstr>Plug-ins: REE tetrad effect</vt:lpstr>
      <vt:lpstr>Plug-ins: REE tetrad effect</vt:lpstr>
      <vt:lpstr>Plug-ins: REE tetrad effect</vt:lpstr>
      <vt:lpstr>Plot editing</vt:lpstr>
      <vt:lpstr>Plot editing: adding reservoirs and minerals</vt:lpstr>
      <vt:lpstr>Plot editing: adding reservoirs and minerals</vt:lpstr>
      <vt:lpstr>You can add reservoir chemical and isotopic composition and ideal mineral chemistry to the plots</vt:lpstr>
      <vt:lpstr>Little exercise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Laurynas Siliauskas</dc:creator>
  <cp:lastModifiedBy>Laurynas Siliauskas</cp:lastModifiedBy>
  <cp:revision>1</cp:revision>
  <dcterms:created xsi:type="dcterms:W3CDTF">2026-03-27T09:44:34Z</dcterms:created>
  <dcterms:modified xsi:type="dcterms:W3CDTF">2026-05-24T06:16:00Z</dcterms:modified>
</cp:coreProperties>
</file>