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8" r:id="rId4"/>
  </p:sldMasterIdLst>
  <p:notesMasterIdLst>
    <p:notesMasterId r:id="rId50"/>
  </p:notesMasterIdLst>
  <p:sldIdLst>
    <p:sldId id="256" r:id="rId5"/>
    <p:sldId id="258" r:id="rId6"/>
    <p:sldId id="271" r:id="rId7"/>
    <p:sldId id="259" r:id="rId8"/>
    <p:sldId id="283" r:id="rId9"/>
    <p:sldId id="284" r:id="rId10"/>
    <p:sldId id="282" r:id="rId11"/>
    <p:sldId id="285" r:id="rId12"/>
    <p:sldId id="286" r:id="rId13"/>
    <p:sldId id="287" r:id="rId14"/>
    <p:sldId id="288" r:id="rId15"/>
    <p:sldId id="289" r:id="rId16"/>
    <p:sldId id="290" r:id="rId17"/>
    <p:sldId id="291" r:id="rId18"/>
    <p:sldId id="292" r:id="rId19"/>
    <p:sldId id="294" r:id="rId20"/>
    <p:sldId id="297" r:id="rId21"/>
    <p:sldId id="295" r:id="rId22"/>
    <p:sldId id="296" r:id="rId23"/>
    <p:sldId id="298" r:id="rId24"/>
    <p:sldId id="293" r:id="rId25"/>
    <p:sldId id="299" r:id="rId26"/>
    <p:sldId id="300" r:id="rId27"/>
    <p:sldId id="301" r:id="rId28"/>
    <p:sldId id="302" r:id="rId29"/>
    <p:sldId id="303" r:id="rId30"/>
    <p:sldId id="304" r:id="rId31"/>
    <p:sldId id="305" r:id="rId32"/>
    <p:sldId id="306" r:id="rId33"/>
    <p:sldId id="307" r:id="rId34"/>
    <p:sldId id="308" r:id="rId35"/>
    <p:sldId id="309" r:id="rId36"/>
    <p:sldId id="310" r:id="rId37"/>
    <p:sldId id="311" r:id="rId38"/>
    <p:sldId id="312" r:id="rId39"/>
    <p:sldId id="313" r:id="rId40"/>
    <p:sldId id="314" r:id="rId41"/>
    <p:sldId id="321" r:id="rId42"/>
    <p:sldId id="315" r:id="rId43"/>
    <p:sldId id="316" r:id="rId44"/>
    <p:sldId id="317" r:id="rId45"/>
    <p:sldId id="318" r:id="rId46"/>
    <p:sldId id="319" r:id="rId47"/>
    <p:sldId id="320" r:id="rId48"/>
    <p:sldId id="268" r:id="rId4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Rubik" panose="00000500000000000000" pitchFamily="2" charset="-79"/>
        <a:ea typeface="+mn-ea"/>
        <a:cs typeface="+mn-cs"/>
      </a:defRPr>
    </a:lvl1pPr>
    <a:lvl2pPr marL="457200" algn="l" rtl="0" eaLnBrk="0" fontAlgn="base" hangingPunct="0">
      <a:spcBef>
        <a:spcPct val="0"/>
      </a:spcBef>
      <a:spcAft>
        <a:spcPct val="0"/>
      </a:spcAft>
      <a:defRPr kern="1200">
        <a:solidFill>
          <a:schemeClr val="tx1"/>
        </a:solidFill>
        <a:latin typeface="Rubik" panose="00000500000000000000" pitchFamily="2" charset="-79"/>
        <a:ea typeface="+mn-ea"/>
        <a:cs typeface="+mn-cs"/>
      </a:defRPr>
    </a:lvl2pPr>
    <a:lvl3pPr marL="914400" algn="l" rtl="0" eaLnBrk="0" fontAlgn="base" hangingPunct="0">
      <a:spcBef>
        <a:spcPct val="0"/>
      </a:spcBef>
      <a:spcAft>
        <a:spcPct val="0"/>
      </a:spcAft>
      <a:defRPr kern="1200">
        <a:solidFill>
          <a:schemeClr val="tx1"/>
        </a:solidFill>
        <a:latin typeface="Rubik" panose="00000500000000000000" pitchFamily="2" charset="-79"/>
        <a:ea typeface="+mn-ea"/>
        <a:cs typeface="+mn-cs"/>
      </a:defRPr>
    </a:lvl3pPr>
    <a:lvl4pPr marL="1371600" algn="l" rtl="0" eaLnBrk="0" fontAlgn="base" hangingPunct="0">
      <a:spcBef>
        <a:spcPct val="0"/>
      </a:spcBef>
      <a:spcAft>
        <a:spcPct val="0"/>
      </a:spcAft>
      <a:defRPr kern="1200">
        <a:solidFill>
          <a:schemeClr val="tx1"/>
        </a:solidFill>
        <a:latin typeface="Rubik" panose="00000500000000000000" pitchFamily="2" charset="-79"/>
        <a:ea typeface="+mn-ea"/>
        <a:cs typeface="+mn-cs"/>
      </a:defRPr>
    </a:lvl4pPr>
    <a:lvl5pPr marL="1828800" algn="l" rtl="0" eaLnBrk="0" fontAlgn="base" hangingPunct="0">
      <a:spcBef>
        <a:spcPct val="0"/>
      </a:spcBef>
      <a:spcAft>
        <a:spcPct val="0"/>
      </a:spcAft>
      <a:defRPr kern="1200">
        <a:solidFill>
          <a:schemeClr val="tx1"/>
        </a:solidFill>
        <a:latin typeface="Rubik" panose="00000500000000000000" pitchFamily="2" charset="-79"/>
        <a:ea typeface="+mn-ea"/>
        <a:cs typeface="+mn-cs"/>
      </a:defRPr>
    </a:lvl5pPr>
    <a:lvl6pPr marL="2286000" algn="l" defTabSz="914400" rtl="0" eaLnBrk="1" latinLnBrk="0" hangingPunct="1">
      <a:defRPr kern="1200">
        <a:solidFill>
          <a:schemeClr val="tx1"/>
        </a:solidFill>
        <a:latin typeface="Rubik" panose="00000500000000000000" pitchFamily="2" charset="-79"/>
        <a:ea typeface="+mn-ea"/>
        <a:cs typeface="+mn-cs"/>
      </a:defRPr>
    </a:lvl6pPr>
    <a:lvl7pPr marL="2743200" algn="l" defTabSz="914400" rtl="0" eaLnBrk="1" latinLnBrk="0" hangingPunct="1">
      <a:defRPr kern="1200">
        <a:solidFill>
          <a:schemeClr val="tx1"/>
        </a:solidFill>
        <a:latin typeface="Rubik" panose="00000500000000000000" pitchFamily="2" charset="-79"/>
        <a:ea typeface="+mn-ea"/>
        <a:cs typeface="+mn-cs"/>
      </a:defRPr>
    </a:lvl7pPr>
    <a:lvl8pPr marL="3200400" algn="l" defTabSz="914400" rtl="0" eaLnBrk="1" latinLnBrk="0" hangingPunct="1">
      <a:defRPr kern="1200">
        <a:solidFill>
          <a:schemeClr val="tx1"/>
        </a:solidFill>
        <a:latin typeface="Rubik" panose="00000500000000000000" pitchFamily="2" charset="-79"/>
        <a:ea typeface="+mn-ea"/>
        <a:cs typeface="+mn-cs"/>
      </a:defRPr>
    </a:lvl8pPr>
    <a:lvl9pPr marL="3657600" algn="l" defTabSz="914400" rtl="0" eaLnBrk="1" latinLnBrk="0" hangingPunct="1">
      <a:defRPr kern="1200">
        <a:solidFill>
          <a:schemeClr val="tx1"/>
        </a:solidFill>
        <a:latin typeface="Rubik" panose="00000500000000000000" pitchFamily="2" charset="-79"/>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B3B3"/>
    <a:srgbClr val="2C56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64" autoAdjust="0"/>
    <p:restoredTop sz="94660"/>
  </p:normalViewPr>
  <p:slideViewPr>
    <p:cSldViewPr>
      <p:cViewPr varScale="1">
        <p:scale>
          <a:sx n="72" d="100"/>
          <a:sy n="72" d="100"/>
        </p:scale>
        <p:origin x="34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07198-C646-4740-8A01-B3113DE25228}" type="datetimeFigureOut">
              <a:rPr lang="en-US" smtClean="0"/>
              <a:t>5/25/2026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D777BB-602A-4124-BBA3-1C4AA19106C8}" type="slidenum">
              <a:rPr lang="en-US" smtClean="0"/>
              <a:t>‹#›</a:t>
            </a:fld>
            <a:endParaRPr lang="en-US"/>
          </a:p>
        </p:txBody>
      </p:sp>
    </p:spTree>
    <p:extLst>
      <p:ext uri="{BB962C8B-B14F-4D97-AF65-F5344CB8AC3E}">
        <p14:creationId xmlns:p14="http://schemas.microsoft.com/office/powerpoint/2010/main" val="4227972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Images/ut_logo.svg"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Images/ut_logo.svg"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hyperlink" Target="Images/ut_logo.svg"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hyperlink" Target="Images/ut_logo.svg"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10.jp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T19_Start_01">
    <p:bg>
      <p:bgPr>
        <a:blipFill dpi="0" rotWithShape="0">
          <a:blip r:embed="rId2">
            <a:lum/>
          </a:blip>
          <a:srcRect/>
          <a:stretch>
            <a:fillRect l="-10000" r="-17000"/>
          </a:stretch>
        </a:blipFill>
        <a:effectLst/>
      </p:bgPr>
    </p:bg>
    <p:spTree>
      <p:nvGrpSpPr>
        <p:cNvPr id="1" name=""/>
        <p:cNvGrpSpPr/>
        <p:nvPr/>
      </p:nvGrpSpPr>
      <p:grpSpPr>
        <a:xfrm>
          <a:off x="0" y="0"/>
          <a:ext cx="0" cy="0"/>
          <a:chOff x="0" y="0"/>
          <a:chExt cx="0" cy="0"/>
        </a:xfrm>
      </p:grpSpPr>
      <p:pic>
        <p:nvPicPr>
          <p:cNvPr id="4" name="Picture 6">
            <a:hlinkClick r:id="rId3" action="ppaction://hlinkfile"/>
            <a:extLst>
              <a:ext uri="{FF2B5EF4-FFF2-40B4-BE49-F238E27FC236}">
                <a16:creationId xmlns:a16="http://schemas.microsoft.com/office/drawing/2014/main" id="{C6AE2DB9-6ADC-4360-9D1D-50094340B8F3}"/>
              </a:ext>
            </a:extLst>
          </p:cNvPr>
          <p:cNvPicPr>
            <a:picLocks noChangeAspect="1" noChangeArrowheads="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324000" y="360000"/>
            <a:ext cx="1943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EC8AE11-918C-4339-935F-EAD4D46F19B4}"/>
              </a:ext>
            </a:extLst>
          </p:cNvPr>
          <p:cNvSpPr>
            <a:spLocks noGrp="1"/>
          </p:cNvSpPr>
          <p:nvPr>
            <p:ph type="ctrTitle"/>
          </p:nvPr>
        </p:nvSpPr>
        <p:spPr>
          <a:xfrm>
            <a:off x="4572000" y="763200"/>
            <a:ext cx="4114800" cy="2387600"/>
          </a:xfrm>
        </p:spPr>
        <p:txBody>
          <a:bodyPr anchor="b"/>
          <a:lstStyle>
            <a:lvl1pPr algn="l">
              <a:defRPr sz="4800"/>
            </a:lvl1pPr>
          </a:lstStyle>
          <a:p>
            <a:r>
              <a:rPr lang="en-US" dirty="0"/>
              <a:t>Click to edit Master title style</a:t>
            </a:r>
          </a:p>
        </p:txBody>
      </p:sp>
      <p:sp>
        <p:nvSpPr>
          <p:cNvPr id="3" name="Subtitle 2">
            <a:extLst>
              <a:ext uri="{FF2B5EF4-FFF2-40B4-BE49-F238E27FC236}">
                <a16:creationId xmlns:a16="http://schemas.microsoft.com/office/drawing/2014/main" id="{CC841A59-81A3-402A-97AC-2DE732209968}"/>
              </a:ext>
            </a:extLst>
          </p:cNvPr>
          <p:cNvSpPr>
            <a:spLocks noGrp="1"/>
          </p:cNvSpPr>
          <p:nvPr>
            <p:ph type="subTitle" idx="1"/>
          </p:nvPr>
        </p:nvSpPr>
        <p:spPr>
          <a:xfrm>
            <a:off x="4571999" y="3243600"/>
            <a:ext cx="41148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Date Placeholder 3">
            <a:extLst>
              <a:ext uri="{FF2B5EF4-FFF2-40B4-BE49-F238E27FC236}">
                <a16:creationId xmlns:a16="http://schemas.microsoft.com/office/drawing/2014/main" id="{B4BA0464-189F-412C-B110-2A926862F978}"/>
              </a:ext>
            </a:extLst>
          </p:cNvPr>
          <p:cNvSpPr>
            <a:spLocks noGrp="1"/>
          </p:cNvSpPr>
          <p:nvPr>
            <p:ph type="dt" sz="half" idx="10"/>
          </p:nvPr>
        </p:nvSpPr>
        <p:spPr>
          <a:xfrm>
            <a:off x="4581686" y="6279425"/>
            <a:ext cx="2057400" cy="365125"/>
          </a:xfrm>
        </p:spPr>
        <p:txBody>
          <a:bodyPr/>
          <a:lstStyle>
            <a:lvl1pPr>
              <a:defRPr sz="1600">
                <a:solidFill>
                  <a:schemeClr val="accent1"/>
                </a:solidFill>
              </a:defRPr>
            </a:lvl1pPr>
          </a:lstStyle>
          <a:p>
            <a:pPr>
              <a:defRPr/>
            </a:pPr>
            <a:endParaRPr lang="en-US" dirty="0"/>
          </a:p>
        </p:txBody>
      </p:sp>
      <p:sp>
        <p:nvSpPr>
          <p:cNvPr id="13" name="Text Placeholder 12">
            <a:extLst>
              <a:ext uri="{FF2B5EF4-FFF2-40B4-BE49-F238E27FC236}">
                <a16:creationId xmlns:a16="http://schemas.microsoft.com/office/drawing/2014/main" id="{43F3314B-9362-4A27-934E-2CF2F3EEE076}"/>
              </a:ext>
            </a:extLst>
          </p:cNvPr>
          <p:cNvSpPr>
            <a:spLocks noGrp="1"/>
          </p:cNvSpPr>
          <p:nvPr>
            <p:ph type="body" sz="quarter" idx="11" hasCustomPrompt="1"/>
          </p:nvPr>
        </p:nvSpPr>
        <p:spPr>
          <a:xfrm>
            <a:off x="5795962" y="5029200"/>
            <a:ext cx="2890838" cy="365125"/>
          </a:xfrm>
        </p:spPr>
        <p:txBody>
          <a:bodyPr/>
          <a:lstStyle>
            <a:lvl1pPr marL="0" indent="0">
              <a:buFontTx/>
              <a:buNone/>
              <a:defRPr sz="2400" b="0">
                <a:latin typeface="+mj-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et-EE" dirty="0"/>
              <a:t>Sinu nimi</a:t>
            </a:r>
            <a:endParaRPr lang="en-US" dirty="0"/>
          </a:p>
        </p:txBody>
      </p:sp>
      <p:sp>
        <p:nvSpPr>
          <p:cNvPr id="14" name="Text Placeholder 12">
            <a:extLst>
              <a:ext uri="{FF2B5EF4-FFF2-40B4-BE49-F238E27FC236}">
                <a16:creationId xmlns:a16="http://schemas.microsoft.com/office/drawing/2014/main" id="{CE299A46-8A25-4182-B9E3-BBD0007CABD3}"/>
              </a:ext>
            </a:extLst>
          </p:cNvPr>
          <p:cNvSpPr>
            <a:spLocks noGrp="1"/>
          </p:cNvSpPr>
          <p:nvPr>
            <p:ph type="body" sz="quarter" idx="12" hasCustomPrompt="1"/>
          </p:nvPr>
        </p:nvSpPr>
        <p:spPr>
          <a:xfrm>
            <a:off x="5795963" y="5507670"/>
            <a:ext cx="2890837" cy="664531"/>
          </a:xfrm>
        </p:spPr>
        <p:txBody>
          <a:bodyPr/>
          <a:lstStyle>
            <a:lvl1pPr marL="0" indent="0">
              <a:buFontTx/>
              <a:buNone/>
              <a:defRPr sz="1800" b="0" cap="all" baseline="0">
                <a:solidFill>
                  <a:srgbClr val="B1B3B3"/>
                </a:solidFill>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et-EE" dirty="0"/>
              <a:t>Sinu amet</a:t>
            </a:r>
            <a:endParaRPr lang="en-US" dirty="0"/>
          </a:p>
        </p:txBody>
      </p:sp>
      <p:sp>
        <p:nvSpPr>
          <p:cNvPr id="16" name="Picture Placeholder 15">
            <a:extLst>
              <a:ext uri="{FF2B5EF4-FFF2-40B4-BE49-F238E27FC236}">
                <a16:creationId xmlns:a16="http://schemas.microsoft.com/office/drawing/2014/main" id="{37BE9BE2-87D2-4607-9EF1-30AC02D90727}"/>
              </a:ext>
            </a:extLst>
          </p:cNvPr>
          <p:cNvSpPr>
            <a:spLocks noGrp="1"/>
          </p:cNvSpPr>
          <p:nvPr>
            <p:ph type="pic" sz="quarter" idx="13"/>
          </p:nvPr>
        </p:nvSpPr>
        <p:spPr>
          <a:xfrm>
            <a:off x="4572000" y="5006586"/>
            <a:ext cx="1028700" cy="1165615"/>
          </a:xfrm>
        </p:spPr>
        <p:txBody>
          <a:bodyPr/>
          <a:lstStyle>
            <a:lvl1pPr marL="0" indent="0">
              <a:buNone/>
              <a:defRPr sz="1600"/>
            </a:lvl1pPr>
          </a:lstStyle>
          <a:p>
            <a:endParaRPr lang="en-US" dirty="0"/>
          </a:p>
        </p:txBody>
      </p:sp>
      <p:sp>
        <p:nvSpPr>
          <p:cNvPr id="9" name="Slide Number Placeholder 5">
            <a:extLst>
              <a:ext uri="{FF2B5EF4-FFF2-40B4-BE49-F238E27FC236}">
                <a16:creationId xmlns:a16="http://schemas.microsoft.com/office/drawing/2014/main" id="{FB00FEA0-26F5-43E0-AE4F-2C013B1F67E8}"/>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3445103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T19_Start_02">
    <p:bg>
      <p:bgPr>
        <a:blipFill dpi="0" rotWithShape="0">
          <a:blip r:embed="rId2">
            <a:lum/>
          </a:blip>
          <a:srcRect/>
          <a:stretch>
            <a:fillRect l="-10000" r="-17000"/>
          </a:stretch>
        </a:blipFill>
        <a:effectLst/>
      </p:bgPr>
    </p:bg>
    <p:spTree>
      <p:nvGrpSpPr>
        <p:cNvPr id="1" name=""/>
        <p:cNvGrpSpPr/>
        <p:nvPr/>
      </p:nvGrpSpPr>
      <p:grpSpPr>
        <a:xfrm>
          <a:off x="0" y="0"/>
          <a:ext cx="0" cy="0"/>
          <a:chOff x="0" y="0"/>
          <a:chExt cx="0" cy="0"/>
        </a:xfrm>
      </p:grpSpPr>
      <p:pic>
        <p:nvPicPr>
          <p:cNvPr id="4" name="Picture 6">
            <a:hlinkClick r:id="rId3" action="ppaction://hlinkfile"/>
            <a:extLst>
              <a:ext uri="{FF2B5EF4-FFF2-40B4-BE49-F238E27FC236}">
                <a16:creationId xmlns:a16="http://schemas.microsoft.com/office/drawing/2014/main" id="{C6AE2DB9-6ADC-4360-9D1D-50094340B8F3}"/>
              </a:ext>
            </a:extLst>
          </p:cNvPr>
          <p:cNvPicPr>
            <a:picLocks noChangeAspect="1" noChangeArrowheads="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324000" y="360000"/>
            <a:ext cx="1943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EC8AE11-918C-4339-935F-EAD4D46F19B4}"/>
              </a:ext>
            </a:extLst>
          </p:cNvPr>
          <p:cNvSpPr>
            <a:spLocks noGrp="1"/>
          </p:cNvSpPr>
          <p:nvPr>
            <p:ph type="ctrTitle"/>
          </p:nvPr>
        </p:nvSpPr>
        <p:spPr>
          <a:xfrm>
            <a:off x="4572000" y="763200"/>
            <a:ext cx="4114800" cy="2387600"/>
          </a:xfrm>
        </p:spPr>
        <p:txBody>
          <a:bodyPr anchor="b"/>
          <a:lstStyle>
            <a:lvl1pPr algn="l">
              <a:defRPr sz="4800"/>
            </a:lvl1pPr>
          </a:lstStyle>
          <a:p>
            <a:r>
              <a:rPr lang="en-US" dirty="0"/>
              <a:t>Click to edit Master title style</a:t>
            </a:r>
          </a:p>
        </p:txBody>
      </p:sp>
      <p:sp>
        <p:nvSpPr>
          <p:cNvPr id="3" name="Subtitle 2">
            <a:extLst>
              <a:ext uri="{FF2B5EF4-FFF2-40B4-BE49-F238E27FC236}">
                <a16:creationId xmlns:a16="http://schemas.microsoft.com/office/drawing/2014/main" id="{CC841A59-81A3-402A-97AC-2DE732209968}"/>
              </a:ext>
            </a:extLst>
          </p:cNvPr>
          <p:cNvSpPr>
            <a:spLocks noGrp="1"/>
          </p:cNvSpPr>
          <p:nvPr>
            <p:ph type="subTitle" idx="1"/>
          </p:nvPr>
        </p:nvSpPr>
        <p:spPr>
          <a:xfrm>
            <a:off x="4571999" y="3243600"/>
            <a:ext cx="41148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Date Placeholder 3">
            <a:extLst>
              <a:ext uri="{FF2B5EF4-FFF2-40B4-BE49-F238E27FC236}">
                <a16:creationId xmlns:a16="http://schemas.microsoft.com/office/drawing/2014/main" id="{B4BA0464-189F-412C-B110-2A926862F978}"/>
              </a:ext>
            </a:extLst>
          </p:cNvPr>
          <p:cNvSpPr>
            <a:spLocks noGrp="1"/>
          </p:cNvSpPr>
          <p:nvPr>
            <p:ph type="dt" sz="half" idx="10"/>
          </p:nvPr>
        </p:nvSpPr>
        <p:spPr>
          <a:xfrm>
            <a:off x="4581686" y="6279425"/>
            <a:ext cx="2057400" cy="365125"/>
          </a:xfrm>
        </p:spPr>
        <p:txBody>
          <a:bodyPr/>
          <a:lstStyle>
            <a:lvl1pPr>
              <a:defRPr sz="1600">
                <a:solidFill>
                  <a:schemeClr val="accent1"/>
                </a:solidFill>
              </a:defRPr>
            </a:lvl1pPr>
          </a:lstStyle>
          <a:p>
            <a:pPr>
              <a:defRPr/>
            </a:pPr>
            <a:endParaRPr lang="en-US" dirty="0"/>
          </a:p>
        </p:txBody>
      </p:sp>
      <p:sp>
        <p:nvSpPr>
          <p:cNvPr id="13" name="Text Placeholder 12">
            <a:extLst>
              <a:ext uri="{FF2B5EF4-FFF2-40B4-BE49-F238E27FC236}">
                <a16:creationId xmlns:a16="http://schemas.microsoft.com/office/drawing/2014/main" id="{43F3314B-9362-4A27-934E-2CF2F3EEE076}"/>
              </a:ext>
            </a:extLst>
          </p:cNvPr>
          <p:cNvSpPr>
            <a:spLocks noGrp="1"/>
          </p:cNvSpPr>
          <p:nvPr>
            <p:ph type="body" sz="quarter" idx="11" hasCustomPrompt="1"/>
          </p:nvPr>
        </p:nvSpPr>
        <p:spPr>
          <a:xfrm>
            <a:off x="5795962" y="5029200"/>
            <a:ext cx="2890838" cy="365125"/>
          </a:xfrm>
        </p:spPr>
        <p:txBody>
          <a:bodyPr/>
          <a:lstStyle>
            <a:lvl1pPr marL="0" indent="0">
              <a:buFontTx/>
              <a:buNone/>
              <a:defRPr sz="2400" b="0">
                <a:latin typeface="+mj-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et-EE" dirty="0"/>
              <a:t>Sinu nimi</a:t>
            </a:r>
            <a:endParaRPr lang="en-US" dirty="0"/>
          </a:p>
        </p:txBody>
      </p:sp>
      <p:sp>
        <p:nvSpPr>
          <p:cNvPr id="14" name="Text Placeholder 12">
            <a:extLst>
              <a:ext uri="{FF2B5EF4-FFF2-40B4-BE49-F238E27FC236}">
                <a16:creationId xmlns:a16="http://schemas.microsoft.com/office/drawing/2014/main" id="{CE299A46-8A25-4182-B9E3-BBD0007CABD3}"/>
              </a:ext>
            </a:extLst>
          </p:cNvPr>
          <p:cNvSpPr>
            <a:spLocks noGrp="1"/>
          </p:cNvSpPr>
          <p:nvPr>
            <p:ph type="body" sz="quarter" idx="12" hasCustomPrompt="1"/>
          </p:nvPr>
        </p:nvSpPr>
        <p:spPr>
          <a:xfrm>
            <a:off x="5795963" y="5507670"/>
            <a:ext cx="2890837" cy="664531"/>
          </a:xfrm>
        </p:spPr>
        <p:txBody>
          <a:bodyPr/>
          <a:lstStyle>
            <a:lvl1pPr marL="0" indent="0">
              <a:buFontTx/>
              <a:buNone/>
              <a:defRPr sz="1800" b="0" cap="all" baseline="0">
                <a:solidFill>
                  <a:srgbClr val="B1B3B3"/>
                </a:solidFill>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et-EE" dirty="0"/>
              <a:t>Sinu amet</a:t>
            </a:r>
            <a:endParaRPr lang="en-US" dirty="0"/>
          </a:p>
        </p:txBody>
      </p:sp>
      <p:sp>
        <p:nvSpPr>
          <p:cNvPr id="16" name="Picture Placeholder 15">
            <a:extLst>
              <a:ext uri="{FF2B5EF4-FFF2-40B4-BE49-F238E27FC236}">
                <a16:creationId xmlns:a16="http://schemas.microsoft.com/office/drawing/2014/main" id="{37BE9BE2-87D2-4607-9EF1-30AC02D90727}"/>
              </a:ext>
            </a:extLst>
          </p:cNvPr>
          <p:cNvSpPr>
            <a:spLocks noGrp="1"/>
          </p:cNvSpPr>
          <p:nvPr>
            <p:ph type="pic" sz="quarter" idx="13"/>
          </p:nvPr>
        </p:nvSpPr>
        <p:spPr>
          <a:xfrm>
            <a:off x="4572000" y="5029200"/>
            <a:ext cx="1028700" cy="1143001"/>
          </a:xfrm>
        </p:spPr>
        <p:txBody>
          <a:bodyPr/>
          <a:lstStyle>
            <a:lvl1pPr marL="0" indent="0">
              <a:buNone/>
              <a:defRPr sz="1600"/>
            </a:lvl1pPr>
          </a:lstStyle>
          <a:p>
            <a:endParaRPr lang="en-US" dirty="0"/>
          </a:p>
        </p:txBody>
      </p:sp>
      <p:sp>
        <p:nvSpPr>
          <p:cNvPr id="9" name="Slide Number Placeholder 5">
            <a:extLst>
              <a:ext uri="{FF2B5EF4-FFF2-40B4-BE49-F238E27FC236}">
                <a16:creationId xmlns:a16="http://schemas.microsoft.com/office/drawing/2014/main" id="{FB00FEA0-26F5-43E0-AE4F-2C013B1F67E8}"/>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3564699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T19_Start_03">
    <p:bg>
      <p:bgPr>
        <a:blipFill dpi="0" rotWithShape="0">
          <a:blip r:embed="rId2">
            <a:lum/>
          </a:blip>
          <a:srcRect/>
          <a:stretch>
            <a:fillRect l="-10000" r="-17000"/>
          </a:stretch>
        </a:blipFill>
        <a:effectLst/>
      </p:bgPr>
    </p:bg>
    <p:spTree>
      <p:nvGrpSpPr>
        <p:cNvPr id="1" name=""/>
        <p:cNvGrpSpPr/>
        <p:nvPr/>
      </p:nvGrpSpPr>
      <p:grpSpPr>
        <a:xfrm>
          <a:off x="0" y="0"/>
          <a:ext cx="0" cy="0"/>
          <a:chOff x="0" y="0"/>
          <a:chExt cx="0" cy="0"/>
        </a:xfrm>
      </p:grpSpPr>
      <p:pic>
        <p:nvPicPr>
          <p:cNvPr id="4" name="Picture 6">
            <a:hlinkClick r:id="rId3" action="ppaction://hlinkfile"/>
            <a:extLst>
              <a:ext uri="{FF2B5EF4-FFF2-40B4-BE49-F238E27FC236}">
                <a16:creationId xmlns:a16="http://schemas.microsoft.com/office/drawing/2014/main" id="{C6AE2DB9-6ADC-4360-9D1D-50094340B8F3}"/>
              </a:ext>
            </a:extLst>
          </p:cNvPr>
          <p:cNvPicPr>
            <a:picLocks noChangeAspect="1" noChangeArrowheads="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324000" y="360000"/>
            <a:ext cx="1943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EC8AE11-918C-4339-935F-EAD4D46F19B4}"/>
              </a:ext>
            </a:extLst>
          </p:cNvPr>
          <p:cNvSpPr>
            <a:spLocks noGrp="1"/>
          </p:cNvSpPr>
          <p:nvPr>
            <p:ph type="ctrTitle"/>
          </p:nvPr>
        </p:nvSpPr>
        <p:spPr>
          <a:xfrm>
            <a:off x="3543300" y="457200"/>
            <a:ext cx="5143500" cy="2693600"/>
          </a:xfrm>
        </p:spPr>
        <p:txBody>
          <a:bodyPr anchor="b"/>
          <a:lstStyle>
            <a:lvl1pPr algn="l">
              <a:defRPr sz="4800"/>
            </a:lvl1pPr>
          </a:lstStyle>
          <a:p>
            <a:r>
              <a:rPr lang="en-US" dirty="0"/>
              <a:t>Click to edit Master title style</a:t>
            </a:r>
          </a:p>
        </p:txBody>
      </p:sp>
      <p:sp>
        <p:nvSpPr>
          <p:cNvPr id="3" name="Subtitle 2">
            <a:extLst>
              <a:ext uri="{FF2B5EF4-FFF2-40B4-BE49-F238E27FC236}">
                <a16:creationId xmlns:a16="http://schemas.microsoft.com/office/drawing/2014/main" id="{CC841A59-81A3-402A-97AC-2DE732209968}"/>
              </a:ext>
            </a:extLst>
          </p:cNvPr>
          <p:cNvSpPr>
            <a:spLocks noGrp="1"/>
          </p:cNvSpPr>
          <p:nvPr>
            <p:ph type="subTitle" idx="1"/>
          </p:nvPr>
        </p:nvSpPr>
        <p:spPr>
          <a:xfrm>
            <a:off x="3543299" y="3243600"/>
            <a:ext cx="5143500" cy="22428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Date Placeholder 3">
            <a:extLst>
              <a:ext uri="{FF2B5EF4-FFF2-40B4-BE49-F238E27FC236}">
                <a16:creationId xmlns:a16="http://schemas.microsoft.com/office/drawing/2014/main" id="{B4BA0464-189F-412C-B110-2A926862F978}"/>
              </a:ext>
            </a:extLst>
          </p:cNvPr>
          <p:cNvSpPr>
            <a:spLocks noGrp="1"/>
          </p:cNvSpPr>
          <p:nvPr>
            <p:ph type="dt" sz="half" idx="10"/>
          </p:nvPr>
        </p:nvSpPr>
        <p:spPr>
          <a:xfrm>
            <a:off x="3543300" y="6279425"/>
            <a:ext cx="3095786" cy="365125"/>
          </a:xfrm>
        </p:spPr>
        <p:txBody>
          <a:bodyPr/>
          <a:lstStyle>
            <a:lvl1pPr>
              <a:defRPr sz="1600">
                <a:solidFill>
                  <a:schemeClr val="accent1"/>
                </a:solidFill>
              </a:defRPr>
            </a:lvl1pPr>
          </a:lstStyle>
          <a:p>
            <a:pPr>
              <a:defRPr/>
            </a:pPr>
            <a:endParaRPr lang="en-US" dirty="0"/>
          </a:p>
        </p:txBody>
      </p:sp>
      <p:sp>
        <p:nvSpPr>
          <p:cNvPr id="9" name="Slide Number Placeholder 5">
            <a:extLst>
              <a:ext uri="{FF2B5EF4-FFF2-40B4-BE49-F238E27FC236}">
                <a16:creationId xmlns:a16="http://schemas.microsoft.com/office/drawing/2014/main" id="{FB00FEA0-26F5-43E0-AE4F-2C013B1F67E8}"/>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3515868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T19_Start04">
    <p:bg>
      <p:bgPr>
        <a:blipFill dpi="0" rotWithShape="0">
          <a:blip r:embed="rId2">
            <a:lum/>
          </a:blip>
          <a:srcRect/>
          <a:stretch>
            <a:fillRect l="-10000" r="-17000"/>
          </a:stretch>
        </a:blipFill>
        <a:effectLst/>
      </p:bgPr>
    </p:bg>
    <p:spTree>
      <p:nvGrpSpPr>
        <p:cNvPr id="1" name=""/>
        <p:cNvGrpSpPr/>
        <p:nvPr/>
      </p:nvGrpSpPr>
      <p:grpSpPr>
        <a:xfrm>
          <a:off x="0" y="0"/>
          <a:ext cx="0" cy="0"/>
          <a:chOff x="0" y="0"/>
          <a:chExt cx="0" cy="0"/>
        </a:xfrm>
      </p:grpSpPr>
      <p:pic>
        <p:nvPicPr>
          <p:cNvPr id="4" name="Picture 6">
            <a:hlinkClick r:id="rId3" action="ppaction://hlinkfile"/>
            <a:extLst>
              <a:ext uri="{FF2B5EF4-FFF2-40B4-BE49-F238E27FC236}">
                <a16:creationId xmlns:a16="http://schemas.microsoft.com/office/drawing/2014/main" id="{C6AE2DB9-6ADC-4360-9D1D-50094340B8F3}"/>
              </a:ext>
            </a:extLst>
          </p:cNvPr>
          <p:cNvPicPr>
            <a:picLocks noChangeAspect="1" noChangeArrowheads="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324000" y="360000"/>
            <a:ext cx="1943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EC8AE11-918C-4339-935F-EAD4D46F19B4}"/>
              </a:ext>
            </a:extLst>
          </p:cNvPr>
          <p:cNvSpPr>
            <a:spLocks noGrp="1"/>
          </p:cNvSpPr>
          <p:nvPr>
            <p:ph type="ctrTitle"/>
          </p:nvPr>
        </p:nvSpPr>
        <p:spPr>
          <a:xfrm>
            <a:off x="3028951" y="1338130"/>
            <a:ext cx="5657849" cy="1812670"/>
          </a:xfrm>
        </p:spPr>
        <p:txBody>
          <a:bodyPr anchor="b"/>
          <a:lstStyle>
            <a:lvl1pPr algn="l">
              <a:defRPr sz="4800" baseline="0"/>
            </a:lvl1pPr>
          </a:lstStyle>
          <a:p>
            <a:r>
              <a:rPr lang="en-US" dirty="0"/>
              <a:t>Click to edit Master title style</a:t>
            </a:r>
          </a:p>
        </p:txBody>
      </p:sp>
      <p:sp>
        <p:nvSpPr>
          <p:cNvPr id="3" name="Subtitle 2">
            <a:extLst>
              <a:ext uri="{FF2B5EF4-FFF2-40B4-BE49-F238E27FC236}">
                <a16:creationId xmlns:a16="http://schemas.microsoft.com/office/drawing/2014/main" id="{CC841A59-81A3-402A-97AC-2DE732209968}"/>
              </a:ext>
            </a:extLst>
          </p:cNvPr>
          <p:cNvSpPr>
            <a:spLocks noGrp="1"/>
          </p:cNvSpPr>
          <p:nvPr>
            <p:ph type="subTitle" idx="1"/>
          </p:nvPr>
        </p:nvSpPr>
        <p:spPr>
          <a:xfrm>
            <a:off x="3028950" y="3243600"/>
            <a:ext cx="565785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Date Placeholder 3">
            <a:extLst>
              <a:ext uri="{FF2B5EF4-FFF2-40B4-BE49-F238E27FC236}">
                <a16:creationId xmlns:a16="http://schemas.microsoft.com/office/drawing/2014/main" id="{B4BA0464-189F-412C-B110-2A926862F978}"/>
              </a:ext>
            </a:extLst>
          </p:cNvPr>
          <p:cNvSpPr>
            <a:spLocks noGrp="1"/>
          </p:cNvSpPr>
          <p:nvPr>
            <p:ph type="dt" sz="half" idx="10"/>
          </p:nvPr>
        </p:nvSpPr>
        <p:spPr>
          <a:xfrm>
            <a:off x="3028948" y="6279425"/>
            <a:ext cx="1552739" cy="349976"/>
          </a:xfrm>
        </p:spPr>
        <p:txBody>
          <a:bodyPr/>
          <a:lstStyle>
            <a:lvl1pPr>
              <a:defRPr sz="1600">
                <a:solidFill>
                  <a:schemeClr val="accent1"/>
                </a:solidFill>
              </a:defRPr>
            </a:lvl1pPr>
          </a:lstStyle>
          <a:p>
            <a:pPr>
              <a:defRPr/>
            </a:pPr>
            <a:endParaRPr lang="en-US" dirty="0"/>
          </a:p>
        </p:txBody>
      </p:sp>
      <p:sp>
        <p:nvSpPr>
          <p:cNvPr id="13" name="Text Placeholder 12">
            <a:extLst>
              <a:ext uri="{FF2B5EF4-FFF2-40B4-BE49-F238E27FC236}">
                <a16:creationId xmlns:a16="http://schemas.microsoft.com/office/drawing/2014/main" id="{43F3314B-9362-4A27-934E-2CF2F3EEE076}"/>
              </a:ext>
            </a:extLst>
          </p:cNvPr>
          <p:cNvSpPr>
            <a:spLocks noGrp="1"/>
          </p:cNvSpPr>
          <p:nvPr>
            <p:ph type="body" sz="quarter" idx="11" hasCustomPrompt="1"/>
          </p:nvPr>
        </p:nvSpPr>
        <p:spPr>
          <a:xfrm>
            <a:off x="3028949" y="5029199"/>
            <a:ext cx="5657850" cy="371246"/>
          </a:xfrm>
        </p:spPr>
        <p:txBody>
          <a:bodyPr/>
          <a:lstStyle>
            <a:lvl1pPr marL="0" indent="0">
              <a:buFontTx/>
              <a:buNone/>
              <a:defRPr sz="2400" b="0">
                <a:latin typeface="+mj-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et-EE" dirty="0"/>
              <a:t>Sinu nimi</a:t>
            </a:r>
            <a:endParaRPr lang="en-US" dirty="0"/>
          </a:p>
        </p:txBody>
      </p:sp>
      <p:sp>
        <p:nvSpPr>
          <p:cNvPr id="14" name="Text Placeholder 12">
            <a:extLst>
              <a:ext uri="{FF2B5EF4-FFF2-40B4-BE49-F238E27FC236}">
                <a16:creationId xmlns:a16="http://schemas.microsoft.com/office/drawing/2014/main" id="{CE299A46-8A25-4182-B9E3-BBD0007CABD3}"/>
              </a:ext>
            </a:extLst>
          </p:cNvPr>
          <p:cNvSpPr>
            <a:spLocks noGrp="1"/>
          </p:cNvSpPr>
          <p:nvPr>
            <p:ph type="body" sz="quarter" idx="12" hasCustomPrompt="1"/>
          </p:nvPr>
        </p:nvSpPr>
        <p:spPr>
          <a:xfrm>
            <a:off x="3028948" y="5507670"/>
            <a:ext cx="5657851" cy="664531"/>
          </a:xfrm>
        </p:spPr>
        <p:txBody>
          <a:bodyPr/>
          <a:lstStyle>
            <a:lvl1pPr marL="0" indent="0">
              <a:buFontTx/>
              <a:buNone/>
              <a:defRPr sz="1800" b="0" cap="all" baseline="0">
                <a:solidFill>
                  <a:srgbClr val="B1B3B3"/>
                </a:solidFill>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et-EE" dirty="0"/>
              <a:t>Sinu amet</a:t>
            </a:r>
            <a:endParaRPr lang="en-US" dirty="0"/>
          </a:p>
        </p:txBody>
      </p:sp>
      <p:sp>
        <p:nvSpPr>
          <p:cNvPr id="9" name="Picture Placeholder 15">
            <a:extLst>
              <a:ext uri="{FF2B5EF4-FFF2-40B4-BE49-F238E27FC236}">
                <a16:creationId xmlns:a16="http://schemas.microsoft.com/office/drawing/2014/main" id="{58E1C34A-6EC6-4BCF-BEAC-BE1AAFCC3023}"/>
              </a:ext>
            </a:extLst>
          </p:cNvPr>
          <p:cNvSpPr>
            <a:spLocks noGrp="1"/>
          </p:cNvSpPr>
          <p:nvPr>
            <p:ph type="pic" sz="quarter" idx="13"/>
          </p:nvPr>
        </p:nvSpPr>
        <p:spPr>
          <a:xfrm>
            <a:off x="1828800" y="5029199"/>
            <a:ext cx="1028700" cy="1143002"/>
          </a:xfrm>
        </p:spPr>
        <p:txBody>
          <a:bodyPr/>
          <a:lstStyle>
            <a:lvl1pPr marL="0" indent="0">
              <a:buNone/>
              <a:defRPr sz="1600"/>
            </a:lvl1pPr>
          </a:lstStyle>
          <a:p>
            <a:endParaRPr lang="en-US" dirty="0"/>
          </a:p>
        </p:txBody>
      </p:sp>
      <p:sp>
        <p:nvSpPr>
          <p:cNvPr id="10" name="Slide Number Placeholder 5">
            <a:extLst>
              <a:ext uri="{FF2B5EF4-FFF2-40B4-BE49-F238E27FC236}">
                <a16:creationId xmlns:a16="http://schemas.microsoft.com/office/drawing/2014/main" id="{9B2E460E-E06F-4758-B53F-7F3D23D193E2}"/>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1314152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UT19_Section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8AE11-918C-4339-935F-EAD4D46F19B4}"/>
              </a:ext>
            </a:extLst>
          </p:cNvPr>
          <p:cNvSpPr>
            <a:spLocks noGrp="1"/>
          </p:cNvSpPr>
          <p:nvPr>
            <p:ph type="ctrTitle"/>
          </p:nvPr>
        </p:nvSpPr>
        <p:spPr>
          <a:xfrm>
            <a:off x="3028950" y="847726"/>
            <a:ext cx="5657851" cy="2870199"/>
          </a:xfrm>
        </p:spPr>
        <p:txBody>
          <a:bodyPr anchor="b"/>
          <a:lstStyle>
            <a:lvl1pPr algn="l">
              <a:defRPr sz="4800"/>
            </a:lvl1pPr>
          </a:lstStyle>
          <a:p>
            <a:r>
              <a:rPr lang="en-US" dirty="0"/>
              <a:t>Click to edit Master title style</a:t>
            </a:r>
          </a:p>
        </p:txBody>
      </p:sp>
      <p:sp>
        <p:nvSpPr>
          <p:cNvPr id="3" name="Subtitle 2">
            <a:extLst>
              <a:ext uri="{FF2B5EF4-FFF2-40B4-BE49-F238E27FC236}">
                <a16:creationId xmlns:a16="http://schemas.microsoft.com/office/drawing/2014/main" id="{CC841A59-81A3-402A-97AC-2DE732209968}"/>
              </a:ext>
            </a:extLst>
          </p:cNvPr>
          <p:cNvSpPr>
            <a:spLocks noGrp="1"/>
          </p:cNvSpPr>
          <p:nvPr>
            <p:ph type="subTitle" idx="1"/>
          </p:nvPr>
        </p:nvSpPr>
        <p:spPr>
          <a:xfrm>
            <a:off x="3028949" y="3810000"/>
            <a:ext cx="5657852" cy="23622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6">
            <a:hlinkClick r:id="rId2" action="ppaction://hlinkfile"/>
            <a:extLst>
              <a:ext uri="{FF2B5EF4-FFF2-40B4-BE49-F238E27FC236}">
                <a16:creationId xmlns:a16="http://schemas.microsoft.com/office/drawing/2014/main" id="{80A22134-660B-472B-8B6B-06908AA9378D}"/>
              </a:ext>
            </a:extLst>
          </p:cNvPr>
          <p:cNvPicPr>
            <a:picLocks noChangeAspect="1" noChangeArrowheads="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auto">
          <a:xfrm>
            <a:off x="324000" y="360000"/>
            <a:ext cx="1943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5">
            <a:extLst>
              <a:ext uri="{FF2B5EF4-FFF2-40B4-BE49-F238E27FC236}">
                <a16:creationId xmlns:a16="http://schemas.microsoft.com/office/drawing/2014/main" id="{3AA916E9-F087-4FBE-94E2-5BBEA79EEA73}"/>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111105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UT19_Sectionhead Blue">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08FF21-948A-4E2D-B75A-CE619EF0B4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5413" y="-344614"/>
            <a:ext cx="13478257" cy="7581519"/>
          </a:xfrm>
          <a:prstGeom prst="rect">
            <a:avLst/>
          </a:prstGeom>
        </p:spPr>
      </p:pic>
      <p:sp>
        <p:nvSpPr>
          <p:cNvPr id="2" name="Title 1">
            <a:extLst>
              <a:ext uri="{FF2B5EF4-FFF2-40B4-BE49-F238E27FC236}">
                <a16:creationId xmlns:a16="http://schemas.microsoft.com/office/drawing/2014/main" id="{0EC8AE11-918C-4339-935F-EAD4D46F19B4}"/>
              </a:ext>
            </a:extLst>
          </p:cNvPr>
          <p:cNvSpPr>
            <a:spLocks noGrp="1"/>
          </p:cNvSpPr>
          <p:nvPr>
            <p:ph type="ctrTitle"/>
          </p:nvPr>
        </p:nvSpPr>
        <p:spPr>
          <a:xfrm>
            <a:off x="3029400" y="847726"/>
            <a:ext cx="5609926" cy="2870199"/>
          </a:xfrm>
        </p:spPr>
        <p:txBody>
          <a:bodyPr anchor="b"/>
          <a:lstStyle>
            <a:lvl1pPr algn="l">
              <a:defRPr sz="48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CC841A59-81A3-402A-97AC-2DE732209968}"/>
              </a:ext>
            </a:extLst>
          </p:cNvPr>
          <p:cNvSpPr>
            <a:spLocks noGrp="1"/>
          </p:cNvSpPr>
          <p:nvPr>
            <p:ph type="subTitle" idx="1"/>
          </p:nvPr>
        </p:nvSpPr>
        <p:spPr>
          <a:xfrm>
            <a:off x="3029400" y="3810000"/>
            <a:ext cx="5609927" cy="2362200"/>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Picture 6">
            <a:hlinkClick r:id="rId3" action="ppaction://hlinkfile"/>
            <a:extLst>
              <a:ext uri="{FF2B5EF4-FFF2-40B4-BE49-F238E27FC236}">
                <a16:creationId xmlns:a16="http://schemas.microsoft.com/office/drawing/2014/main" id="{7EB4ED5F-F487-4940-A79D-F008B34916D7}"/>
              </a:ext>
            </a:extLst>
          </p:cNvPr>
          <p:cNvPicPr>
            <a:picLocks noChangeAspect="1" noChangeArrowheads="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324000" y="360000"/>
            <a:ext cx="1943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76DEA9CA-D5C2-41E8-AC9B-30436F4418BC}"/>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2156398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T19_Imag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0917C-B12D-46C7-B6BB-0C34E7D65CC1}"/>
              </a:ext>
            </a:extLst>
          </p:cNvPr>
          <p:cNvSpPr>
            <a:spLocks noGrp="1"/>
          </p:cNvSpPr>
          <p:nvPr>
            <p:ph type="title"/>
          </p:nvPr>
        </p:nvSpPr>
        <p:spPr>
          <a:xfrm>
            <a:off x="3028950" y="365126"/>
            <a:ext cx="5657850" cy="1325563"/>
          </a:xfrm>
        </p:spPr>
        <p:txBody>
          <a:bodyPr/>
          <a:lstStyle>
            <a:lvl1pPr>
              <a:defRPr sz="3600"/>
            </a:lvl1pPr>
          </a:lstStyle>
          <a:p>
            <a:r>
              <a:rPr lang="en-US" dirty="0"/>
              <a:t>Click to edit Master title style</a:t>
            </a:r>
          </a:p>
        </p:txBody>
      </p:sp>
      <p:sp>
        <p:nvSpPr>
          <p:cNvPr id="10" name="Text Placeholder 9">
            <a:extLst>
              <a:ext uri="{FF2B5EF4-FFF2-40B4-BE49-F238E27FC236}">
                <a16:creationId xmlns:a16="http://schemas.microsoft.com/office/drawing/2014/main" id="{2B98602C-5CF7-45C3-AE90-59D07E66BF8F}"/>
              </a:ext>
            </a:extLst>
          </p:cNvPr>
          <p:cNvSpPr>
            <a:spLocks noGrp="1"/>
          </p:cNvSpPr>
          <p:nvPr>
            <p:ph type="body" sz="quarter" idx="10"/>
          </p:nvPr>
        </p:nvSpPr>
        <p:spPr>
          <a:xfrm>
            <a:off x="3028950" y="1828800"/>
            <a:ext cx="5657850" cy="4343400"/>
          </a:xfrm>
        </p:spPr>
        <p:txBody>
          <a:bodyPr/>
          <a:lstStyle>
            <a:lvl1pPr marL="0" inden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5F9D15BD-9655-41C0-BC62-AA861D9BDDF8}"/>
              </a:ext>
            </a:extLst>
          </p:cNvPr>
          <p:cNvSpPr>
            <a:spLocks noGrp="1"/>
          </p:cNvSpPr>
          <p:nvPr>
            <p:ph type="pic" sz="quarter" idx="11"/>
          </p:nvPr>
        </p:nvSpPr>
        <p:spPr>
          <a:xfrm>
            <a:off x="0" y="0"/>
            <a:ext cx="2857500" cy="6858000"/>
          </a:xfrm>
        </p:spPr>
        <p:txBody>
          <a:bodyPr/>
          <a:lstStyle>
            <a:lvl1pPr marL="0" indent="0">
              <a:buNone/>
              <a:defRPr/>
            </a:lvl1pPr>
          </a:lstStyle>
          <a:p>
            <a:endParaRPr lang="en-US" dirty="0"/>
          </a:p>
        </p:txBody>
      </p:sp>
      <p:sp>
        <p:nvSpPr>
          <p:cNvPr id="5" name="Slide Number Placeholder 5">
            <a:extLst>
              <a:ext uri="{FF2B5EF4-FFF2-40B4-BE49-F238E27FC236}">
                <a16:creationId xmlns:a16="http://schemas.microsoft.com/office/drawing/2014/main" id="{607F442F-6A44-4B33-8CF9-CAAB41F3F40E}"/>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18851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T19_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A58F66E-D844-4CF8-9DF9-50F522F7AF79}"/>
              </a:ext>
            </a:extLst>
          </p:cNvPr>
          <p:cNvSpPr>
            <a:spLocks noGrp="1"/>
          </p:cNvSpPr>
          <p:nvPr>
            <p:ph type="title"/>
          </p:nvPr>
        </p:nvSpPr>
        <p:spPr>
          <a:xfrm>
            <a:off x="457200" y="381000"/>
            <a:ext cx="8229600" cy="685800"/>
          </a:xfrm>
        </p:spPr>
        <p:txBody>
          <a:bodyPr/>
          <a:lstStyle>
            <a:lvl1pPr>
              <a:defRPr sz="3600"/>
            </a:lvl1pPr>
          </a:lstStyle>
          <a:p>
            <a:r>
              <a:rPr lang="en-US" dirty="0"/>
              <a:t>Click to edit Master title style</a:t>
            </a:r>
          </a:p>
        </p:txBody>
      </p:sp>
      <p:sp>
        <p:nvSpPr>
          <p:cNvPr id="7" name="Text Placeholder 9">
            <a:extLst>
              <a:ext uri="{FF2B5EF4-FFF2-40B4-BE49-F238E27FC236}">
                <a16:creationId xmlns:a16="http://schemas.microsoft.com/office/drawing/2014/main" id="{2006B4A6-F6A0-4DF3-8EFE-2DFA6EDA86F3}"/>
              </a:ext>
            </a:extLst>
          </p:cNvPr>
          <p:cNvSpPr>
            <a:spLocks noGrp="1"/>
          </p:cNvSpPr>
          <p:nvPr>
            <p:ph type="body" sz="quarter" idx="10"/>
          </p:nvPr>
        </p:nvSpPr>
        <p:spPr>
          <a:xfrm>
            <a:off x="457200" y="1219200"/>
            <a:ext cx="8229600" cy="4953000"/>
          </a:xfrm>
        </p:spPr>
        <p:txBody>
          <a:bodyPr/>
          <a:lstStyle>
            <a:lvl1pPr marL="0" inden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D39E0658-81CE-4FDC-B4D0-938929781D24}"/>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1144448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T19_Title and Content_Dark">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A58F66E-D844-4CF8-9DF9-50F522F7AF79}"/>
              </a:ext>
            </a:extLst>
          </p:cNvPr>
          <p:cNvSpPr>
            <a:spLocks noGrp="1"/>
          </p:cNvSpPr>
          <p:nvPr>
            <p:ph type="title"/>
          </p:nvPr>
        </p:nvSpPr>
        <p:spPr>
          <a:xfrm>
            <a:off x="457200" y="381000"/>
            <a:ext cx="8229600" cy="685800"/>
          </a:xfrm>
        </p:spPr>
        <p:txBody>
          <a:bodyPr/>
          <a:lstStyle>
            <a:lvl1pPr>
              <a:defRPr>
                <a:solidFill>
                  <a:schemeClr val="bg1"/>
                </a:solidFill>
              </a:defRPr>
            </a:lvl1pPr>
          </a:lstStyle>
          <a:p>
            <a:r>
              <a:rPr lang="en-US" dirty="0"/>
              <a:t>Click to edit Master title style</a:t>
            </a:r>
          </a:p>
        </p:txBody>
      </p:sp>
      <p:sp>
        <p:nvSpPr>
          <p:cNvPr id="7" name="Text Placeholder 9">
            <a:extLst>
              <a:ext uri="{FF2B5EF4-FFF2-40B4-BE49-F238E27FC236}">
                <a16:creationId xmlns:a16="http://schemas.microsoft.com/office/drawing/2014/main" id="{2006B4A6-F6A0-4DF3-8EFE-2DFA6EDA86F3}"/>
              </a:ext>
            </a:extLst>
          </p:cNvPr>
          <p:cNvSpPr>
            <a:spLocks noGrp="1"/>
          </p:cNvSpPr>
          <p:nvPr>
            <p:ph type="body" sz="quarter" idx="10"/>
          </p:nvPr>
        </p:nvSpPr>
        <p:spPr>
          <a:xfrm>
            <a:off x="457200" y="1219200"/>
            <a:ext cx="8229600" cy="4953000"/>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D39E0658-81CE-4FDC-B4D0-938929781D24}"/>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2684126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T19_List and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5F9D15BD-9655-41C0-BC62-AA861D9BDDF8}"/>
              </a:ext>
            </a:extLst>
          </p:cNvPr>
          <p:cNvSpPr>
            <a:spLocks noGrp="1"/>
          </p:cNvSpPr>
          <p:nvPr>
            <p:ph type="pic" sz="quarter" idx="11"/>
          </p:nvPr>
        </p:nvSpPr>
        <p:spPr>
          <a:xfrm>
            <a:off x="3028950" y="0"/>
            <a:ext cx="6115050" cy="6858000"/>
          </a:xfrm>
        </p:spPr>
        <p:txBody>
          <a:bodyPr/>
          <a:lstStyle>
            <a:lvl1pPr marL="0" indent="0">
              <a:buNone/>
              <a:defRPr/>
            </a:lvl1pPr>
          </a:lstStyle>
          <a:p>
            <a:endParaRPr lang="en-US" dirty="0"/>
          </a:p>
        </p:txBody>
      </p:sp>
      <p:sp>
        <p:nvSpPr>
          <p:cNvPr id="10" name="Text Placeholder 9">
            <a:extLst>
              <a:ext uri="{FF2B5EF4-FFF2-40B4-BE49-F238E27FC236}">
                <a16:creationId xmlns:a16="http://schemas.microsoft.com/office/drawing/2014/main" id="{2B98602C-5CF7-45C3-AE90-59D07E66BF8F}"/>
              </a:ext>
            </a:extLst>
          </p:cNvPr>
          <p:cNvSpPr>
            <a:spLocks noGrp="1"/>
          </p:cNvSpPr>
          <p:nvPr>
            <p:ph type="body" sz="quarter" idx="10"/>
          </p:nvPr>
        </p:nvSpPr>
        <p:spPr>
          <a:xfrm>
            <a:off x="228115" y="685800"/>
            <a:ext cx="2457935" cy="5486400"/>
          </a:xfrm>
        </p:spPr>
        <p:txBody>
          <a:bodyPr/>
          <a:lstStyle>
            <a:lvl1pPr marL="0" indent="0">
              <a:buFontTx/>
              <a:buNone/>
              <a:defRPr>
                <a:solidFill>
                  <a:schemeClr val="tx1"/>
                </a:solidFill>
                <a:latin typeface="+mj-lt"/>
              </a:defRPr>
            </a:lvl1pPr>
            <a:lvl2pPr marL="457200" indent="0">
              <a:buFontTx/>
              <a:buNone/>
              <a:defRPr>
                <a:solidFill>
                  <a:schemeClr val="tx1"/>
                </a:solidFill>
              </a:defRPr>
            </a:lvl2pPr>
            <a:lvl3pPr marL="914400" indent="0">
              <a:buFontTx/>
              <a:buNone/>
              <a:defRPr>
                <a:solidFill>
                  <a:schemeClr val="tx1"/>
                </a:solidFill>
              </a:defRPr>
            </a:lvl3pPr>
            <a:lvl4pPr marL="1371600" indent="0">
              <a:buFontTx/>
              <a:buNone/>
              <a:defRPr>
                <a:solidFill>
                  <a:schemeClr val="tx1"/>
                </a:solidFill>
              </a:defRPr>
            </a:lvl4pPr>
            <a:lvl5pPr marL="1828800" indent="0">
              <a:buFontTx/>
              <a:buNone/>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a:extLst>
              <a:ext uri="{FF2B5EF4-FFF2-40B4-BE49-F238E27FC236}">
                <a16:creationId xmlns:a16="http://schemas.microsoft.com/office/drawing/2014/main" id="{5FE5A424-D7E1-468C-8698-15E31BEDD42D}"/>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3088822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T19_Estonia">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B98602C-5CF7-45C3-AE90-59D07E66BF8F}"/>
              </a:ext>
            </a:extLst>
          </p:cNvPr>
          <p:cNvSpPr>
            <a:spLocks noGrp="1"/>
          </p:cNvSpPr>
          <p:nvPr>
            <p:ph type="body" sz="quarter" idx="10" hasCustomPrompt="1"/>
          </p:nvPr>
        </p:nvSpPr>
        <p:spPr>
          <a:xfrm>
            <a:off x="228116" y="685800"/>
            <a:ext cx="2457000" cy="5486400"/>
          </a:xfrm>
        </p:spPr>
        <p:txBody>
          <a:bodyPr/>
          <a:lstStyle>
            <a:lvl1pPr marL="0" indent="0">
              <a:buFontTx/>
              <a:buNone/>
              <a:defRPr>
                <a:solidFill>
                  <a:schemeClr val="tx1"/>
                </a:solidFill>
                <a:latin typeface="+mj-lt"/>
              </a:defRPr>
            </a:lvl1pPr>
            <a:lvl2pPr marL="457200" indent="0">
              <a:buFontTx/>
              <a:buNone/>
              <a:defRPr>
                <a:solidFill>
                  <a:schemeClr val="tx1"/>
                </a:solidFill>
              </a:defRPr>
            </a:lvl2pPr>
            <a:lvl3pPr marL="914400" indent="0">
              <a:buFontTx/>
              <a:buNone/>
              <a:defRPr>
                <a:solidFill>
                  <a:schemeClr val="tx1"/>
                </a:solidFill>
              </a:defRPr>
            </a:lvl3pPr>
            <a:lvl4pPr marL="1371600" indent="0">
              <a:buFontTx/>
              <a:buNone/>
              <a:defRPr>
                <a:solidFill>
                  <a:schemeClr val="tx1"/>
                </a:solidFill>
              </a:defRPr>
            </a:lvl4pPr>
            <a:lvl5pPr marL="1828800" indent="0">
              <a:buFontTx/>
              <a:buNone/>
              <a:defRPr>
                <a:solidFill>
                  <a:schemeClr val="tx1"/>
                </a:solidFill>
              </a:defRPr>
            </a:lvl5pPr>
          </a:lstStyle>
          <a:p>
            <a:pPr lvl="0"/>
            <a:r>
              <a:rPr lang="en-US" dirty="0"/>
              <a:t>Edit Master text styles</a:t>
            </a:r>
          </a:p>
        </p:txBody>
      </p:sp>
      <p:sp>
        <p:nvSpPr>
          <p:cNvPr id="3" name="Slide Number Placeholder 5">
            <a:extLst>
              <a:ext uri="{FF2B5EF4-FFF2-40B4-BE49-F238E27FC236}">
                <a16:creationId xmlns:a16="http://schemas.microsoft.com/office/drawing/2014/main" id="{01652932-D49F-4984-8868-A024D281D091}"/>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3876601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T19_Logo, Title and Content">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64192FA-2929-4950-B847-AAE6B12BFD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 y="-361760"/>
            <a:ext cx="13478257" cy="7581519"/>
          </a:xfrm>
          <a:prstGeom prst="rect">
            <a:avLst/>
          </a:prstGeom>
        </p:spPr>
      </p:pic>
      <p:sp>
        <p:nvSpPr>
          <p:cNvPr id="2" name="Title 1">
            <a:extLst>
              <a:ext uri="{FF2B5EF4-FFF2-40B4-BE49-F238E27FC236}">
                <a16:creationId xmlns:a16="http://schemas.microsoft.com/office/drawing/2014/main" id="{8520917C-B12D-46C7-B6BB-0C34E7D65CC1}"/>
              </a:ext>
            </a:extLst>
          </p:cNvPr>
          <p:cNvSpPr>
            <a:spLocks noGrp="1"/>
          </p:cNvSpPr>
          <p:nvPr>
            <p:ph type="title"/>
          </p:nvPr>
        </p:nvSpPr>
        <p:spPr>
          <a:xfrm>
            <a:off x="3028950" y="365126"/>
            <a:ext cx="5657850" cy="1325563"/>
          </a:xfrm>
        </p:spPr>
        <p:txBody>
          <a:bodyPr/>
          <a:lstStyle>
            <a:lvl1pPr>
              <a:defRPr sz="3600"/>
            </a:lvl1pPr>
          </a:lstStyle>
          <a:p>
            <a:r>
              <a:rPr lang="en-US" dirty="0"/>
              <a:t>Click to edit Master title style</a:t>
            </a:r>
          </a:p>
        </p:txBody>
      </p:sp>
      <p:sp>
        <p:nvSpPr>
          <p:cNvPr id="10" name="Text Placeholder 9">
            <a:extLst>
              <a:ext uri="{FF2B5EF4-FFF2-40B4-BE49-F238E27FC236}">
                <a16:creationId xmlns:a16="http://schemas.microsoft.com/office/drawing/2014/main" id="{2B98602C-5CF7-45C3-AE90-59D07E66BF8F}"/>
              </a:ext>
            </a:extLst>
          </p:cNvPr>
          <p:cNvSpPr>
            <a:spLocks noGrp="1"/>
          </p:cNvSpPr>
          <p:nvPr>
            <p:ph type="body" sz="quarter" idx="10"/>
          </p:nvPr>
        </p:nvSpPr>
        <p:spPr>
          <a:xfrm>
            <a:off x="3028950" y="1828800"/>
            <a:ext cx="5657850" cy="4343400"/>
          </a:xfrm>
        </p:spPr>
        <p:txBody>
          <a:bodyPr/>
          <a:lstStyle>
            <a:lvl1pPr marL="0" inden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6">
            <a:hlinkClick r:id="rId3" action="ppaction://hlinkfile"/>
            <a:extLst>
              <a:ext uri="{FF2B5EF4-FFF2-40B4-BE49-F238E27FC236}">
                <a16:creationId xmlns:a16="http://schemas.microsoft.com/office/drawing/2014/main" id="{583E1FF1-12B0-4B0F-9D99-6D6E7A52EA5D}"/>
              </a:ext>
            </a:extLst>
          </p:cNvPr>
          <p:cNvPicPr>
            <a:picLocks noChangeAspect="1" noChangeArrowheads="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324000" y="360000"/>
            <a:ext cx="1943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2A6ADEAE-AF39-4D6C-A4BC-5EE14E027CC7}"/>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103990260"/>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UT19_Text on Image">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CC793CB-F237-45BF-8F67-B555E6BD8042}"/>
              </a:ext>
            </a:extLst>
          </p:cNvPr>
          <p:cNvSpPr>
            <a:spLocks noGrp="1"/>
          </p:cNvSpPr>
          <p:nvPr>
            <p:ph type="body" idx="1"/>
          </p:nvPr>
        </p:nvSpPr>
        <p:spPr>
          <a:xfrm>
            <a:off x="457200" y="4800600"/>
            <a:ext cx="5143500" cy="1600200"/>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12" name="Picture Placeholder 3">
            <a:extLst>
              <a:ext uri="{FF2B5EF4-FFF2-40B4-BE49-F238E27FC236}">
                <a16:creationId xmlns:a16="http://schemas.microsoft.com/office/drawing/2014/main" id="{97076630-4D03-480B-AB4E-CAE8943BA3E2}"/>
              </a:ext>
            </a:extLst>
          </p:cNvPr>
          <p:cNvSpPr>
            <a:spLocks noGrp="1"/>
          </p:cNvSpPr>
          <p:nvPr>
            <p:ph type="pic" sz="quarter" idx="11"/>
          </p:nvPr>
        </p:nvSpPr>
        <p:spPr bwMode="auto">
          <a:xfrm>
            <a:off x="1" y="-6116"/>
            <a:ext cx="9153350" cy="6868301"/>
          </a:xfrm>
          <a:custGeom>
            <a:avLst/>
            <a:gdLst>
              <a:gd name="connsiteX0" fmla="*/ 0 w 5943600"/>
              <a:gd name="connsiteY0" fmla="*/ 5486400 h 5486400"/>
              <a:gd name="connsiteX1" fmla="*/ 1371600 w 5943600"/>
              <a:gd name="connsiteY1" fmla="*/ 0 h 5486400"/>
              <a:gd name="connsiteX2" fmla="*/ 5943600 w 5943600"/>
              <a:gd name="connsiteY2" fmla="*/ 0 h 5486400"/>
              <a:gd name="connsiteX3" fmla="*/ 4572000 w 5943600"/>
              <a:gd name="connsiteY3" fmla="*/ 5486400 h 5486400"/>
              <a:gd name="connsiteX4" fmla="*/ 0 w 5943600"/>
              <a:gd name="connsiteY4" fmla="*/ 5486400 h 5486400"/>
              <a:gd name="connsiteX0" fmla="*/ 1383632 w 7327232"/>
              <a:gd name="connsiteY0" fmla="*/ 5486400 h 5486400"/>
              <a:gd name="connsiteX1" fmla="*/ 0 w 7327232"/>
              <a:gd name="connsiteY1" fmla="*/ 733926 h 5486400"/>
              <a:gd name="connsiteX2" fmla="*/ 7327232 w 7327232"/>
              <a:gd name="connsiteY2" fmla="*/ 0 h 5486400"/>
              <a:gd name="connsiteX3" fmla="*/ 5955632 w 7327232"/>
              <a:gd name="connsiteY3" fmla="*/ 5486400 h 5486400"/>
              <a:gd name="connsiteX4" fmla="*/ 1383632 w 7327232"/>
              <a:gd name="connsiteY4" fmla="*/ 5486400 h 5486400"/>
              <a:gd name="connsiteX0" fmla="*/ 12032 w 7327232"/>
              <a:gd name="connsiteY0" fmla="*/ 5498432 h 5498432"/>
              <a:gd name="connsiteX1" fmla="*/ 0 w 7327232"/>
              <a:gd name="connsiteY1" fmla="*/ 733926 h 5498432"/>
              <a:gd name="connsiteX2" fmla="*/ 7327232 w 7327232"/>
              <a:gd name="connsiteY2" fmla="*/ 0 h 5498432"/>
              <a:gd name="connsiteX3" fmla="*/ 5955632 w 7327232"/>
              <a:gd name="connsiteY3" fmla="*/ 5486400 h 5498432"/>
              <a:gd name="connsiteX4" fmla="*/ 12032 w 7327232"/>
              <a:gd name="connsiteY4" fmla="*/ 5498432 h 5498432"/>
              <a:gd name="connsiteX0" fmla="*/ 12032 w 5955632"/>
              <a:gd name="connsiteY0" fmla="*/ 4764506 h 4764506"/>
              <a:gd name="connsiteX1" fmla="*/ 0 w 5955632"/>
              <a:gd name="connsiteY1" fmla="*/ 0 h 4764506"/>
              <a:gd name="connsiteX2" fmla="*/ 3212432 w 5955632"/>
              <a:gd name="connsiteY2" fmla="*/ 1888958 h 4764506"/>
              <a:gd name="connsiteX3" fmla="*/ 5955632 w 5955632"/>
              <a:gd name="connsiteY3" fmla="*/ 4752474 h 4764506"/>
              <a:gd name="connsiteX4" fmla="*/ 12032 w 5955632"/>
              <a:gd name="connsiteY4" fmla="*/ 4764506 h 4764506"/>
              <a:gd name="connsiteX0" fmla="*/ 1158 w 5944758"/>
              <a:gd name="connsiteY0" fmla="*/ 4704348 h 4704348"/>
              <a:gd name="connsiteX1" fmla="*/ 1158 w 5944758"/>
              <a:gd name="connsiteY1" fmla="*/ 0 h 4704348"/>
              <a:gd name="connsiteX2" fmla="*/ 3201558 w 5944758"/>
              <a:gd name="connsiteY2" fmla="*/ 1828800 h 4704348"/>
              <a:gd name="connsiteX3" fmla="*/ 5944758 w 5944758"/>
              <a:gd name="connsiteY3" fmla="*/ 4692316 h 4704348"/>
              <a:gd name="connsiteX4" fmla="*/ 1158 w 5944758"/>
              <a:gd name="connsiteY4" fmla="*/ 4704348 h 4704348"/>
              <a:gd name="connsiteX0" fmla="*/ 1158 w 3201558"/>
              <a:gd name="connsiteY0" fmla="*/ 4704348 h 4728410"/>
              <a:gd name="connsiteX1" fmla="*/ 1158 w 3201558"/>
              <a:gd name="connsiteY1" fmla="*/ 0 h 4728410"/>
              <a:gd name="connsiteX2" fmla="*/ 3201558 w 3201558"/>
              <a:gd name="connsiteY2" fmla="*/ 1828800 h 4728410"/>
              <a:gd name="connsiteX3" fmla="*/ 1529169 w 3201558"/>
              <a:gd name="connsiteY3" fmla="*/ 4728410 h 4728410"/>
              <a:gd name="connsiteX4" fmla="*/ 1158 w 3201558"/>
              <a:gd name="connsiteY4" fmla="*/ 4704348 h 4728410"/>
              <a:gd name="connsiteX0" fmla="*/ 1158 w 3201558"/>
              <a:gd name="connsiteY0" fmla="*/ 4704348 h 4728410"/>
              <a:gd name="connsiteX1" fmla="*/ 1158 w 3201558"/>
              <a:gd name="connsiteY1" fmla="*/ 0 h 4728410"/>
              <a:gd name="connsiteX2" fmla="*/ 3201558 w 3201558"/>
              <a:gd name="connsiteY2" fmla="*/ 1852863 h 4728410"/>
              <a:gd name="connsiteX3" fmla="*/ 1529169 w 3201558"/>
              <a:gd name="connsiteY3" fmla="*/ 4728410 h 4728410"/>
              <a:gd name="connsiteX4" fmla="*/ 1158 w 3201558"/>
              <a:gd name="connsiteY4" fmla="*/ 4704348 h 4728410"/>
              <a:gd name="connsiteX0" fmla="*/ 12032 w 3212432"/>
              <a:gd name="connsiteY0" fmla="*/ 4740442 h 4764504"/>
              <a:gd name="connsiteX1" fmla="*/ 0 w 3212432"/>
              <a:gd name="connsiteY1" fmla="*/ 0 h 4764504"/>
              <a:gd name="connsiteX2" fmla="*/ 3212432 w 3212432"/>
              <a:gd name="connsiteY2" fmla="*/ 1888957 h 4764504"/>
              <a:gd name="connsiteX3" fmla="*/ 1540043 w 3212432"/>
              <a:gd name="connsiteY3" fmla="*/ 4764504 h 4764504"/>
              <a:gd name="connsiteX4" fmla="*/ 12032 w 3212432"/>
              <a:gd name="connsiteY4" fmla="*/ 4740442 h 4764504"/>
              <a:gd name="connsiteX0" fmla="*/ 3111 w 3203511"/>
              <a:gd name="connsiteY0" fmla="*/ 4700297 h 4724359"/>
              <a:gd name="connsiteX1" fmla="*/ 0 w 3203511"/>
              <a:gd name="connsiteY1" fmla="*/ 0 h 4724359"/>
              <a:gd name="connsiteX2" fmla="*/ 3203511 w 3203511"/>
              <a:gd name="connsiteY2" fmla="*/ 1848812 h 4724359"/>
              <a:gd name="connsiteX3" fmla="*/ 1531122 w 3203511"/>
              <a:gd name="connsiteY3" fmla="*/ 4724359 h 4724359"/>
              <a:gd name="connsiteX4" fmla="*/ 3111 w 3203511"/>
              <a:gd name="connsiteY4" fmla="*/ 4700297 h 4724359"/>
              <a:gd name="connsiteX0" fmla="*/ 9461 w 3203511"/>
              <a:gd name="connsiteY0" fmla="*/ 4700297 h 4724359"/>
              <a:gd name="connsiteX1" fmla="*/ 0 w 3203511"/>
              <a:gd name="connsiteY1" fmla="*/ 0 h 4724359"/>
              <a:gd name="connsiteX2" fmla="*/ 3203511 w 3203511"/>
              <a:gd name="connsiteY2" fmla="*/ 1848812 h 4724359"/>
              <a:gd name="connsiteX3" fmla="*/ 1531122 w 3203511"/>
              <a:gd name="connsiteY3" fmla="*/ 4724359 h 4724359"/>
              <a:gd name="connsiteX4" fmla="*/ 9461 w 3203511"/>
              <a:gd name="connsiteY4" fmla="*/ 4700297 h 4724359"/>
              <a:gd name="connsiteX0" fmla="*/ 9461 w 3203511"/>
              <a:gd name="connsiteY0" fmla="*/ 4700297 h 4700297"/>
              <a:gd name="connsiteX1" fmla="*/ 0 w 3203511"/>
              <a:gd name="connsiteY1" fmla="*/ 0 h 4700297"/>
              <a:gd name="connsiteX2" fmla="*/ 3203511 w 3203511"/>
              <a:gd name="connsiteY2" fmla="*/ 1848812 h 4700297"/>
              <a:gd name="connsiteX3" fmla="*/ 1553982 w 3203511"/>
              <a:gd name="connsiteY3" fmla="*/ 4686259 h 4700297"/>
              <a:gd name="connsiteX4" fmla="*/ 9461 w 3203511"/>
              <a:gd name="connsiteY4" fmla="*/ 4700297 h 4700297"/>
              <a:gd name="connsiteX0" fmla="*/ 4381 w 3203511"/>
              <a:gd name="connsiteY0" fmla="*/ 4687597 h 4687597"/>
              <a:gd name="connsiteX1" fmla="*/ 0 w 3203511"/>
              <a:gd name="connsiteY1" fmla="*/ 0 h 4687597"/>
              <a:gd name="connsiteX2" fmla="*/ 3203511 w 3203511"/>
              <a:gd name="connsiteY2" fmla="*/ 1848812 h 4687597"/>
              <a:gd name="connsiteX3" fmla="*/ 1553982 w 3203511"/>
              <a:gd name="connsiteY3" fmla="*/ 4686259 h 4687597"/>
              <a:gd name="connsiteX4" fmla="*/ 4381 w 3203511"/>
              <a:gd name="connsiteY4" fmla="*/ 4687597 h 4687597"/>
              <a:gd name="connsiteX0" fmla="*/ 4381 w 12203820"/>
              <a:gd name="connsiteY0" fmla="*/ 4693711 h 4693711"/>
              <a:gd name="connsiteX1" fmla="*/ 0 w 12203820"/>
              <a:gd name="connsiteY1" fmla="*/ 6114 h 4693711"/>
              <a:gd name="connsiteX2" fmla="*/ 12203820 w 12203820"/>
              <a:gd name="connsiteY2" fmla="*/ 0 h 4693711"/>
              <a:gd name="connsiteX3" fmla="*/ 1553982 w 12203820"/>
              <a:gd name="connsiteY3" fmla="*/ 4692373 h 4693711"/>
              <a:gd name="connsiteX4" fmla="*/ 4381 w 12203820"/>
              <a:gd name="connsiteY4" fmla="*/ 4693711 h 4693711"/>
              <a:gd name="connsiteX0" fmla="*/ 4381 w 12213274"/>
              <a:gd name="connsiteY0" fmla="*/ 4693711 h 6860807"/>
              <a:gd name="connsiteX1" fmla="*/ 0 w 12213274"/>
              <a:gd name="connsiteY1" fmla="*/ 6114 h 6860807"/>
              <a:gd name="connsiteX2" fmla="*/ 12203820 w 12213274"/>
              <a:gd name="connsiteY2" fmla="*/ 0 h 6860807"/>
              <a:gd name="connsiteX3" fmla="*/ 12213274 w 12213274"/>
              <a:gd name="connsiteY3" fmla="*/ 6860807 h 6860807"/>
              <a:gd name="connsiteX4" fmla="*/ 4381 w 12213274"/>
              <a:gd name="connsiteY4" fmla="*/ 4693711 h 6860807"/>
              <a:gd name="connsiteX0" fmla="*/ 4381 w 12213274"/>
              <a:gd name="connsiteY0" fmla="*/ 4693711 h 7224963"/>
              <a:gd name="connsiteX1" fmla="*/ 0 w 12213274"/>
              <a:gd name="connsiteY1" fmla="*/ 6114 h 7224963"/>
              <a:gd name="connsiteX2" fmla="*/ 12203820 w 12213274"/>
              <a:gd name="connsiteY2" fmla="*/ 0 h 7224963"/>
              <a:gd name="connsiteX3" fmla="*/ 12213274 w 12213274"/>
              <a:gd name="connsiteY3" fmla="*/ 6860807 h 7224963"/>
              <a:gd name="connsiteX4" fmla="*/ 9444445 w 12213274"/>
              <a:gd name="connsiteY4" fmla="*/ 7203748 h 7224963"/>
              <a:gd name="connsiteX5" fmla="*/ 4381 w 12213274"/>
              <a:gd name="connsiteY5" fmla="*/ 4693711 h 7224963"/>
              <a:gd name="connsiteX0" fmla="*/ 4381 w 12213274"/>
              <a:gd name="connsiteY0" fmla="*/ 4693711 h 7207198"/>
              <a:gd name="connsiteX1" fmla="*/ 0 w 12213274"/>
              <a:gd name="connsiteY1" fmla="*/ 6114 h 7207198"/>
              <a:gd name="connsiteX2" fmla="*/ 12203820 w 12213274"/>
              <a:gd name="connsiteY2" fmla="*/ 0 h 7207198"/>
              <a:gd name="connsiteX3" fmla="*/ 12213274 w 12213274"/>
              <a:gd name="connsiteY3" fmla="*/ 6860807 h 7207198"/>
              <a:gd name="connsiteX4" fmla="*/ 9444445 w 12213274"/>
              <a:gd name="connsiteY4" fmla="*/ 7203748 h 7207198"/>
              <a:gd name="connsiteX5" fmla="*/ 4381 w 12213274"/>
              <a:gd name="connsiteY5" fmla="*/ 4693711 h 7207198"/>
              <a:gd name="connsiteX0" fmla="*/ 4381 w 12213274"/>
              <a:gd name="connsiteY0" fmla="*/ 4693711 h 6885393"/>
              <a:gd name="connsiteX1" fmla="*/ 0 w 12213274"/>
              <a:gd name="connsiteY1" fmla="*/ 6114 h 6885393"/>
              <a:gd name="connsiteX2" fmla="*/ 12203820 w 12213274"/>
              <a:gd name="connsiteY2" fmla="*/ 0 h 6885393"/>
              <a:gd name="connsiteX3" fmla="*/ 12213274 w 12213274"/>
              <a:gd name="connsiteY3" fmla="*/ 6860807 h 6885393"/>
              <a:gd name="connsiteX4" fmla="*/ 9679576 w 12213274"/>
              <a:gd name="connsiteY4" fmla="*/ 6877176 h 6885393"/>
              <a:gd name="connsiteX5" fmla="*/ 4381 w 12213274"/>
              <a:gd name="connsiteY5" fmla="*/ 4693711 h 6885393"/>
              <a:gd name="connsiteX0" fmla="*/ 4381 w 12213274"/>
              <a:gd name="connsiteY0" fmla="*/ 4693711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4381 w 12213274"/>
              <a:gd name="connsiteY5" fmla="*/ 4693711 h 6901759"/>
              <a:gd name="connsiteX0" fmla="*/ 4381 w 12213274"/>
              <a:gd name="connsiteY0" fmla="*/ 2642843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4381 w 12213274"/>
              <a:gd name="connsiteY5" fmla="*/ 2642843 h 6901759"/>
              <a:gd name="connsiteX0" fmla="*/ 4381 w 12213274"/>
              <a:gd name="connsiteY0" fmla="*/ 2642843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10058399 w 12213274"/>
              <a:gd name="connsiteY5" fmla="*/ 5348824 h 6901759"/>
              <a:gd name="connsiteX6" fmla="*/ 4381 w 12213274"/>
              <a:gd name="connsiteY6" fmla="*/ 2642843 h 6901759"/>
              <a:gd name="connsiteX0" fmla="*/ 4381 w 12213274"/>
              <a:gd name="connsiteY0" fmla="*/ 2642843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10058399 w 12213274"/>
              <a:gd name="connsiteY5" fmla="*/ 5348824 h 6901759"/>
              <a:gd name="connsiteX6" fmla="*/ 4381 w 12213274"/>
              <a:gd name="connsiteY6" fmla="*/ 2642843 h 6901759"/>
              <a:gd name="connsiteX0" fmla="*/ 4381 w 12213274"/>
              <a:gd name="connsiteY0" fmla="*/ 2642843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10058399 w 12213274"/>
              <a:gd name="connsiteY5" fmla="*/ 5348824 h 6901759"/>
              <a:gd name="connsiteX6" fmla="*/ 4381 w 12213274"/>
              <a:gd name="connsiteY6" fmla="*/ 2642843 h 6901759"/>
              <a:gd name="connsiteX0" fmla="*/ 4381 w 12213274"/>
              <a:gd name="connsiteY0" fmla="*/ 2642843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10071462 w 12213274"/>
              <a:gd name="connsiteY5" fmla="*/ 5388012 h 6901759"/>
              <a:gd name="connsiteX6" fmla="*/ 4381 w 12213274"/>
              <a:gd name="connsiteY6" fmla="*/ 2642843 h 6901759"/>
              <a:gd name="connsiteX0" fmla="*/ 4381 w 12213274"/>
              <a:gd name="connsiteY0" fmla="*/ 2668969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10071462 w 12213274"/>
              <a:gd name="connsiteY5" fmla="*/ 5388012 h 6901759"/>
              <a:gd name="connsiteX6" fmla="*/ 4381 w 12213274"/>
              <a:gd name="connsiteY6" fmla="*/ 2668969 h 6901759"/>
              <a:gd name="connsiteX0" fmla="*/ 4381 w 12213274"/>
              <a:gd name="connsiteY0" fmla="*/ 2668969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10084162 w 12213274"/>
              <a:gd name="connsiteY5" fmla="*/ 5375312 h 6901759"/>
              <a:gd name="connsiteX6" fmla="*/ 4381 w 12213274"/>
              <a:gd name="connsiteY6" fmla="*/ 2668969 h 6901759"/>
              <a:gd name="connsiteX0" fmla="*/ 4381 w 12213274"/>
              <a:gd name="connsiteY0" fmla="*/ 2668969 h 6884913"/>
              <a:gd name="connsiteX1" fmla="*/ 0 w 12213274"/>
              <a:gd name="connsiteY1" fmla="*/ 6114 h 6884913"/>
              <a:gd name="connsiteX2" fmla="*/ 12203820 w 12213274"/>
              <a:gd name="connsiteY2" fmla="*/ 0 h 6884913"/>
              <a:gd name="connsiteX3" fmla="*/ 12213274 w 12213274"/>
              <a:gd name="connsiteY3" fmla="*/ 6860807 h 6884913"/>
              <a:gd name="connsiteX4" fmla="*/ 9679576 w 12213274"/>
              <a:gd name="connsiteY4" fmla="*/ 6877176 h 6884913"/>
              <a:gd name="connsiteX5" fmla="*/ 10084162 w 12213274"/>
              <a:gd name="connsiteY5" fmla="*/ 5375312 h 6884913"/>
              <a:gd name="connsiteX6" fmla="*/ 4381 w 12213274"/>
              <a:gd name="connsiteY6" fmla="*/ 2668969 h 6884913"/>
              <a:gd name="connsiteX0" fmla="*/ 4381 w 12204467"/>
              <a:gd name="connsiteY0" fmla="*/ 2668969 h 6881968"/>
              <a:gd name="connsiteX1" fmla="*/ 0 w 12204467"/>
              <a:gd name="connsiteY1" fmla="*/ 6114 h 6881968"/>
              <a:gd name="connsiteX2" fmla="*/ 12203820 w 12204467"/>
              <a:gd name="connsiteY2" fmla="*/ 0 h 6881968"/>
              <a:gd name="connsiteX3" fmla="*/ 12200574 w 12204467"/>
              <a:gd name="connsiteY3" fmla="*/ 6848107 h 6881968"/>
              <a:gd name="connsiteX4" fmla="*/ 9679576 w 12204467"/>
              <a:gd name="connsiteY4" fmla="*/ 6877176 h 6881968"/>
              <a:gd name="connsiteX5" fmla="*/ 10084162 w 12204467"/>
              <a:gd name="connsiteY5" fmla="*/ 5375312 h 6881968"/>
              <a:gd name="connsiteX6" fmla="*/ 4381 w 12204467"/>
              <a:gd name="connsiteY6" fmla="*/ 2668969 h 6881968"/>
              <a:gd name="connsiteX0" fmla="*/ 4381 w 12204467"/>
              <a:gd name="connsiteY0" fmla="*/ 2668969 h 6868301"/>
              <a:gd name="connsiteX1" fmla="*/ 0 w 12204467"/>
              <a:gd name="connsiteY1" fmla="*/ 6114 h 6868301"/>
              <a:gd name="connsiteX2" fmla="*/ 12203820 w 12204467"/>
              <a:gd name="connsiteY2" fmla="*/ 0 h 6868301"/>
              <a:gd name="connsiteX3" fmla="*/ 12200574 w 12204467"/>
              <a:gd name="connsiteY3" fmla="*/ 6848107 h 6868301"/>
              <a:gd name="connsiteX4" fmla="*/ 9679576 w 12204467"/>
              <a:gd name="connsiteY4" fmla="*/ 6858126 h 6868301"/>
              <a:gd name="connsiteX5" fmla="*/ 10084162 w 12204467"/>
              <a:gd name="connsiteY5" fmla="*/ 5375312 h 6868301"/>
              <a:gd name="connsiteX6" fmla="*/ 4381 w 12204467"/>
              <a:gd name="connsiteY6" fmla="*/ 2668969 h 6868301"/>
              <a:gd name="connsiteX0" fmla="*/ 4381 w 12204467"/>
              <a:gd name="connsiteY0" fmla="*/ 2668969 h 6868301"/>
              <a:gd name="connsiteX1" fmla="*/ 0 w 12204467"/>
              <a:gd name="connsiteY1" fmla="*/ 6114 h 6868301"/>
              <a:gd name="connsiteX2" fmla="*/ 12203820 w 12204467"/>
              <a:gd name="connsiteY2" fmla="*/ 0 h 6868301"/>
              <a:gd name="connsiteX3" fmla="*/ 12200574 w 12204467"/>
              <a:gd name="connsiteY3" fmla="*/ 6848107 h 6868301"/>
              <a:gd name="connsiteX4" fmla="*/ 9679576 w 12204467"/>
              <a:gd name="connsiteY4" fmla="*/ 6858126 h 6868301"/>
              <a:gd name="connsiteX5" fmla="*/ 10084162 w 12204467"/>
              <a:gd name="connsiteY5" fmla="*/ 5375312 h 6868301"/>
              <a:gd name="connsiteX6" fmla="*/ 4381 w 12204467"/>
              <a:gd name="connsiteY6" fmla="*/ 2668969 h 6868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4467" h="6868301">
                <a:moveTo>
                  <a:pt x="4381" y="2668969"/>
                </a:moveTo>
                <a:cubicBezTo>
                  <a:pt x="370" y="1080800"/>
                  <a:pt x="4011" y="1594283"/>
                  <a:pt x="0" y="6114"/>
                </a:cubicBezTo>
                <a:lnTo>
                  <a:pt x="12203820" y="0"/>
                </a:lnTo>
                <a:cubicBezTo>
                  <a:pt x="12206971" y="2286936"/>
                  <a:pt x="12197423" y="4561171"/>
                  <a:pt x="12200574" y="6848107"/>
                </a:cubicBezTo>
                <a:cubicBezTo>
                  <a:pt x="12200739" y="6875336"/>
                  <a:pt x="9679048" y="6871175"/>
                  <a:pt x="9679576" y="6858126"/>
                </a:cubicBezTo>
                <a:cubicBezTo>
                  <a:pt x="10086883" y="5381479"/>
                  <a:pt x="10092870" y="5370957"/>
                  <a:pt x="10084162" y="5375312"/>
                </a:cubicBezTo>
                <a:lnTo>
                  <a:pt x="4381" y="2668969"/>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4" name="Slide Number Placeholder 5">
            <a:extLst>
              <a:ext uri="{FF2B5EF4-FFF2-40B4-BE49-F238E27FC236}">
                <a16:creationId xmlns:a16="http://schemas.microsoft.com/office/drawing/2014/main" id="{1374452C-DBBF-4359-803E-2F40B78AD97B}"/>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1070900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UT19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9D480-F122-4955-9B52-236025FBE0D0}"/>
              </a:ext>
            </a:extLst>
          </p:cNvPr>
          <p:cNvSpPr>
            <a:spLocks noGrp="1"/>
          </p:cNvSpPr>
          <p:nvPr>
            <p:ph type="title"/>
          </p:nvPr>
        </p:nvSpPr>
        <p:spPr>
          <a:xfrm>
            <a:off x="457200" y="365126"/>
            <a:ext cx="8229600" cy="1325563"/>
          </a:xfrm>
        </p:spPr>
        <p:txBody>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15530FBA-AA3D-43AC-89B6-682CCF13B599}"/>
              </a:ext>
            </a:extLst>
          </p:cNvPr>
          <p:cNvSpPr>
            <a:spLocks noGrp="1"/>
          </p:cNvSpPr>
          <p:nvPr>
            <p:ph sz="half" idx="1"/>
          </p:nvPr>
        </p:nvSpPr>
        <p:spPr>
          <a:xfrm>
            <a:off x="457200" y="1825625"/>
            <a:ext cx="4057650" cy="435133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BA2B9E6-A1AE-4A2C-AE29-BAD7B3139C8C}"/>
              </a:ext>
            </a:extLst>
          </p:cNvPr>
          <p:cNvSpPr>
            <a:spLocks noGrp="1"/>
          </p:cNvSpPr>
          <p:nvPr>
            <p:ph sz="half" idx="2"/>
          </p:nvPr>
        </p:nvSpPr>
        <p:spPr>
          <a:xfrm>
            <a:off x="4629150" y="1825625"/>
            <a:ext cx="4057650" cy="4351338"/>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EDCA2C7C-6300-43A0-911F-AB2B01E44488}"/>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29193198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941C7-5902-4D75-A40E-9BA38149C8FE}"/>
              </a:ext>
            </a:extLst>
          </p:cNvPr>
          <p:cNvSpPr>
            <a:spLocks noGrp="1"/>
          </p:cNvSpPr>
          <p:nvPr>
            <p:ph type="title"/>
          </p:nvPr>
        </p:nvSpPr>
        <p:spPr>
          <a:xfrm>
            <a:off x="457200" y="2103438"/>
            <a:ext cx="8229600" cy="1325563"/>
          </a:xfrm>
        </p:spPr>
        <p:txBody>
          <a:bodyPr/>
          <a:lstStyle>
            <a:lvl1pPr>
              <a:defRPr sz="3600"/>
            </a:lvl1pPr>
          </a:lstStyle>
          <a:p>
            <a:r>
              <a:rPr lang="en-US" dirty="0"/>
              <a:t>Click to edit Master title style</a:t>
            </a:r>
          </a:p>
        </p:txBody>
      </p:sp>
      <p:pic>
        <p:nvPicPr>
          <p:cNvPr id="6" name="Picture 6">
            <a:hlinkClick r:id="rId2" action="ppaction://hlinkfile"/>
            <a:extLst>
              <a:ext uri="{FF2B5EF4-FFF2-40B4-BE49-F238E27FC236}">
                <a16:creationId xmlns:a16="http://schemas.microsoft.com/office/drawing/2014/main" id="{2932082E-EC7B-4E82-907C-A6B30335036E}"/>
              </a:ext>
            </a:extLst>
          </p:cNvPr>
          <p:cNvPicPr>
            <a:picLocks noChangeAspect="1" noChangeArrowheads="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auto">
          <a:xfrm>
            <a:off x="324000" y="360000"/>
            <a:ext cx="1943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19E6582D-1D00-43AE-9DF6-EBDF057D0923}"/>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20164881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T19_Cooperation">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B98602C-5CF7-45C3-AE90-59D07E66BF8F}"/>
              </a:ext>
            </a:extLst>
          </p:cNvPr>
          <p:cNvSpPr>
            <a:spLocks noGrp="1"/>
          </p:cNvSpPr>
          <p:nvPr>
            <p:ph type="body" sz="quarter" idx="10" hasCustomPrompt="1"/>
          </p:nvPr>
        </p:nvSpPr>
        <p:spPr>
          <a:xfrm>
            <a:off x="228115" y="4114800"/>
            <a:ext cx="2800835" cy="1295400"/>
          </a:xfrm>
        </p:spPr>
        <p:txBody>
          <a:bodyPr/>
          <a:lstStyle>
            <a:lvl1pPr marL="0" indent="0">
              <a:buFont typeface="Arial" panose="020B0604020202020204" pitchFamily="34" charset="0"/>
              <a:buNone/>
              <a:defRPr>
                <a:solidFill>
                  <a:schemeClr val="tx1"/>
                </a:solidFill>
                <a:latin typeface="+mj-lt"/>
              </a:defRPr>
            </a:lvl1pPr>
            <a:lvl2pPr marL="457200" indent="0">
              <a:buFont typeface="Arial" panose="020B0604020202020204" pitchFamily="34" charset="0"/>
              <a:buNone/>
              <a:defRPr>
                <a:solidFill>
                  <a:schemeClr val="tx1"/>
                </a:solidFill>
              </a:defRPr>
            </a:lvl2pPr>
            <a:lvl3pPr marL="914400" indent="0">
              <a:buFont typeface="Arial" panose="020B0604020202020204" pitchFamily="34" charset="0"/>
              <a:buNone/>
              <a:defRPr>
                <a:solidFill>
                  <a:schemeClr val="tx1"/>
                </a:solidFill>
              </a:defRPr>
            </a:lvl3pPr>
            <a:lvl4pPr marL="1371600" indent="0">
              <a:buFont typeface="Arial" panose="020B0604020202020204" pitchFamily="34" charset="0"/>
              <a:buNone/>
              <a:defRPr>
                <a:solidFill>
                  <a:schemeClr val="tx1"/>
                </a:solidFill>
              </a:defRPr>
            </a:lvl4pPr>
            <a:lvl5pPr marL="1828800" indent="0">
              <a:buFont typeface="Arial" panose="020B0604020202020204" pitchFamily="34" charset="0"/>
              <a:buNone/>
              <a:defRPr>
                <a:solidFill>
                  <a:schemeClr val="tx1"/>
                </a:solidFill>
              </a:defRPr>
            </a:lvl5pPr>
          </a:lstStyle>
          <a:p>
            <a:pPr lvl="0"/>
            <a:r>
              <a:rPr lang="en-US" dirty="0"/>
              <a:t>Edit Master text styles</a:t>
            </a:r>
          </a:p>
        </p:txBody>
      </p:sp>
    </p:spTree>
    <p:extLst>
      <p:ext uri="{BB962C8B-B14F-4D97-AF65-F5344CB8AC3E}">
        <p14:creationId xmlns:p14="http://schemas.microsoft.com/office/powerpoint/2010/main" val="25889771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T19_White_Logo on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B7FF3CF-7261-4C31-BA96-1D26E5283625}"/>
              </a:ext>
            </a:extLst>
          </p:cNvPr>
          <p:cNvSpPr>
            <a:spLocks noGrp="1"/>
          </p:cNvSpPr>
          <p:nvPr>
            <p:ph type="pic" sz="quarter" idx="10"/>
          </p:nvPr>
        </p:nvSpPr>
        <p:spPr>
          <a:xfrm>
            <a:off x="0" y="0"/>
            <a:ext cx="9144000" cy="6858000"/>
          </a:xfrm>
        </p:spPr>
        <p:txBody>
          <a:bodyPr/>
          <a:lstStyle/>
          <a:p>
            <a:endParaRPr lang="en-US"/>
          </a:p>
        </p:txBody>
      </p:sp>
      <p:pic>
        <p:nvPicPr>
          <p:cNvPr id="7" name="Picture 6">
            <a:hlinkClick r:id="rId2" action="ppaction://hlinkfile"/>
            <a:extLst>
              <a:ext uri="{FF2B5EF4-FFF2-40B4-BE49-F238E27FC236}">
                <a16:creationId xmlns:a16="http://schemas.microsoft.com/office/drawing/2014/main" id="{C60B0648-14A5-499B-87DB-94B43D3F76E8}"/>
              </a:ext>
            </a:extLst>
          </p:cNvPr>
          <p:cNvPicPr>
            <a:picLocks noChangeAspect="1" noChangeArrowheads="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auto">
          <a:xfrm>
            <a:off x="324000" y="360000"/>
            <a:ext cx="1943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B6A01F14-9E55-4FE2-9D20-7628D05FA07D}"/>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4179911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UT19_White_Logo on Media">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2A3322E5-CA0B-4FC7-BB6F-1C415A6CD34F}"/>
              </a:ext>
            </a:extLst>
          </p:cNvPr>
          <p:cNvSpPr>
            <a:spLocks noGrp="1"/>
          </p:cNvSpPr>
          <p:nvPr>
            <p:ph type="media" sz="quarter" idx="10"/>
          </p:nvPr>
        </p:nvSpPr>
        <p:spPr>
          <a:xfrm>
            <a:off x="0" y="0"/>
            <a:ext cx="9144000" cy="6858000"/>
          </a:xfrm>
        </p:spPr>
        <p:txBody>
          <a:bodyPr/>
          <a:lstStyle/>
          <a:p>
            <a:endParaRPr lang="en-US"/>
          </a:p>
        </p:txBody>
      </p:sp>
      <p:pic>
        <p:nvPicPr>
          <p:cNvPr id="7" name="Picture 6">
            <a:hlinkClick r:id="rId2" action="ppaction://hlinkfile"/>
            <a:extLst>
              <a:ext uri="{FF2B5EF4-FFF2-40B4-BE49-F238E27FC236}">
                <a16:creationId xmlns:a16="http://schemas.microsoft.com/office/drawing/2014/main" id="{C60B0648-14A5-499B-87DB-94B43D3F76E8}"/>
              </a:ext>
            </a:extLst>
          </p:cNvPr>
          <p:cNvPicPr>
            <a:picLocks noChangeAspect="1" noChangeArrowheads="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auto">
          <a:xfrm>
            <a:off x="324000" y="360000"/>
            <a:ext cx="1943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B6A01F14-9E55-4FE2-9D20-7628D05FA07D}"/>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6701917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T19_Thanks">
    <p:bg>
      <p:bgPr>
        <a:blipFill dpi="0" rotWithShape="1">
          <a:blip r:embed="rId2">
            <a:lum/>
          </a:blip>
          <a:srcRect/>
          <a:stretch>
            <a:fillRect r="-34000"/>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B98602C-5CF7-45C3-AE90-59D07E66BF8F}"/>
              </a:ext>
            </a:extLst>
          </p:cNvPr>
          <p:cNvSpPr>
            <a:spLocks noGrp="1"/>
          </p:cNvSpPr>
          <p:nvPr>
            <p:ph type="body" sz="quarter" idx="10" hasCustomPrompt="1"/>
          </p:nvPr>
        </p:nvSpPr>
        <p:spPr>
          <a:xfrm>
            <a:off x="228116" y="1371600"/>
            <a:ext cx="3658084" cy="2743200"/>
          </a:xfrm>
        </p:spPr>
        <p:txBody>
          <a:bodyPr/>
          <a:lstStyle>
            <a:lvl1pPr marL="0" indent="0">
              <a:buFont typeface="Arial" panose="020B0604020202020204" pitchFamily="34" charset="0"/>
              <a:buNone/>
              <a:defRPr sz="2800">
                <a:solidFill>
                  <a:schemeClr val="tx1"/>
                </a:solidFill>
                <a:latin typeface="+mj-lt"/>
              </a:defRPr>
            </a:lvl1pPr>
            <a:lvl2pPr marL="457200" indent="0">
              <a:buFont typeface="Arial" panose="020B0604020202020204" pitchFamily="34" charset="0"/>
              <a:buNone/>
              <a:defRPr>
                <a:solidFill>
                  <a:schemeClr val="tx1"/>
                </a:solidFill>
              </a:defRPr>
            </a:lvl2pPr>
            <a:lvl3pPr marL="914400" indent="0">
              <a:buFont typeface="Arial" panose="020B0604020202020204" pitchFamily="34" charset="0"/>
              <a:buNone/>
              <a:defRPr>
                <a:solidFill>
                  <a:schemeClr val="tx1"/>
                </a:solidFill>
              </a:defRPr>
            </a:lvl3pPr>
            <a:lvl4pPr marL="1371600" indent="0">
              <a:buFont typeface="Arial" panose="020B0604020202020204" pitchFamily="34" charset="0"/>
              <a:buNone/>
              <a:defRPr>
                <a:solidFill>
                  <a:schemeClr val="tx1"/>
                </a:solidFill>
              </a:defRPr>
            </a:lvl4pPr>
            <a:lvl5pPr marL="1828800" indent="0">
              <a:buFont typeface="Arial" panose="020B0604020202020204" pitchFamily="34" charset="0"/>
              <a:buNone/>
              <a:defRPr>
                <a:solidFill>
                  <a:schemeClr val="tx1"/>
                </a:solidFill>
              </a:defRPr>
            </a:lvl5pPr>
          </a:lstStyle>
          <a:p>
            <a:pPr lvl="0"/>
            <a:r>
              <a:rPr lang="en-US" dirty="0"/>
              <a:t>Edit Master text styles</a:t>
            </a:r>
          </a:p>
        </p:txBody>
      </p:sp>
      <p:pic>
        <p:nvPicPr>
          <p:cNvPr id="3" name="Picture 6">
            <a:hlinkClick r:id="rId3" action="ppaction://hlinkfile"/>
            <a:extLst>
              <a:ext uri="{FF2B5EF4-FFF2-40B4-BE49-F238E27FC236}">
                <a16:creationId xmlns:a16="http://schemas.microsoft.com/office/drawing/2014/main" id="{6EBA2D69-2A0B-47F5-B25A-2F7129918010}"/>
              </a:ext>
            </a:extLst>
          </p:cNvPr>
          <p:cNvPicPr>
            <a:picLocks noChangeAspect="1" noChangeArrowheads="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324000" y="360000"/>
            <a:ext cx="1943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A3B155C1-9AF9-4F62-88B2-05094D420177}"/>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7821245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T19_Thanks_empty">
    <p:bg>
      <p:bgPr>
        <a:blipFill dpi="0" rotWithShape="1">
          <a:blip r:embed="rId2">
            <a:lum/>
          </a:blip>
          <a:srcRect/>
          <a:stretch>
            <a:fillRect l="-10000" r="-17000"/>
          </a:stretch>
        </a:blipFill>
        <a:effectLst/>
      </p:bgPr>
    </p:bg>
    <p:spTree>
      <p:nvGrpSpPr>
        <p:cNvPr id="1" name=""/>
        <p:cNvGrpSpPr/>
        <p:nvPr/>
      </p:nvGrpSpPr>
      <p:grpSpPr>
        <a:xfrm>
          <a:off x="0" y="0"/>
          <a:ext cx="0" cy="0"/>
          <a:chOff x="0" y="0"/>
          <a:chExt cx="0" cy="0"/>
        </a:xfrm>
      </p:grpSpPr>
      <p:pic>
        <p:nvPicPr>
          <p:cNvPr id="3" name="Picture 6">
            <a:hlinkClick r:id="rId3" action="ppaction://hlinkfile"/>
            <a:extLst>
              <a:ext uri="{FF2B5EF4-FFF2-40B4-BE49-F238E27FC236}">
                <a16:creationId xmlns:a16="http://schemas.microsoft.com/office/drawing/2014/main" id="{6EBA2D69-2A0B-47F5-B25A-2F7129918010}"/>
              </a:ext>
            </a:extLst>
          </p:cNvPr>
          <p:cNvPicPr>
            <a:picLocks noChangeAspect="1" noChangeArrowheads="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324000" y="360000"/>
            <a:ext cx="1943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A3B155C1-9AF9-4F62-88B2-05094D420177}"/>
              </a:ext>
            </a:extLst>
          </p:cNvPr>
          <p:cNvSpPr>
            <a:spLocks noGrp="1"/>
          </p:cNvSpPr>
          <p:nvPr>
            <p:ph type="sldNum" sz="quarter" idx="4"/>
          </p:nvPr>
        </p:nvSpPr>
        <p:spPr>
          <a:xfrm>
            <a:off x="7658100" y="6279424"/>
            <a:ext cx="10287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
        <p:nvSpPr>
          <p:cNvPr id="6" name="Text Placeholder 9">
            <a:extLst>
              <a:ext uri="{FF2B5EF4-FFF2-40B4-BE49-F238E27FC236}">
                <a16:creationId xmlns:a16="http://schemas.microsoft.com/office/drawing/2014/main" id="{4AB75798-8412-435B-880D-FC2BE56FF084}"/>
              </a:ext>
            </a:extLst>
          </p:cNvPr>
          <p:cNvSpPr>
            <a:spLocks noGrp="1"/>
          </p:cNvSpPr>
          <p:nvPr>
            <p:ph type="body" sz="quarter" idx="10" hasCustomPrompt="1"/>
          </p:nvPr>
        </p:nvSpPr>
        <p:spPr>
          <a:xfrm>
            <a:off x="2514600" y="2743200"/>
            <a:ext cx="4114800" cy="4800600"/>
          </a:xfrm>
        </p:spPr>
        <p:txBody>
          <a:bodyPr/>
          <a:lstStyle>
            <a:lvl1pPr marL="0" indent="0" algn="ctr">
              <a:buFontTx/>
              <a:buNone/>
              <a:defRPr>
                <a:solidFill>
                  <a:schemeClr val="bg1"/>
                </a:solidFill>
                <a:latin typeface="+mj-lt"/>
              </a:defRPr>
            </a:lvl1pPr>
            <a:lvl2pPr marL="457200" indent="0" algn="ctr">
              <a:buFontTx/>
              <a:buNone/>
              <a:defRPr>
                <a:solidFill>
                  <a:schemeClr val="bg1"/>
                </a:solidFill>
                <a:latin typeface="+mj-lt"/>
              </a:defRPr>
            </a:lvl2pPr>
            <a:lvl3pPr marL="914400" indent="0" algn="ctr">
              <a:buFontTx/>
              <a:buNone/>
              <a:defRPr>
                <a:solidFill>
                  <a:schemeClr val="bg1"/>
                </a:solidFill>
                <a:latin typeface="+mj-lt"/>
              </a:defRPr>
            </a:lvl3pPr>
            <a:lvl4pPr marL="1371600" indent="0" algn="ctr">
              <a:buFontTx/>
              <a:buNone/>
              <a:defRPr>
                <a:solidFill>
                  <a:schemeClr val="bg1"/>
                </a:solidFill>
                <a:latin typeface="+mj-lt"/>
              </a:defRPr>
            </a:lvl4pPr>
            <a:lvl5pPr marL="1828800" indent="0" algn="ctr">
              <a:buFontTx/>
              <a:buNone/>
              <a:defRPr>
                <a:solidFill>
                  <a:schemeClr val="bg1"/>
                </a:solidFill>
                <a:latin typeface="+mj-lt"/>
              </a:defRPr>
            </a:lvl5pPr>
          </a:lstStyle>
          <a:p>
            <a:pPr lvl="0"/>
            <a:r>
              <a:rPr lang="en-US" dirty="0"/>
              <a:t>Edit Master text styles</a:t>
            </a:r>
          </a:p>
        </p:txBody>
      </p:sp>
    </p:spTree>
    <p:extLst>
      <p:ext uri="{BB962C8B-B14F-4D97-AF65-F5344CB8AC3E}">
        <p14:creationId xmlns:p14="http://schemas.microsoft.com/office/powerpoint/2010/main" val="1331673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D8A841E-D890-4E99-9E1F-0DB70974BEDC}"/>
              </a:ext>
            </a:extLst>
          </p:cNvPr>
          <p:cNvSpPr>
            <a:spLocks noGrp="1" noChangeArrowheads="1"/>
          </p:cNvSpPr>
          <p:nvPr>
            <p:ph type="title"/>
          </p:nvPr>
        </p:nvSpPr>
        <p:spPr bwMode="auto">
          <a:xfrm>
            <a:off x="628650" y="365126"/>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D1639F06-EA6C-4DE7-9585-BB74C1D86ECE}"/>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a:extLst>
              <a:ext uri="{FF2B5EF4-FFF2-40B4-BE49-F238E27FC236}">
                <a16:creationId xmlns:a16="http://schemas.microsoft.com/office/drawing/2014/main" id="{274CBB18-A9BE-4E26-AEF0-685B460BE63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5" name="Footer Placeholder 4">
            <a:extLst>
              <a:ext uri="{FF2B5EF4-FFF2-40B4-BE49-F238E27FC236}">
                <a16:creationId xmlns:a16="http://schemas.microsoft.com/office/drawing/2014/main" id="{BADC2685-CBD5-44D1-8549-850B27C75DA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2E3CEBC4-24A6-4347-B47E-79B2708B9B7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DADBB38E-37F0-4099-9E14-30415241E9A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1" r:id="rId1"/>
    <p:sldLayoutId id="2147483725" r:id="rId2"/>
    <p:sldLayoutId id="2147483726" r:id="rId3"/>
    <p:sldLayoutId id="2147483713" r:id="rId4"/>
    <p:sldLayoutId id="2147483712" r:id="rId5"/>
    <p:sldLayoutId id="2147483714" r:id="rId6"/>
    <p:sldLayoutId id="2147483703" r:id="rId7"/>
    <p:sldLayoutId id="2147483723" r:id="rId8"/>
    <p:sldLayoutId id="2147483728" r:id="rId9"/>
    <p:sldLayoutId id="2147483716" r:id="rId10"/>
    <p:sldLayoutId id="2147483720" r:id="rId11"/>
    <p:sldLayoutId id="2147483715" r:id="rId12"/>
    <p:sldLayoutId id="2147483704" r:id="rId13"/>
    <p:sldLayoutId id="2147483705" r:id="rId14"/>
    <p:sldLayoutId id="2147483707" r:id="rId15"/>
    <p:sldLayoutId id="2147483722" r:id="rId16"/>
    <p:sldLayoutId id="2147483717" r:id="rId17"/>
    <p:sldLayoutId id="2147483724" r:id="rId18"/>
    <p:sldLayoutId id="2147483721" r:id="rId19"/>
    <p:sldLayoutId id="2147483727" r:id="rId20"/>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Rubik Bold" panose="00000800000000000000" pitchFamily="2" charset="-79"/>
        </a:defRPr>
      </a:lvl2pPr>
      <a:lvl3pPr algn="l" rtl="0" eaLnBrk="0" fontAlgn="base" hangingPunct="0">
        <a:lnSpc>
          <a:spcPct val="90000"/>
        </a:lnSpc>
        <a:spcBef>
          <a:spcPct val="0"/>
        </a:spcBef>
        <a:spcAft>
          <a:spcPct val="0"/>
        </a:spcAft>
        <a:defRPr sz="4400">
          <a:solidFill>
            <a:schemeClr val="tx1"/>
          </a:solidFill>
          <a:latin typeface="Rubik Bold" panose="00000800000000000000" pitchFamily="2" charset="-79"/>
        </a:defRPr>
      </a:lvl3pPr>
      <a:lvl4pPr algn="l" rtl="0" eaLnBrk="0" fontAlgn="base" hangingPunct="0">
        <a:lnSpc>
          <a:spcPct val="90000"/>
        </a:lnSpc>
        <a:spcBef>
          <a:spcPct val="0"/>
        </a:spcBef>
        <a:spcAft>
          <a:spcPct val="0"/>
        </a:spcAft>
        <a:defRPr sz="4400">
          <a:solidFill>
            <a:schemeClr val="tx1"/>
          </a:solidFill>
          <a:latin typeface="Rubik Bold" panose="00000800000000000000" pitchFamily="2" charset="-79"/>
        </a:defRPr>
      </a:lvl4pPr>
      <a:lvl5pPr algn="l" rtl="0" eaLnBrk="0" fontAlgn="base" hangingPunct="0">
        <a:lnSpc>
          <a:spcPct val="90000"/>
        </a:lnSpc>
        <a:spcBef>
          <a:spcPct val="0"/>
        </a:spcBef>
        <a:spcAft>
          <a:spcPct val="0"/>
        </a:spcAft>
        <a:defRPr sz="4400">
          <a:solidFill>
            <a:schemeClr val="tx1"/>
          </a:solidFill>
          <a:latin typeface="Rubik Bold" panose="00000800000000000000" pitchFamily="2" charset="-79"/>
        </a:defRPr>
      </a:lvl5pPr>
      <a:lvl6pPr marL="457200" algn="l" rtl="0" fontAlgn="base">
        <a:lnSpc>
          <a:spcPct val="90000"/>
        </a:lnSpc>
        <a:spcBef>
          <a:spcPct val="0"/>
        </a:spcBef>
        <a:spcAft>
          <a:spcPct val="0"/>
        </a:spcAft>
        <a:defRPr sz="4400">
          <a:solidFill>
            <a:schemeClr val="tx1"/>
          </a:solidFill>
          <a:latin typeface="Rubik Bold" panose="00000800000000000000" pitchFamily="2" charset="-79"/>
        </a:defRPr>
      </a:lvl6pPr>
      <a:lvl7pPr marL="914400" algn="l" rtl="0" fontAlgn="base">
        <a:lnSpc>
          <a:spcPct val="90000"/>
        </a:lnSpc>
        <a:spcBef>
          <a:spcPct val="0"/>
        </a:spcBef>
        <a:spcAft>
          <a:spcPct val="0"/>
        </a:spcAft>
        <a:defRPr sz="4400">
          <a:solidFill>
            <a:schemeClr val="tx1"/>
          </a:solidFill>
          <a:latin typeface="Rubik Bold" panose="00000800000000000000" pitchFamily="2" charset="-79"/>
        </a:defRPr>
      </a:lvl7pPr>
      <a:lvl8pPr marL="1371600" algn="l" rtl="0" fontAlgn="base">
        <a:lnSpc>
          <a:spcPct val="90000"/>
        </a:lnSpc>
        <a:spcBef>
          <a:spcPct val="0"/>
        </a:spcBef>
        <a:spcAft>
          <a:spcPct val="0"/>
        </a:spcAft>
        <a:defRPr sz="4400">
          <a:solidFill>
            <a:schemeClr val="tx1"/>
          </a:solidFill>
          <a:latin typeface="Rubik Bold" panose="00000800000000000000" pitchFamily="2" charset="-79"/>
        </a:defRPr>
      </a:lvl8pPr>
      <a:lvl9pPr marL="1828800" algn="l" rtl="0" fontAlgn="base">
        <a:lnSpc>
          <a:spcPct val="90000"/>
        </a:lnSpc>
        <a:spcBef>
          <a:spcPct val="0"/>
        </a:spcBef>
        <a:spcAft>
          <a:spcPct val="0"/>
        </a:spcAft>
        <a:defRPr sz="4400">
          <a:solidFill>
            <a:schemeClr val="tx1"/>
          </a:solidFill>
          <a:latin typeface="Rubik Bold" panose="00000800000000000000" pitchFamily="2" charset="-79"/>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BD2DCB0B-5AA7-48CC-BA52-4DF6BBBE1600}"/>
              </a:ext>
            </a:extLst>
          </p:cNvPr>
          <p:cNvSpPr>
            <a:spLocks noGrp="1"/>
          </p:cNvSpPr>
          <p:nvPr>
            <p:ph type="ctrTitle"/>
          </p:nvPr>
        </p:nvSpPr>
        <p:spPr>
          <a:xfrm>
            <a:off x="4648200" y="-128729"/>
            <a:ext cx="4038600" cy="3380900"/>
          </a:xfrm>
        </p:spPr>
        <p:txBody>
          <a:bodyPr/>
          <a:lstStyle/>
          <a:p>
            <a:r>
              <a:rPr lang="et-EE" sz="2800" dirty="0"/>
              <a:t>Tarbija krediidivõime hindamise mudelid: mida saame õppida Lätist ja Rootsist?</a:t>
            </a:r>
            <a:endParaRPr lang="en-US" sz="2800" dirty="0"/>
          </a:p>
        </p:txBody>
      </p:sp>
      <p:sp>
        <p:nvSpPr>
          <p:cNvPr id="2" name="Date Placeholder 1">
            <a:extLst>
              <a:ext uri="{FF2B5EF4-FFF2-40B4-BE49-F238E27FC236}">
                <a16:creationId xmlns:a16="http://schemas.microsoft.com/office/drawing/2014/main" id="{80460688-4478-44D5-94B3-AF08969BB8DC}"/>
              </a:ext>
            </a:extLst>
          </p:cNvPr>
          <p:cNvSpPr>
            <a:spLocks noGrp="1"/>
          </p:cNvSpPr>
          <p:nvPr>
            <p:ph type="dt" sz="half" idx="10"/>
          </p:nvPr>
        </p:nvSpPr>
        <p:spPr/>
        <p:txBody>
          <a:bodyPr/>
          <a:lstStyle/>
          <a:p>
            <a:pPr>
              <a:defRPr/>
            </a:pPr>
            <a:r>
              <a:rPr lang="et-EE" dirty="0"/>
              <a:t>25. MAI 2026</a:t>
            </a:r>
            <a:endParaRPr lang="en-US" dirty="0"/>
          </a:p>
        </p:txBody>
      </p:sp>
      <p:sp>
        <p:nvSpPr>
          <p:cNvPr id="15" name="Text Placeholder 14">
            <a:extLst>
              <a:ext uri="{FF2B5EF4-FFF2-40B4-BE49-F238E27FC236}">
                <a16:creationId xmlns:a16="http://schemas.microsoft.com/office/drawing/2014/main" id="{5EB4278F-2789-4086-864B-97EC652BBCE6}"/>
              </a:ext>
            </a:extLst>
          </p:cNvPr>
          <p:cNvSpPr>
            <a:spLocks noGrp="1"/>
          </p:cNvSpPr>
          <p:nvPr>
            <p:ph type="body" sz="quarter" idx="11"/>
          </p:nvPr>
        </p:nvSpPr>
        <p:spPr/>
        <p:txBody>
          <a:bodyPr>
            <a:noAutofit/>
          </a:bodyPr>
          <a:lstStyle/>
          <a:p>
            <a:r>
              <a:rPr lang="et-EE" dirty="0"/>
              <a:t>Peeter Tarvis	</a:t>
            </a:r>
            <a:endParaRPr lang="en-US" dirty="0"/>
          </a:p>
        </p:txBody>
      </p:sp>
      <p:sp>
        <p:nvSpPr>
          <p:cNvPr id="16" name="Text Placeholder 15">
            <a:extLst>
              <a:ext uri="{FF2B5EF4-FFF2-40B4-BE49-F238E27FC236}">
                <a16:creationId xmlns:a16="http://schemas.microsoft.com/office/drawing/2014/main" id="{F430F86C-2F0F-4536-B78F-516E99E85639}"/>
              </a:ext>
            </a:extLst>
          </p:cNvPr>
          <p:cNvSpPr>
            <a:spLocks noGrp="1"/>
          </p:cNvSpPr>
          <p:nvPr>
            <p:ph type="body" sz="quarter" idx="12"/>
          </p:nvPr>
        </p:nvSpPr>
        <p:spPr/>
        <p:txBody>
          <a:bodyPr/>
          <a:lstStyle/>
          <a:p>
            <a:r>
              <a:rPr lang="et-EE" dirty="0"/>
              <a:t>Tartu ülikooli doktorant</a:t>
            </a:r>
            <a:endParaRPr lang="en-US" dirty="0"/>
          </a:p>
        </p:txBody>
      </p:sp>
      <p:sp>
        <p:nvSpPr>
          <p:cNvPr id="19" name="Slide Number Placeholder 18">
            <a:extLst>
              <a:ext uri="{FF2B5EF4-FFF2-40B4-BE49-F238E27FC236}">
                <a16:creationId xmlns:a16="http://schemas.microsoft.com/office/drawing/2014/main" id="{445A9847-12F6-4C3E-84AA-5C61C6B10786}"/>
              </a:ext>
            </a:extLst>
          </p:cNvPr>
          <p:cNvSpPr>
            <a:spLocks noGrp="1"/>
          </p:cNvSpPr>
          <p:nvPr>
            <p:ph type="sldNum" sz="quarter" idx="4"/>
          </p:nvPr>
        </p:nvSpPr>
        <p:spPr/>
        <p:txBody>
          <a:bodyPr/>
          <a:lstStyle/>
          <a:p>
            <a:pPr>
              <a:defRPr/>
            </a:pPr>
            <a:fld id="{DADBB38E-37F0-4099-9E14-30415241E9AC}" type="slidenum">
              <a:rPr lang="en-US" smtClean="0"/>
              <a:pPr>
                <a:defRPr/>
              </a:pPr>
              <a:t>1</a:t>
            </a:fld>
            <a:endParaRPr lang="en-US" dirty="0"/>
          </a:p>
        </p:txBody>
      </p:sp>
      <p:pic>
        <p:nvPicPr>
          <p:cNvPr id="1026" name="Picture 2" descr="Edukad projektid">
            <a:extLst>
              <a:ext uri="{FF2B5EF4-FFF2-40B4-BE49-F238E27FC236}">
                <a16:creationId xmlns:a16="http://schemas.microsoft.com/office/drawing/2014/main" id="{28C92BD2-7FBF-3CE3-3B53-D11D98AE40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9350" y="213450"/>
            <a:ext cx="2857500" cy="895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143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36762BD-F49C-4CED-9CF2-2C9F9C358CD9}"/>
              </a:ext>
            </a:extLst>
          </p:cNvPr>
          <p:cNvSpPr>
            <a:spLocks noGrp="1"/>
          </p:cNvSpPr>
          <p:nvPr>
            <p:ph type="title"/>
          </p:nvPr>
        </p:nvSpPr>
        <p:spPr/>
        <p:txBody>
          <a:bodyPr/>
          <a:lstStyle/>
          <a:p>
            <a:r>
              <a:rPr lang="et-EE" dirty="0"/>
              <a:t>Päevakord</a:t>
            </a:r>
            <a:endParaRPr lang="en-US" dirty="0"/>
          </a:p>
        </p:txBody>
      </p:sp>
      <p:sp>
        <p:nvSpPr>
          <p:cNvPr id="8" name="Subtitle 7">
            <a:extLst>
              <a:ext uri="{FF2B5EF4-FFF2-40B4-BE49-F238E27FC236}">
                <a16:creationId xmlns:a16="http://schemas.microsoft.com/office/drawing/2014/main" id="{D6AF2743-405F-483C-ABC5-96C282902442}"/>
              </a:ext>
            </a:extLst>
          </p:cNvPr>
          <p:cNvSpPr>
            <a:spLocks noGrp="1"/>
          </p:cNvSpPr>
          <p:nvPr>
            <p:ph type="body" sz="quarter" idx="10"/>
          </p:nvPr>
        </p:nvSpPr>
        <p:spPr/>
        <p:txBody>
          <a:bodyPr/>
          <a:lstStyle/>
          <a:p>
            <a:pPr marL="342900" indent="-342900">
              <a:buFont typeface="Arial" panose="020B0604020202020204" pitchFamily="34" charset="0"/>
              <a:buChar char="•"/>
            </a:pPr>
            <a:r>
              <a:rPr lang="et-EE" dirty="0"/>
              <a:t>Krediidivõime hindamise olemus</a:t>
            </a:r>
          </a:p>
          <a:p>
            <a:pPr marL="342900" indent="-342900">
              <a:buFont typeface="Arial" panose="020B0604020202020204" pitchFamily="34" charset="0"/>
              <a:buChar char="•"/>
            </a:pPr>
            <a:r>
              <a:rPr lang="et-EE" dirty="0"/>
              <a:t>EL õigus enne ja praegu</a:t>
            </a:r>
          </a:p>
          <a:p>
            <a:pPr marL="342900" indent="-342900">
              <a:buFont typeface="Arial" panose="020B0604020202020204" pitchFamily="34" charset="0"/>
              <a:buChar char="•"/>
            </a:pPr>
            <a:r>
              <a:rPr lang="et-EE" dirty="0"/>
              <a:t>Krediidivõime hindamise etapid</a:t>
            </a:r>
          </a:p>
          <a:p>
            <a:pPr marL="342900" indent="-342900">
              <a:buFont typeface="Arial" panose="020B0604020202020204" pitchFamily="34" charset="0"/>
              <a:buChar char="•"/>
            </a:pPr>
            <a:r>
              <a:rPr lang="et-EE" dirty="0"/>
              <a:t>Eesti mudel</a:t>
            </a:r>
          </a:p>
          <a:p>
            <a:pPr marL="342900" indent="-342900">
              <a:buFont typeface="Arial" panose="020B0604020202020204" pitchFamily="34" charset="0"/>
              <a:buChar char="•"/>
            </a:pPr>
            <a:r>
              <a:rPr lang="et-EE" dirty="0"/>
              <a:t>Läti mudel</a:t>
            </a:r>
          </a:p>
          <a:p>
            <a:pPr marL="342900" indent="-342900">
              <a:buFont typeface="Arial" panose="020B0604020202020204" pitchFamily="34" charset="0"/>
              <a:buChar char="•"/>
            </a:pPr>
            <a:r>
              <a:rPr lang="et-EE" dirty="0"/>
              <a:t>Rootsi mudel</a:t>
            </a:r>
          </a:p>
          <a:p>
            <a:pPr marL="342900" indent="-342900">
              <a:buFont typeface="Arial" panose="020B0604020202020204" pitchFamily="34" charset="0"/>
              <a:buChar char="•"/>
            </a:pPr>
            <a:r>
              <a:rPr lang="et-EE" dirty="0"/>
              <a:t>Mida võtta ja mida jätta?</a:t>
            </a:r>
          </a:p>
          <a:p>
            <a:pPr marL="342900" indent="-342900">
              <a:buFont typeface="Arial" panose="020B0604020202020204" pitchFamily="34" charset="0"/>
              <a:buChar char="•"/>
            </a:pPr>
            <a:endParaRPr lang="et-EE" dirty="0"/>
          </a:p>
          <a:p>
            <a:endParaRPr lang="en-US" dirty="0"/>
          </a:p>
        </p:txBody>
      </p:sp>
      <p:sp>
        <p:nvSpPr>
          <p:cNvPr id="2" name="Slide Number Placeholder 1">
            <a:extLst>
              <a:ext uri="{FF2B5EF4-FFF2-40B4-BE49-F238E27FC236}">
                <a16:creationId xmlns:a16="http://schemas.microsoft.com/office/drawing/2014/main" id="{AC281416-C138-4C9A-B177-A8A4539E33E9}"/>
              </a:ext>
            </a:extLst>
          </p:cNvPr>
          <p:cNvSpPr>
            <a:spLocks noGrp="1"/>
          </p:cNvSpPr>
          <p:nvPr>
            <p:ph type="sldNum" sz="quarter" idx="4"/>
          </p:nvPr>
        </p:nvSpPr>
        <p:spPr/>
        <p:txBody>
          <a:bodyPr/>
          <a:lstStyle/>
          <a:p>
            <a:pPr>
              <a:defRPr/>
            </a:pPr>
            <a:fld id="{DADBB38E-37F0-4099-9E14-30415241E9AC}" type="slidenum">
              <a:rPr lang="en-US" smtClean="0"/>
              <a:pPr>
                <a:defRPr/>
              </a:pPr>
              <a:t>2</a:t>
            </a:fld>
            <a:endParaRPr lang="en-US" dirty="0"/>
          </a:p>
        </p:txBody>
      </p:sp>
    </p:spTree>
    <p:extLst>
      <p:ext uri="{BB962C8B-B14F-4D97-AF65-F5344CB8AC3E}">
        <p14:creationId xmlns:p14="http://schemas.microsoft.com/office/powerpoint/2010/main" val="787863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F454C815-8F3D-B4DC-602C-2EE19F50422D}"/>
              </a:ext>
            </a:extLst>
          </p:cNvPr>
          <p:cNvSpPr>
            <a:spLocks noGrp="1"/>
          </p:cNvSpPr>
          <p:nvPr>
            <p:ph type="title"/>
          </p:nvPr>
        </p:nvSpPr>
        <p:spPr>
          <a:xfrm>
            <a:off x="3028950" y="685800"/>
            <a:ext cx="5657850" cy="1325563"/>
          </a:xfrm>
        </p:spPr>
        <p:txBody>
          <a:bodyPr/>
          <a:lstStyle/>
          <a:p>
            <a:r>
              <a:rPr lang="et-EE" dirty="0"/>
              <a:t>Krediidivõime hindamine</a:t>
            </a:r>
          </a:p>
        </p:txBody>
      </p:sp>
      <p:sp>
        <p:nvSpPr>
          <p:cNvPr id="3" name="Alapealkiri 2">
            <a:extLst>
              <a:ext uri="{FF2B5EF4-FFF2-40B4-BE49-F238E27FC236}">
                <a16:creationId xmlns:a16="http://schemas.microsoft.com/office/drawing/2014/main" id="{F059CCF2-F409-4261-541C-C9742211B220}"/>
              </a:ext>
            </a:extLst>
          </p:cNvPr>
          <p:cNvSpPr>
            <a:spLocks noGrp="1"/>
          </p:cNvSpPr>
          <p:nvPr>
            <p:ph type="body" sz="quarter" idx="10"/>
          </p:nvPr>
        </p:nvSpPr>
        <p:spPr>
          <a:xfrm>
            <a:off x="2895600" y="2533835"/>
            <a:ext cx="5657850" cy="4343400"/>
          </a:xfrm>
        </p:spPr>
        <p:txBody>
          <a:bodyPr/>
          <a:lstStyle/>
          <a:p>
            <a:pPr marL="457200" indent="-457200">
              <a:buFont typeface="Arial" panose="020B0604020202020204" pitchFamily="34" charset="0"/>
              <a:buChar char="•"/>
            </a:pPr>
            <a:r>
              <a:rPr lang="et-EE" dirty="0"/>
              <a:t>Vastutustundliku laenamise instrument</a:t>
            </a:r>
          </a:p>
          <a:p>
            <a:pPr marL="457200" indent="-457200">
              <a:buFont typeface="Arial" panose="020B0604020202020204" pitchFamily="34" charset="0"/>
              <a:buChar char="•"/>
            </a:pPr>
            <a:r>
              <a:rPr lang="et-EE" dirty="0"/>
              <a:t>Eesmärk hoida ära tarbijate maksejõuetust (Eestis on ca 100 000 võlglast)</a:t>
            </a:r>
          </a:p>
          <a:p>
            <a:pPr marL="457200" indent="-457200">
              <a:buFont typeface="Arial" panose="020B0604020202020204" pitchFamily="34" charset="0"/>
              <a:buChar char="•"/>
            </a:pPr>
            <a:r>
              <a:rPr lang="et-EE" dirty="0"/>
              <a:t>Tarbija huvides (eesmärk pole vähendada krediidiandja riski)</a:t>
            </a:r>
          </a:p>
          <a:p>
            <a:endParaRPr lang="et-EE" dirty="0"/>
          </a:p>
        </p:txBody>
      </p:sp>
      <p:sp>
        <p:nvSpPr>
          <p:cNvPr id="4" name="Slaidinumbri kohatäide 3">
            <a:extLst>
              <a:ext uri="{FF2B5EF4-FFF2-40B4-BE49-F238E27FC236}">
                <a16:creationId xmlns:a16="http://schemas.microsoft.com/office/drawing/2014/main" id="{92E26929-411D-C83A-5115-A91846BD64B9}"/>
              </a:ext>
            </a:extLst>
          </p:cNvPr>
          <p:cNvSpPr>
            <a:spLocks noGrp="1"/>
          </p:cNvSpPr>
          <p:nvPr>
            <p:ph type="sldNum" sz="quarter" idx="4"/>
          </p:nvPr>
        </p:nvSpPr>
        <p:spPr/>
        <p:txBody>
          <a:bodyPr/>
          <a:lstStyle/>
          <a:p>
            <a:pPr>
              <a:defRPr/>
            </a:pPr>
            <a:fld id="{DADBB38E-37F0-4099-9E14-30415241E9AC}" type="slidenum">
              <a:rPr lang="en-US" smtClean="0"/>
              <a:pPr>
                <a:defRPr/>
              </a:pPr>
              <a:t>3</a:t>
            </a:fld>
            <a:endParaRPr lang="en-US" dirty="0"/>
          </a:p>
        </p:txBody>
      </p:sp>
    </p:spTree>
    <p:extLst>
      <p:ext uri="{BB962C8B-B14F-4D97-AF65-F5344CB8AC3E}">
        <p14:creationId xmlns:p14="http://schemas.microsoft.com/office/powerpoint/2010/main" val="134303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8D4992-E7B9-4C91-825E-3D21D5C840E1}"/>
              </a:ext>
            </a:extLst>
          </p:cNvPr>
          <p:cNvSpPr>
            <a:spLocks noGrp="1"/>
          </p:cNvSpPr>
          <p:nvPr>
            <p:ph type="title"/>
          </p:nvPr>
        </p:nvSpPr>
        <p:spPr/>
        <p:txBody>
          <a:bodyPr/>
          <a:lstStyle/>
          <a:p>
            <a:r>
              <a:rPr lang="et-EE" dirty="0"/>
              <a:t>EL õigus</a:t>
            </a:r>
            <a:endParaRPr lang="en-US" dirty="0"/>
          </a:p>
        </p:txBody>
      </p:sp>
      <p:sp>
        <p:nvSpPr>
          <p:cNvPr id="5" name="Subtitle 4">
            <a:extLst>
              <a:ext uri="{FF2B5EF4-FFF2-40B4-BE49-F238E27FC236}">
                <a16:creationId xmlns:a16="http://schemas.microsoft.com/office/drawing/2014/main" id="{DBCE7963-9DC4-495B-9A5B-163BDF286A62}"/>
              </a:ext>
            </a:extLst>
          </p:cNvPr>
          <p:cNvSpPr>
            <a:spLocks noGrp="1"/>
          </p:cNvSpPr>
          <p:nvPr>
            <p:ph type="body" sz="quarter" idx="10"/>
          </p:nvPr>
        </p:nvSpPr>
        <p:spPr/>
        <p:txBody>
          <a:bodyPr/>
          <a:lstStyle/>
          <a:p>
            <a:pPr marL="342900" indent="-342900">
              <a:buFont typeface="Arial" panose="020B0604020202020204" pitchFamily="34" charset="0"/>
              <a:buChar char="•"/>
            </a:pPr>
            <a:r>
              <a:rPr lang="et-EE" dirty="0"/>
              <a:t>Direktiiv </a:t>
            </a:r>
            <a:r>
              <a:rPr lang="en-GB" dirty="0"/>
              <a:t>2008/48/E</a:t>
            </a:r>
            <a:r>
              <a:rPr lang="et-EE" dirty="0"/>
              <a:t>Ü (vana direktiiv)</a:t>
            </a:r>
          </a:p>
          <a:p>
            <a:pPr marL="342900" indent="-342900">
              <a:buFont typeface="Arial" panose="020B0604020202020204" pitchFamily="34" charset="0"/>
              <a:buChar char="•"/>
            </a:pPr>
            <a:r>
              <a:rPr lang="et-EE" dirty="0"/>
              <a:t>Direktiiv </a:t>
            </a:r>
            <a:r>
              <a:rPr lang="en-GB" dirty="0"/>
              <a:t>2023/2225</a:t>
            </a:r>
            <a:r>
              <a:rPr lang="et-EE" dirty="0"/>
              <a:t> (uus direktiiv)</a:t>
            </a:r>
          </a:p>
          <a:p>
            <a:pPr marL="342900" indent="-342900">
              <a:buFont typeface="Arial" panose="020B0604020202020204" pitchFamily="34" charset="0"/>
              <a:buChar char="•"/>
            </a:pPr>
            <a:r>
              <a:rPr lang="et-EE" dirty="0"/>
              <a:t>Liikmesriigid peavad kohaldama uut direktiivi alates 20.11.2026</a:t>
            </a:r>
          </a:p>
        </p:txBody>
      </p:sp>
      <p:sp>
        <p:nvSpPr>
          <p:cNvPr id="2" name="Slide Number Placeholder 1">
            <a:extLst>
              <a:ext uri="{FF2B5EF4-FFF2-40B4-BE49-F238E27FC236}">
                <a16:creationId xmlns:a16="http://schemas.microsoft.com/office/drawing/2014/main" id="{3052DC38-6B65-440A-8995-0B421B752B3D}"/>
              </a:ext>
            </a:extLst>
          </p:cNvPr>
          <p:cNvSpPr>
            <a:spLocks noGrp="1"/>
          </p:cNvSpPr>
          <p:nvPr>
            <p:ph type="sldNum" sz="quarter" idx="4"/>
          </p:nvPr>
        </p:nvSpPr>
        <p:spPr/>
        <p:txBody>
          <a:bodyPr/>
          <a:lstStyle/>
          <a:p>
            <a:pPr>
              <a:defRPr/>
            </a:pPr>
            <a:fld id="{DADBB38E-37F0-4099-9E14-30415241E9AC}" type="slidenum">
              <a:rPr lang="en-US" smtClean="0"/>
              <a:pPr>
                <a:defRPr/>
              </a:pPr>
              <a:t>4</a:t>
            </a:fld>
            <a:endParaRPr lang="en-US" dirty="0"/>
          </a:p>
        </p:txBody>
      </p:sp>
    </p:spTree>
    <p:extLst>
      <p:ext uri="{BB962C8B-B14F-4D97-AF65-F5344CB8AC3E}">
        <p14:creationId xmlns:p14="http://schemas.microsoft.com/office/powerpoint/2010/main" val="3178590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9955C98-FFD0-A9D0-B366-450F2830E52E}"/>
              </a:ext>
            </a:extLst>
          </p:cNvPr>
          <p:cNvSpPr>
            <a:spLocks noGrp="1"/>
          </p:cNvSpPr>
          <p:nvPr>
            <p:ph type="title"/>
          </p:nvPr>
        </p:nvSpPr>
        <p:spPr/>
        <p:txBody>
          <a:bodyPr/>
          <a:lstStyle/>
          <a:p>
            <a:r>
              <a:rPr lang="et-EE" dirty="0"/>
              <a:t>Direktiiv 2008/48/EÜ (vana direktiiv)</a:t>
            </a:r>
          </a:p>
        </p:txBody>
      </p:sp>
      <p:sp>
        <p:nvSpPr>
          <p:cNvPr id="3" name="Teksti kohatäide 2">
            <a:extLst>
              <a:ext uri="{FF2B5EF4-FFF2-40B4-BE49-F238E27FC236}">
                <a16:creationId xmlns:a16="http://schemas.microsoft.com/office/drawing/2014/main" id="{8EA4C169-49DC-997E-1507-A8170CBB35A7}"/>
              </a:ext>
            </a:extLst>
          </p:cNvPr>
          <p:cNvSpPr>
            <a:spLocks noGrp="1"/>
          </p:cNvSpPr>
          <p:nvPr>
            <p:ph type="body" sz="quarter" idx="10"/>
          </p:nvPr>
        </p:nvSpPr>
        <p:spPr/>
        <p:txBody>
          <a:bodyPr/>
          <a:lstStyle/>
          <a:p>
            <a:r>
              <a:rPr lang="et-EE" b="1" dirty="0"/>
              <a:t>Art 8</a:t>
            </a:r>
            <a:r>
              <a:rPr lang="et-EE" dirty="0"/>
              <a:t>: Liikmesriigid tagavad, et enne krediidilepingu sõlmimist hindab krediidiandja tarbija krediidivõimelisust vajaduse korral tarbijalt saadud piisava teabe alusel ja kasutades vajadusel asjakohaseid andmebaase.</a:t>
            </a:r>
          </a:p>
        </p:txBody>
      </p:sp>
      <p:sp>
        <p:nvSpPr>
          <p:cNvPr id="4" name="Slaidinumbri kohatäide 3">
            <a:extLst>
              <a:ext uri="{FF2B5EF4-FFF2-40B4-BE49-F238E27FC236}">
                <a16:creationId xmlns:a16="http://schemas.microsoft.com/office/drawing/2014/main" id="{05FD8E5B-53B9-105E-FF03-D60140E0C9FF}"/>
              </a:ext>
            </a:extLst>
          </p:cNvPr>
          <p:cNvSpPr>
            <a:spLocks noGrp="1"/>
          </p:cNvSpPr>
          <p:nvPr>
            <p:ph type="sldNum" sz="quarter" idx="4"/>
          </p:nvPr>
        </p:nvSpPr>
        <p:spPr/>
        <p:txBody>
          <a:bodyPr/>
          <a:lstStyle/>
          <a:p>
            <a:pPr>
              <a:defRPr/>
            </a:pPr>
            <a:fld id="{DADBB38E-37F0-4099-9E14-30415241E9AC}" type="slidenum">
              <a:rPr lang="en-US" smtClean="0"/>
              <a:pPr>
                <a:defRPr/>
              </a:pPr>
              <a:t>5</a:t>
            </a:fld>
            <a:endParaRPr lang="en-US" dirty="0"/>
          </a:p>
        </p:txBody>
      </p:sp>
    </p:spTree>
    <p:extLst>
      <p:ext uri="{BB962C8B-B14F-4D97-AF65-F5344CB8AC3E}">
        <p14:creationId xmlns:p14="http://schemas.microsoft.com/office/powerpoint/2010/main" val="1413912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5BDE752-2752-BF25-EAFE-9D1AC2FF2E91}"/>
              </a:ext>
            </a:extLst>
          </p:cNvPr>
          <p:cNvSpPr>
            <a:spLocks noGrp="1"/>
          </p:cNvSpPr>
          <p:nvPr>
            <p:ph type="title"/>
          </p:nvPr>
        </p:nvSpPr>
        <p:spPr/>
        <p:txBody>
          <a:bodyPr/>
          <a:lstStyle/>
          <a:p>
            <a:r>
              <a:rPr lang="et-EE" dirty="0"/>
              <a:t>Vana direktiiv</a:t>
            </a:r>
          </a:p>
        </p:txBody>
      </p:sp>
      <p:sp>
        <p:nvSpPr>
          <p:cNvPr id="3" name="Teksti kohatäide 2">
            <a:extLst>
              <a:ext uri="{FF2B5EF4-FFF2-40B4-BE49-F238E27FC236}">
                <a16:creationId xmlns:a16="http://schemas.microsoft.com/office/drawing/2014/main" id="{94207395-8769-BB85-8A15-458A89C75F4B}"/>
              </a:ext>
            </a:extLst>
          </p:cNvPr>
          <p:cNvSpPr>
            <a:spLocks noGrp="1"/>
          </p:cNvSpPr>
          <p:nvPr>
            <p:ph type="body" sz="quarter" idx="10"/>
          </p:nvPr>
        </p:nvSpPr>
        <p:spPr/>
        <p:txBody>
          <a:bodyPr/>
          <a:lstStyle/>
          <a:p>
            <a:r>
              <a:rPr lang="et-EE" sz="2000" b="1" dirty="0"/>
              <a:t>Art 8</a:t>
            </a:r>
            <a:r>
              <a:rPr lang="et-EE" sz="2000" dirty="0"/>
              <a:t>: Liikmesriigid tagavad, et enne krediidilepingu sõlmimist hindab krediidiandja tarbija krediidivõimelisust vajaduse korral tarbijalt saadud piisava teabe alusel ja kasutades vajadusel asjakohaseid andmebaase.</a:t>
            </a:r>
          </a:p>
          <a:p>
            <a:pPr marL="285750" indent="-285750">
              <a:buFont typeface="Arial" panose="020B0604020202020204" pitchFamily="34" charset="0"/>
              <a:buChar char="•"/>
            </a:pPr>
            <a:r>
              <a:rPr lang="et-EE" dirty="0"/>
              <a:t>Millisel eesmärgil?</a:t>
            </a:r>
          </a:p>
          <a:p>
            <a:pPr marL="285750" indent="-285750">
              <a:buFont typeface="Arial" panose="020B0604020202020204" pitchFamily="34" charset="0"/>
              <a:buChar char="•"/>
            </a:pPr>
            <a:r>
              <a:rPr lang="et-EE" dirty="0"/>
              <a:t>Millist liiki teave?</a:t>
            </a:r>
          </a:p>
          <a:p>
            <a:pPr marL="285750" indent="-285750">
              <a:buFont typeface="Arial" panose="020B0604020202020204" pitchFamily="34" charset="0"/>
              <a:buChar char="•"/>
            </a:pPr>
            <a:r>
              <a:rPr lang="et-EE" dirty="0"/>
              <a:t>Millal tekib vajadus?</a:t>
            </a:r>
          </a:p>
          <a:p>
            <a:pPr marL="285750" indent="-285750">
              <a:buFont typeface="Arial" panose="020B0604020202020204" pitchFamily="34" charset="0"/>
              <a:buChar char="•"/>
            </a:pPr>
            <a:r>
              <a:rPr lang="et-EE" dirty="0"/>
              <a:t>Mis saab, kui teavet pole?</a:t>
            </a:r>
          </a:p>
        </p:txBody>
      </p:sp>
      <p:sp>
        <p:nvSpPr>
          <p:cNvPr id="4" name="Slaidinumbri kohatäide 3">
            <a:extLst>
              <a:ext uri="{FF2B5EF4-FFF2-40B4-BE49-F238E27FC236}">
                <a16:creationId xmlns:a16="http://schemas.microsoft.com/office/drawing/2014/main" id="{95E57B75-46ED-8AC6-A584-2E57313F7E3F}"/>
              </a:ext>
            </a:extLst>
          </p:cNvPr>
          <p:cNvSpPr>
            <a:spLocks noGrp="1"/>
          </p:cNvSpPr>
          <p:nvPr>
            <p:ph type="sldNum" sz="quarter" idx="4"/>
          </p:nvPr>
        </p:nvSpPr>
        <p:spPr/>
        <p:txBody>
          <a:bodyPr/>
          <a:lstStyle/>
          <a:p>
            <a:pPr>
              <a:defRPr/>
            </a:pPr>
            <a:fld id="{DADBB38E-37F0-4099-9E14-30415241E9AC}" type="slidenum">
              <a:rPr lang="en-US" smtClean="0"/>
              <a:pPr>
                <a:defRPr/>
              </a:pPr>
              <a:t>6</a:t>
            </a:fld>
            <a:endParaRPr lang="en-US" dirty="0"/>
          </a:p>
        </p:txBody>
      </p:sp>
    </p:spTree>
    <p:extLst>
      <p:ext uri="{BB962C8B-B14F-4D97-AF65-F5344CB8AC3E}">
        <p14:creationId xmlns:p14="http://schemas.microsoft.com/office/powerpoint/2010/main" val="2318096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CA68906-546A-3BEE-42A3-034BDF27A0FE}"/>
              </a:ext>
            </a:extLst>
          </p:cNvPr>
          <p:cNvSpPr>
            <a:spLocks noGrp="1"/>
          </p:cNvSpPr>
          <p:nvPr>
            <p:ph type="title"/>
          </p:nvPr>
        </p:nvSpPr>
        <p:spPr>
          <a:xfrm>
            <a:off x="3028950" y="503237"/>
            <a:ext cx="5657850" cy="1325563"/>
          </a:xfrm>
        </p:spPr>
        <p:txBody>
          <a:bodyPr/>
          <a:lstStyle/>
          <a:p>
            <a:r>
              <a:rPr lang="et-EE" dirty="0"/>
              <a:t>Direktiiv </a:t>
            </a:r>
            <a:r>
              <a:rPr lang="en-GB" dirty="0"/>
              <a:t>2023/2225</a:t>
            </a:r>
            <a:r>
              <a:rPr lang="et-EE" dirty="0"/>
              <a:t> (uus direktiiv)</a:t>
            </a:r>
            <a:br>
              <a:rPr lang="et-EE" dirty="0"/>
            </a:br>
            <a:endParaRPr lang="et-EE" dirty="0"/>
          </a:p>
        </p:txBody>
      </p:sp>
      <p:sp>
        <p:nvSpPr>
          <p:cNvPr id="3" name="Teksti kohatäide 2">
            <a:extLst>
              <a:ext uri="{FF2B5EF4-FFF2-40B4-BE49-F238E27FC236}">
                <a16:creationId xmlns:a16="http://schemas.microsoft.com/office/drawing/2014/main" id="{ED287B45-3626-0A8B-9F86-BA6D0E37CEA6}"/>
              </a:ext>
            </a:extLst>
          </p:cNvPr>
          <p:cNvSpPr>
            <a:spLocks noGrp="1"/>
          </p:cNvSpPr>
          <p:nvPr>
            <p:ph type="body" sz="quarter" idx="10"/>
          </p:nvPr>
        </p:nvSpPr>
        <p:spPr/>
        <p:txBody>
          <a:bodyPr/>
          <a:lstStyle/>
          <a:p>
            <a:r>
              <a:rPr lang="et-EE" sz="2400" b="1" dirty="0"/>
              <a:t>Art 18(1):  </a:t>
            </a:r>
            <a:r>
              <a:rPr lang="et-EE" sz="2400" dirty="0"/>
              <a:t>Liikmesriigid nõuavad, et enne krediidilepingu sõlmimist hindaks krediidiandja põhjalikult tarbija krediidivõimelisust. Selline hindamine viiakse läbi tarbija huvides, et vältida vastutustundetuid </a:t>
            </a:r>
            <a:r>
              <a:rPr lang="et-EE" sz="2400" dirty="0" err="1"/>
              <a:t>laenuandmistavasid</a:t>
            </a:r>
            <a:r>
              <a:rPr lang="et-EE" sz="2400" dirty="0"/>
              <a:t> ja liigset võlakoormust, ning selle puhul võetakse asjakohaselt arvesse tegureid, mis aitavad prognoosida, kas tarbija suudab täita krediidilepingust tulenevaid kohustusi</a:t>
            </a:r>
          </a:p>
        </p:txBody>
      </p:sp>
      <p:sp>
        <p:nvSpPr>
          <p:cNvPr id="4" name="Slaidinumbri kohatäide 3">
            <a:extLst>
              <a:ext uri="{FF2B5EF4-FFF2-40B4-BE49-F238E27FC236}">
                <a16:creationId xmlns:a16="http://schemas.microsoft.com/office/drawing/2014/main" id="{50181DC9-0DBF-05FC-99AB-98BADECFE961}"/>
              </a:ext>
            </a:extLst>
          </p:cNvPr>
          <p:cNvSpPr>
            <a:spLocks noGrp="1"/>
          </p:cNvSpPr>
          <p:nvPr>
            <p:ph type="sldNum" sz="quarter" idx="4"/>
          </p:nvPr>
        </p:nvSpPr>
        <p:spPr/>
        <p:txBody>
          <a:bodyPr/>
          <a:lstStyle/>
          <a:p>
            <a:pPr>
              <a:defRPr/>
            </a:pPr>
            <a:fld id="{DADBB38E-37F0-4099-9E14-30415241E9AC}" type="slidenum">
              <a:rPr lang="en-US" smtClean="0"/>
              <a:pPr>
                <a:defRPr/>
              </a:pPr>
              <a:t>7</a:t>
            </a:fld>
            <a:endParaRPr lang="en-US" dirty="0"/>
          </a:p>
        </p:txBody>
      </p:sp>
    </p:spTree>
    <p:extLst>
      <p:ext uri="{BB962C8B-B14F-4D97-AF65-F5344CB8AC3E}">
        <p14:creationId xmlns:p14="http://schemas.microsoft.com/office/powerpoint/2010/main" val="2880989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CFB4CCE-A28C-4612-4ABB-EA447FC548DF}"/>
              </a:ext>
            </a:extLst>
          </p:cNvPr>
          <p:cNvSpPr>
            <a:spLocks noGrp="1"/>
          </p:cNvSpPr>
          <p:nvPr>
            <p:ph type="title"/>
          </p:nvPr>
        </p:nvSpPr>
        <p:spPr/>
        <p:txBody>
          <a:bodyPr/>
          <a:lstStyle/>
          <a:p>
            <a:r>
              <a:rPr lang="et-EE" dirty="0"/>
              <a:t>Uus direktiiv</a:t>
            </a:r>
          </a:p>
        </p:txBody>
      </p:sp>
      <p:sp>
        <p:nvSpPr>
          <p:cNvPr id="3" name="Teksti kohatäide 2">
            <a:extLst>
              <a:ext uri="{FF2B5EF4-FFF2-40B4-BE49-F238E27FC236}">
                <a16:creationId xmlns:a16="http://schemas.microsoft.com/office/drawing/2014/main" id="{713D4E09-2964-3F4C-BB5A-4C70EBB55020}"/>
              </a:ext>
            </a:extLst>
          </p:cNvPr>
          <p:cNvSpPr>
            <a:spLocks noGrp="1"/>
          </p:cNvSpPr>
          <p:nvPr>
            <p:ph type="body" sz="quarter" idx="10"/>
          </p:nvPr>
        </p:nvSpPr>
        <p:spPr/>
        <p:txBody>
          <a:bodyPr/>
          <a:lstStyle/>
          <a:p>
            <a:r>
              <a:rPr lang="et-EE" sz="1800" b="1" dirty="0"/>
              <a:t>Art 18(3): </a:t>
            </a:r>
            <a:r>
              <a:rPr lang="et-EE" sz="1800" dirty="0"/>
              <a:t>Krediidivõimelisuse hindamisel tuginetakse tarbija sissetulekut ja kulutusi ning muud rahalist ja majanduslikku olukorda käsitlevale asjakohasele ja täpsele teabele, mis on vajalik ja proportsionaalne krediidi liigi, kestuse, väärtuse ja krediidist tarbijale tulenevate riskidega. Kõnealune teave võib hõlmata tõendeid sissetuleku või tagasimaksete muude allikate kohta, teavet finantsvarade ja -kohustuste kohta või teavet muude rahaliste kohustuste kohta. See teave ei hõlma määruse (EL) 2016/679 artikli 9 lõikes 1 osutatud andmete eriliike. Teave kogutakse asjaomastest ettevõttesisestest või -välistest allikatest, sealhulgas tarbijalt ning vajaduse korral käesoleva direktiivi artiklis 19 osutatud andmebaasis päringu tegemisega. Käesoleva direktiivi kohaldamisel ei käsitata sotsiaalvõrgustikke välise allikana</a:t>
            </a:r>
          </a:p>
        </p:txBody>
      </p:sp>
      <p:sp>
        <p:nvSpPr>
          <p:cNvPr id="4" name="Slaidinumbri kohatäide 3">
            <a:extLst>
              <a:ext uri="{FF2B5EF4-FFF2-40B4-BE49-F238E27FC236}">
                <a16:creationId xmlns:a16="http://schemas.microsoft.com/office/drawing/2014/main" id="{9A06FD14-9FA6-45E9-387E-EDA4434049D6}"/>
              </a:ext>
            </a:extLst>
          </p:cNvPr>
          <p:cNvSpPr>
            <a:spLocks noGrp="1"/>
          </p:cNvSpPr>
          <p:nvPr>
            <p:ph type="sldNum" sz="quarter" idx="4"/>
          </p:nvPr>
        </p:nvSpPr>
        <p:spPr/>
        <p:txBody>
          <a:bodyPr/>
          <a:lstStyle/>
          <a:p>
            <a:pPr>
              <a:defRPr/>
            </a:pPr>
            <a:fld id="{DADBB38E-37F0-4099-9E14-30415241E9AC}" type="slidenum">
              <a:rPr lang="en-US" smtClean="0"/>
              <a:pPr>
                <a:defRPr/>
              </a:pPr>
              <a:t>8</a:t>
            </a:fld>
            <a:endParaRPr lang="en-US" dirty="0"/>
          </a:p>
        </p:txBody>
      </p:sp>
    </p:spTree>
    <p:extLst>
      <p:ext uri="{BB962C8B-B14F-4D97-AF65-F5344CB8AC3E}">
        <p14:creationId xmlns:p14="http://schemas.microsoft.com/office/powerpoint/2010/main" val="1154720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CE601061-9EED-5AB3-C53B-9CC9B16FFAA4}"/>
              </a:ext>
            </a:extLst>
          </p:cNvPr>
          <p:cNvSpPr>
            <a:spLocks noGrp="1"/>
          </p:cNvSpPr>
          <p:nvPr>
            <p:ph type="title"/>
          </p:nvPr>
        </p:nvSpPr>
        <p:spPr/>
        <p:txBody>
          <a:bodyPr/>
          <a:lstStyle/>
          <a:p>
            <a:r>
              <a:rPr lang="et-EE" dirty="0"/>
              <a:t>Uus direktiiv – mis teave?</a:t>
            </a:r>
          </a:p>
        </p:txBody>
      </p:sp>
      <p:sp>
        <p:nvSpPr>
          <p:cNvPr id="3" name="Teksti kohatäide 2">
            <a:extLst>
              <a:ext uri="{FF2B5EF4-FFF2-40B4-BE49-F238E27FC236}">
                <a16:creationId xmlns:a16="http://schemas.microsoft.com/office/drawing/2014/main" id="{B29F6415-83AB-729F-ADCD-EF800F1F3B97}"/>
              </a:ext>
            </a:extLst>
          </p:cNvPr>
          <p:cNvSpPr>
            <a:spLocks noGrp="1"/>
          </p:cNvSpPr>
          <p:nvPr>
            <p:ph type="body" sz="quarter" idx="10"/>
          </p:nvPr>
        </p:nvSpPr>
        <p:spPr/>
        <p:txBody>
          <a:bodyPr/>
          <a:lstStyle/>
          <a:p>
            <a:pPr marL="457200" indent="-457200">
              <a:buFont typeface="Arial" panose="020B0604020202020204" pitchFamily="34" charset="0"/>
              <a:buChar char="•"/>
            </a:pPr>
            <a:r>
              <a:rPr lang="et-EE" sz="2400" dirty="0"/>
              <a:t>Tarbija sissetulekut ja kulutusi ning muud rahalist ja majanduslikku olukorda käsitlev teave</a:t>
            </a:r>
          </a:p>
          <a:p>
            <a:pPr marL="457200" indent="-457200">
              <a:buFont typeface="Arial" panose="020B0604020202020204" pitchFamily="34" charset="0"/>
              <a:buChar char="•"/>
            </a:pPr>
            <a:r>
              <a:rPr lang="et-EE" sz="2400" dirty="0"/>
              <a:t>Tõendeid sissetuleku või tagasimaksete muude allikate kohta, teavet finantsvarade ja -kohustuste kohta või teavet muude rahaliste kohustuste kohta</a:t>
            </a:r>
          </a:p>
          <a:p>
            <a:pPr marL="914400" lvl="1" indent="-457200">
              <a:buFont typeface="Arial" panose="020B0604020202020204" pitchFamily="34" charset="0"/>
              <a:buChar char="•"/>
            </a:pPr>
            <a:r>
              <a:rPr lang="et-EE" dirty="0"/>
              <a:t>Ei hõlma eriliiki isikuandmeid GDPR mõttes</a:t>
            </a:r>
          </a:p>
        </p:txBody>
      </p:sp>
      <p:sp>
        <p:nvSpPr>
          <p:cNvPr id="4" name="Slaidinumbri kohatäide 3">
            <a:extLst>
              <a:ext uri="{FF2B5EF4-FFF2-40B4-BE49-F238E27FC236}">
                <a16:creationId xmlns:a16="http://schemas.microsoft.com/office/drawing/2014/main" id="{C3C6AA94-D8AA-BB4F-63AF-26A7A9150124}"/>
              </a:ext>
            </a:extLst>
          </p:cNvPr>
          <p:cNvSpPr>
            <a:spLocks noGrp="1"/>
          </p:cNvSpPr>
          <p:nvPr>
            <p:ph type="sldNum" sz="quarter" idx="4"/>
          </p:nvPr>
        </p:nvSpPr>
        <p:spPr/>
        <p:txBody>
          <a:bodyPr/>
          <a:lstStyle/>
          <a:p>
            <a:pPr>
              <a:defRPr/>
            </a:pPr>
            <a:fld id="{DADBB38E-37F0-4099-9E14-30415241E9AC}" type="slidenum">
              <a:rPr lang="en-US" smtClean="0"/>
              <a:pPr>
                <a:defRPr/>
              </a:pPr>
              <a:t>9</a:t>
            </a:fld>
            <a:endParaRPr lang="en-US" dirty="0"/>
          </a:p>
        </p:txBody>
      </p:sp>
    </p:spTree>
    <p:extLst>
      <p:ext uri="{BB962C8B-B14F-4D97-AF65-F5344CB8AC3E}">
        <p14:creationId xmlns:p14="http://schemas.microsoft.com/office/powerpoint/2010/main" val="3508262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FDB6ABF-4CE8-6C19-C7AB-B8C52675557E}"/>
              </a:ext>
            </a:extLst>
          </p:cNvPr>
          <p:cNvSpPr>
            <a:spLocks noGrp="1"/>
          </p:cNvSpPr>
          <p:nvPr>
            <p:ph type="title"/>
          </p:nvPr>
        </p:nvSpPr>
        <p:spPr/>
        <p:txBody>
          <a:bodyPr/>
          <a:lstStyle/>
          <a:p>
            <a:r>
              <a:rPr lang="et-EE" dirty="0"/>
              <a:t>Uus direktiiv – kust saab teavet?	</a:t>
            </a:r>
          </a:p>
        </p:txBody>
      </p:sp>
      <p:sp>
        <p:nvSpPr>
          <p:cNvPr id="3" name="Teksti kohatäide 2">
            <a:extLst>
              <a:ext uri="{FF2B5EF4-FFF2-40B4-BE49-F238E27FC236}">
                <a16:creationId xmlns:a16="http://schemas.microsoft.com/office/drawing/2014/main" id="{2F73DC3B-7665-F960-0557-82A04E7CB6A2}"/>
              </a:ext>
            </a:extLst>
          </p:cNvPr>
          <p:cNvSpPr>
            <a:spLocks noGrp="1"/>
          </p:cNvSpPr>
          <p:nvPr>
            <p:ph type="body" sz="quarter" idx="10"/>
          </p:nvPr>
        </p:nvSpPr>
        <p:spPr/>
        <p:txBody>
          <a:bodyPr/>
          <a:lstStyle/>
          <a:p>
            <a:pPr marL="457200" indent="-457200">
              <a:buFont typeface="Arial" panose="020B0604020202020204" pitchFamily="34" charset="0"/>
              <a:buChar char="•"/>
            </a:pPr>
            <a:r>
              <a:rPr lang="et-EE" dirty="0"/>
              <a:t>Teave kogutakse asjaomastest ettevõttesisestest või -välistest allikatest, sealhulgas tarbijalt ning vajaduse korral andmebaasis päringu tegemisega</a:t>
            </a:r>
          </a:p>
          <a:p>
            <a:pPr marL="914400" lvl="1" indent="-457200">
              <a:buFont typeface="Arial" panose="020B0604020202020204" pitchFamily="34" charset="0"/>
              <a:buChar char="•"/>
            </a:pPr>
            <a:r>
              <a:rPr lang="et-EE" dirty="0"/>
              <a:t>Ei hõlma sotsiaalvõrgustikke</a:t>
            </a:r>
          </a:p>
          <a:p>
            <a:pPr marL="457200" indent="-457200">
              <a:buFont typeface="Arial" panose="020B0604020202020204" pitchFamily="34" charset="0"/>
              <a:buChar char="•"/>
            </a:pPr>
            <a:r>
              <a:rPr lang="et-EE" dirty="0"/>
              <a:t>Teave kontrollitakse ja seotakse kontrollitava dokumentatsiooniga.</a:t>
            </a:r>
          </a:p>
          <a:p>
            <a:endParaRPr lang="et-EE" dirty="0"/>
          </a:p>
        </p:txBody>
      </p:sp>
      <p:sp>
        <p:nvSpPr>
          <p:cNvPr id="4" name="Slaidinumbri kohatäide 3">
            <a:extLst>
              <a:ext uri="{FF2B5EF4-FFF2-40B4-BE49-F238E27FC236}">
                <a16:creationId xmlns:a16="http://schemas.microsoft.com/office/drawing/2014/main" id="{4C217CFC-B92C-4031-EF2F-DB1A6FE830A3}"/>
              </a:ext>
            </a:extLst>
          </p:cNvPr>
          <p:cNvSpPr>
            <a:spLocks noGrp="1"/>
          </p:cNvSpPr>
          <p:nvPr>
            <p:ph type="sldNum" sz="quarter" idx="4"/>
          </p:nvPr>
        </p:nvSpPr>
        <p:spPr/>
        <p:txBody>
          <a:bodyPr/>
          <a:lstStyle/>
          <a:p>
            <a:pPr>
              <a:defRPr/>
            </a:pPr>
            <a:fld id="{DADBB38E-37F0-4099-9E14-30415241E9AC}" type="slidenum">
              <a:rPr lang="en-US" smtClean="0"/>
              <a:pPr>
                <a:defRPr/>
              </a:pPr>
              <a:t>10</a:t>
            </a:fld>
            <a:endParaRPr lang="en-US" dirty="0"/>
          </a:p>
        </p:txBody>
      </p:sp>
    </p:spTree>
    <p:extLst>
      <p:ext uri="{BB962C8B-B14F-4D97-AF65-F5344CB8AC3E}">
        <p14:creationId xmlns:p14="http://schemas.microsoft.com/office/powerpoint/2010/main" val="2002358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BEA540E-4AFE-A774-EDDA-5CC591670D29}"/>
              </a:ext>
            </a:extLst>
          </p:cNvPr>
          <p:cNvSpPr>
            <a:spLocks noGrp="1"/>
          </p:cNvSpPr>
          <p:nvPr>
            <p:ph type="title"/>
          </p:nvPr>
        </p:nvSpPr>
        <p:spPr/>
        <p:txBody>
          <a:bodyPr/>
          <a:lstStyle/>
          <a:p>
            <a:r>
              <a:rPr lang="et-EE" dirty="0"/>
              <a:t>Uus direktiiv - eesmärk  </a:t>
            </a:r>
          </a:p>
        </p:txBody>
      </p:sp>
      <p:sp>
        <p:nvSpPr>
          <p:cNvPr id="3" name="Teksti kohatäide 2">
            <a:extLst>
              <a:ext uri="{FF2B5EF4-FFF2-40B4-BE49-F238E27FC236}">
                <a16:creationId xmlns:a16="http://schemas.microsoft.com/office/drawing/2014/main" id="{3F5D3D10-6E8E-6F81-2687-FA355E276732}"/>
              </a:ext>
            </a:extLst>
          </p:cNvPr>
          <p:cNvSpPr>
            <a:spLocks noGrp="1"/>
          </p:cNvSpPr>
          <p:nvPr>
            <p:ph type="body" sz="quarter" idx="10"/>
          </p:nvPr>
        </p:nvSpPr>
        <p:spPr/>
        <p:txBody>
          <a:bodyPr/>
          <a:lstStyle/>
          <a:p>
            <a:r>
              <a:rPr lang="et-EE" b="1" dirty="0"/>
              <a:t>Art 18(6): </a:t>
            </a:r>
            <a:r>
              <a:rPr lang="et-EE" dirty="0"/>
              <a:t>Liikmesriigid tagavad, et krediidiandja võimaldab tarbijale krediiti ainult juhul, kui krediidivõimelisuse hinnangu kohaselt on tõenäoline, et krediidilepingust tulenevad kohustused täidetakse selle lepinguga nõutavatel tingimustel, võttes arvesse asjakohaseid tegureid, nagu on osutatud lõikes 1 </a:t>
            </a:r>
          </a:p>
        </p:txBody>
      </p:sp>
      <p:sp>
        <p:nvSpPr>
          <p:cNvPr id="4" name="Slaidinumbri kohatäide 3">
            <a:extLst>
              <a:ext uri="{FF2B5EF4-FFF2-40B4-BE49-F238E27FC236}">
                <a16:creationId xmlns:a16="http://schemas.microsoft.com/office/drawing/2014/main" id="{BF8826D8-5056-9D79-7DA0-FC893AECAF7E}"/>
              </a:ext>
            </a:extLst>
          </p:cNvPr>
          <p:cNvSpPr>
            <a:spLocks noGrp="1"/>
          </p:cNvSpPr>
          <p:nvPr>
            <p:ph type="sldNum" sz="quarter" idx="4"/>
          </p:nvPr>
        </p:nvSpPr>
        <p:spPr/>
        <p:txBody>
          <a:bodyPr/>
          <a:lstStyle/>
          <a:p>
            <a:pPr>
              <a:defRPr/>
            </a:pPr>
            <a:fld id="{DADBB38E-37F0-4099-9E14-30415241E9AC}" type="slidenum">
              <a:rPr lang="en-US" smtClean="0"/>
              <a:pPr>
                <a:defRPr/>
              </a:pPr>
              <a:t>11</a:t>
            </a:fld>
            <a:endParaRPr lang="en-US" dirty="0"/>
          </a:p>
        </p:txBody>
      </p:sp>
    </p:spTree>
    <p:extLst>
      <p:ext uri="{BB962C8B-B14F-4D97-AF65-F5344CB8AC3E}">
        <p14:creationId xmlns:p14="http://schemas.microsoft.com/office/powerpoint/2010/main" val="1789440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01E1A9AE-396C-F7BC-DB42-2F52F5267C3A}"/>
              </a:ext>
            </a:extLst>
          </p:cNvPr>
          <p:cNvSpPr>
            <a:spLocks noGrp="1"/>
          </p:cNvSpPr>
          <p:nvPr>
            <p:ph type="title"/>
          </p:nvPr>
        </p:nvSpPr>
        <p:spPr/>
        <p:txBody>
          <a:bodyPr/>
          <a:lstStyle/>
          <a:p>
            <a:r>
              <a:rPr lang="et-EE" dirty="0"/>
              <a:t>Uus direktiiv</a:t>
            </a:r>
          </a:p>
        </p:txBody>
      </p:sp>
      <p:sp>
        <p:nvSpPr>
          <p:cNvPr id="3" name="Teksti kohatäide 2">
            <a:extLst>
              <a:ext uri="{FF2B5EF4-FFF2-40B4-BE49-F238E27FC236}">
                <a16:creationId xmlns:a16="http://schemas.microsoft.com/office/drawing/2014/main" id="{49250488-A971-4F3B-00A9-B6CDC209FE20}"/>
              </a:ext>
            </a:extLst>
          </p:cNvPr>
          <p:cNvSpPr>
            <a:spLocks noGrp="1"/>
          </p:cNvSpPr>
          <p:nvPr>
            <p:ph type="body" sz="quarter" idx="10"/>
          </p:nvPr>
        </p:nvSpPr>
        <p:spPr/>
        <p:txBody>
          <a:bodyPr/>
          <a:lstStyle/>
          <a:p>
            <a:r>
              <a:rPr lang="et-EE" dirty="0"/>
              <a:t>Lisaks:</a:t>
            </a:r>
          </a:p>
          <a:p>
            <a:pPr marL="457200" indent="-457200">
              <a:buFont typeface="Arial" panose="020B0604020202020204" pitchFamily="34" charset="0"/>
              <a:buChar char="•"/>
            </a:pPr>
            <a:r>
              <a:rPr lang="et-EE" dirty="0"/>
              <a:t>Dokumenteerimiskohustus</a:t>
            </a:r>
          </a:p>
          <a:p>
            <a:pPr marL="457200" indent="-457200">
              <a:buFont typeface="Arial" panose="020B0604020202020204" pitchFamily="34" charset="0"/>
              <a:buChar char="•"/>
            </a:pPr>
            <a:r>
              <a:rPr lang="et-EE" dirty="0"/>
              <a:t>Õigus nõuda inimese sekkumist</a:t>
            </a:r>
          </a:p>
          <a:p>
            <a:pPr marL="457200" indent="-457200">
              <a:buFont typeface="Arial" panose="020B0604020202020204" pitchFamily="34" charset="0"/>
              <a:buChar char="•"/>
            </a:pPr>
            <a:r>
              <a:rPr lang="et-EE" dirty="0"/>
              <a:t>Uuesti hindamise kohustus krediidisumma suurendamisel</a:t>
            </a:r>
          </a:p>
          <a:p>
            <a:pPr marL="457200" indent="-457200">
              <a:buFont typeface="Arial" panose="020B0604020202020204" pitchFamily="34" charset="0"/>
              <a:buChar char="•"/>
            </a:pPr>
            <a:r>
              <a:rPr lang="et-EE" dirty="0"/>
              <a:t>Hindamine ei tohi põhineda üksnes krediidiajalool</a:t>
            </a:r>
          </a:p>
          <a:p>
            <a:pPr marL="457200" indent="-457200">
              <a:buFont typeface="Arial" panose="020B0604020202020204" pitchFamily="34" charset="0"/>
              <a:buChar char="•"/>
            </a:pPr>
            <a:endParaRPr lang="et-EE" dirty="0"/>
          </a:p>
        </p:txBody>
      </p:sp>
      <p:sp>
        <p:nvSpPr>
          <p:cNvPr id="4" name="Slaidinumbri kohatäide 3">
            <a:extLst>
              <a:ext uri="{FF2B5EF4-FFF2-40B4-BE49-F238E27FC236}">
                <a16:creationId xmlns:a16="http://schemas.microsoft.com/office/drawing/2014/main" id="{043012A9-21D2-E828-45C4-3B660A31D954}"/>
              </a:ext>
            </a:extLst>
          </p:cNvPr>
          <p:cNvSpPr>
            <a:spLocks noGrp="1"/>
          </p:cNvSpPr>
          <p:nvPr>
            <p:ph type="sldNum" sz="quarter" idx="4"/>
          </p:nvPr>
        </p:nvSpPr>
        <p:spPr/>
        <p:txBody>
          <a:bodyPr/>
          <a:lstStyle/>
          <a:p>
            <a:pPr>
              <a:defRPr/>
            </a:pPr>
            <a:fld id="{DADBB38E-37F0-4099-9E14-30415241E9AC}" type="slidenum">
              <a:rPr lang="en-US" smtClean="0"/>
              <a:pPr>
                <a:defRPr/>
              </a:pPr>
              <a:t>12</a:t>
            </a:fld>
            <a:endParaRPr lang="en-US" dirty="0"/>
          </a:p>
        </p:txBody>
      </p:sp>
    </p:spTree>
    <p:extLst>
      <p:ext uri="{BB962C8B-B14F-4D97-AF65-F5344CB8AC3E}">
        <p14:creationId xmlns:p14="http://schemas.microsoft.com/office/powerpoint/2010/main" val="337148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3BAFE06-F3E0-472E-17FA-EA82FDB2A7A1}"/>
              </a:ext>
            </a:extLst>
          </p:cNvPr>
          <p:cNvSpPr>
            <a:spLocks noGrp="1"/>
          </p:cNvSpPr>
          <p:nvPr>
            <p:ph type="title"/>
          </p:nvPr>
        </p:nvSpPr>
        <p:spPr/>
        <p:txBody>
          <a:bodyPr/>
          <a:lstStyle/>
          <a:p>
            <a:r>
              <a:rPr lang="et-EE" dirty="0"/>
              <a:t>Vana vs uus direktiiv</a:t>
            </a:r>
          </a:p>
        </p:txBody>
      </p:sp>
      <p:sp>
        <p:nvSpPr>
          <p:cNvPr id="3" name="Teksti kohatäide 2">
            <a:extLst>
              <a:ext uri="{FF2B5EF4-FFF2-40B4-BE49-F238E27FC236}">
                <a16:creationId xmlns:a16="http://schemas.microsoft.com/office/drawing/2014/main" id="{4CBFD5BA-A286-AC00-7633-D3ED6FC6B480}"/>
              </a:ext>
            </a:extLst>
          </p:cNvPr>
          <p:cNvSpPr>
            <a:spLocks noGrp="1"/>
          </p:cNvSpPr>
          <p:nvPr>
            <p:ph sz="half" idx="1"/>
          </p:nvPr>
        </p:nvSpPr>
        <p:spPr/>
        <p:txBody>
          <a:bodyPr/>
          <a:lstStyle/>
          <a:p>
            <a:r>
              <a:rPr lang="et-EE" dirty="0"/>
              <a:t>Vana direktiiv:</a:t>
            </a:r>
          </a:p>
          <a:p>
            <a:pPr marL="457200" indent="-457200">
              <a:buFont typeface="Arial" panose="020B0604020202020204" pitchFamily="34" charset="0"/>
              <a:buChar char="•"/>
            </a:pPr>
            <a:r>
              <a:rPr lang="et-EE" dirty="0"/>
              <a:t>Tuleb hinnata</a:t>
            </a:r>
          </a:p>
          <a:p>
            <a:pPr marL="457200" indent="-457200">
              <a:buFont typeface="Arial" panose="020B0604020202020204" pitchFamily="34" charset="0"/>
              <a:buChar char="•"/>
            </a:pPr>
            <a:r>
              <a:rPr lang="et-EE" dirty="0"/>
              <a:t>Piisav teave</a:t>
            </a:r>
          </a:p>
          <a:p>
            <a:pPr marL="457200" indent="-457200">
              <a:buFont typeface="Arial" panose="020B0604020202020204" pitchFamily="34" charset="0"/>
              <a:buChar char="•"/>
            </a:pPr>
            <a:r>
              <a:rPr lang="et-EE" dirty="0"/>
              <a:t>Teavet küsida tarbijalt või vajadusel andmebaasist</a:t>
            </a:r>
          </a:p>
          <a:p>
            <a:pPr marL="457200" indent="-457200">
              <a:buFont typeface="Arial" panose="020B0604020202020204" pitchFamily="34" charset="0"/>
              <a:buChar char="•"/>
            </a:pPr>
            <a:endParaRPr lang="et-EE" dirty="0"/>
          </a:p>
        </p:txBody>
      </p:sp>
      <p:sp>
        <p:nvSpPr>
          <p:cNvPr id="5" name="Sisu kohatäide 4">
            <a:extLst>
              <a:ext uri="{FF2B5EF4-FFF2-40B4-BE49-F238E27FC236}">
                <a16:creationId xmlns:a16="http://schemas.microsoft.com/office/drawing/2014/main" id="{74998C99-96C7-569A-B39B-65DF12CD7A54}"/>
              </a:ext>
            </a:extLst>
          </p:cNvPr>
          <p:cNvSpPr>
            <a:spLocks noGrp="1"/>
          </p:cNvSpPr>
          <p:nvPr>
            <p:ph sz="half" idx="2"/>
          </p:nvPr>
        </p:nvSpPr>
        <p:spPr/>
        <p:txBody>
          <a:bodyPr/>
          <a:lstStyle/>
          <a:p>
            <a:r>
              <a:rPr lang="et-EE" dirty="0"/>
              <a:t>Uus direktiiv:</a:t>
            </a:r>
          </a:p>
          <a:p>
            <a:pPr marL="457200" indent="-457200">
              <a:buFont typeface="Arial" panose="020B0604020202020204" pitchFamily="34" charset="0"/>
              <a:buChar char="•"/>
            </a:pPr>
            <a:r>
              <a:rPr lang="et-EE" dirty="0"/>
              <a:t>Hindamise eesmärk</a:t>
            </a:r>
          </a:p>
          <a:p>
            <a:pPr marL="457200" indent="-457200">
              <a:buFont typeface="Arial" panose="020B0604020202020204" pitchFamily="34" charset="0"/>
              <a:buChar char="•"/>
            </a:pPr>
            <a:r>
              <a:rPr lang="et-EE" dirty="0"/>
              <a:t>Teabeallikad</a:t>
            </a:r>
          </a:p>
          <a:p>
            <a:pPr marL="457200" indent="-457200">
              <a:buFont typeface="Arial" panose="020B0604020202020204" pitchFamily="34" charset="0"/>
              <a:buChar char="•"/>
            </a:pPr>
            <a:r>
              <a:rPr lang="et-EE" dirty="0"/>
              <a:t>Milline teave ja milline mitte</a:t>
            </a:r>
          </a:p>
          <a:p>
            <a:pPr marL="457200" indent="-457200">
              <a:buFont typeface="Arial" panose="020B0604020202020204" pitchFamily="34" charset="0"/>
              <a:buChar char="•"/>
            </a:pPr>
            <a:r>
              <a:rPr lang="et-EE" dirty="0"/>
              <a:t>Tagajärjed</a:t>
            </a:r>
          </a:p>
          <a:p>
            <a:endParaRPr lang="et-EE" dirty="0"/>
          </a:p>
        </p:txBody>
      </p:sp>
      <p:sp>
        <p:nvSpPr>
          <p:cNvPr id="4" name="Slaidinumbri kohatäide 3">
            <a:extLst>
              <a:ext uri="{FF2B5EF4-FFF2-40B4-BE49-F238E27FC236}">
                <a16:creationId xmlns:a16="http://schemas.microsoft.com/office/drawing/2014/main" id="{F2806C4F-6607-EEC1-1BA4-B1561D033DDB}"/>
              </a:ext>
            </a:extLst>
          </p:cNvPr>
          <p:cNvSpPr>
            <a:spLocks noGrp="1"/>
          </p:cNvSpPr>
          <p:nvPr>
            <p:ph type="sldNum" sz="quarter" idx="4"/>
          </p:nvPr>
        </p:nvSpPr>
        <p:spPr/>
        <p:txBody>
          <a:bodyPr/>
          <a:lstStyle/>
          <a:p>
            <a:pPr>
              <a:defRPr/>
            </a:pPr>
            <a:fld id="{DADBB38E-37F0-4099-9E14-30415241E9AC}" type="slidenum">
              <a:rPr lang="en-US" smtClean="0"/>
              <a:pPr>
                <a:defRPr/>
              </a:pPr>
              <a:t>13</a:t>
            </a:fld>
            <a:endParaRPr lang="en-US" dirty="0"/>
          </a:p>
        </p:txBody>
      </p:sp>
    </p:spTree>
    <p:extLst>
      <p:ext uri="{BB962C8B-B14F-4D97-AF65-F5344CB8AC3E}">
        <p14:creationId xmlns:p14="http://schemas.microsoft.com/office/powerpoint/2010/main" val="527084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321505D-136E-70A9-5172-9D90C140F0E5}"/>
              </a:ext>
            </a:extLst>
          </p:cNvPr>
          <p:cNvSpPr>
            <a:spLocks noGrp="1"/>
          </p:cNvSpPr>
          <p:nvPr>
            <p:ph type="title"/>
          </p:nvPr>
        </p:nvSpPr>
        <p:spPr/>
        <p:txBody>
          <a:bodyPr/>
          <a:lstStyle/>
          <a:p>
            <a:r>
              <a:rPr lang="et-EE" dirty="0"/>
              <a:t>Krediidivõime hindamise etapid</a:t>
            </a:r>
          </a:p>
        </p:txBody>
      </p:sp>
      <p:sp>
        <p:nvSpPr>
          <p:cNvPr id="3" name="Teksti kohatäide 2">
            <a:extLst>
              <a:ext uri="{FF2B5EF4-FFF2-40B4-BE49-F238E27FC236}">
                <a16:creationId xmlns:a16="http://schemas.microsoft.com/office/drawing/2014/main" id="{E48D91A4-474B-784F-953C-3FE41ABC40C8}"/>
              </a:ext>
            </a:extLst>
          </p:cNvPr>
          <p:cNvSpPr>
            <a:spLocks noGrp="1"/>
          </p:cNvSpPr>
          <p:nvPr>
            <p:ph type="body" sz="quarter" idx="10"/>
          </p:nvPr>
        </p:nvSpPr>
        <p:spPr/>
        <p:txBody>
          <a:bodyPr/>
          <a:lstStyle/>
          <a:p>
            <a:pPr marL="457200" indent="-457200">
              <a:buFont typeface="Arial" panose="020B0604020202020204" pitchFamily="34" charset="0"/>
              <a:buChar char="•"/>
            </a:pPr>
            <a:r>
              <a:rPr lang="et-EE" sz="2700" dirty="0"/>
              <a:t>Tarbija kohta teabe kogumine</a:t>
            </a:r>
          </a:p>
          <a:p>
            <a:pPr marL="914400" lvl="1" indent="-457200">
              <a:buFont typeface="Arial" panose="020B0604020202020204" pitchFamily="34" charset="0"/>
              <a:buChar char="•"/>
            </a:pPr>
            <a:r>
              <a:rPr lang="et-EE" dirty="0"/>
              <a:t>Finantsteave, s.o sissetulek (palk või muu), kulutused, maj. olukorda iseloomustav teave</a:t>
            </a:r>
          </a:p>
          <a:p>
            <a:pPr marL="457200" indent="-457200">
              <a:buFont typeface="Arial" panose="020B0604020202020204" pitchFamily="34" charset="0"/>
              <a:buChar char="•"/>
            </a:pPr>
            <a:r>
              <a:rPr lang="et-EE" sz="2700" dirty="0"/>
              <a:t>Kogutud teabe kontrollimine</a:t>
            </a:r>
          </a:p>
          <a:p>
            <a:pPr marL="914400" lvl="1" indent="-457200">
              <a:buFont typeface="Arial" panose="020B0604020202020204" pitchFamily="34" charset="0"/>
              <a:buChar char="•"/>
            </a:pPr>
            <a:r>
              <a:rPr lang="et-EE" dirty="0"/>
              <a:t>Erinevad allikad, võrdlemine, andmebaasid; tarbijalt saadud info pole piisav (C‑449/13, p 37)</a:t>
            </a:r>
          </a:p>
          <a:p>
            <a:pPr marL="457200" indent="-457200">
              <a:buFont typeface="Arial" panose="020B0604020202020204" pitchFamily="34" charset="0"/>
              <a:buChar char="•"/>
            </a:pPr>
            <a:r>
              <a:rPr lang="et-EE" sz="2700" dirty="0"/>
              <a:t>Sisuline krediidivõime hindamine</a:t>
            </a:r>
          </a:p>
          <a:p>
            <a:pPr marL="914400" lvl="1" indent="-457200">
              <a:buFont typeface="Arial" panose="020B0604020202020204" pitchFamily="34" charset="0"/>
              <a:buChar char="•"/>
            </a:pPr>
            <a:r>
              <a:rPr lang="et-EE" sz="2300" dirty="0"/>
              <a:t>Kas tarbija suudab tõenäoliselt võetud kohustused täita</a:t>
            </a:r>
          </a:p>
        </p:txBody>
      </p:sp>
      <p:sp>
        <p:nvSpPr>
          <p:cNvPr id="4" name="Slaidinumbri kohatäide 3">
            <a:extLst>
              <a:ext uri="{FF2B5EF4-FFF2-40B4-BE49-F238E27FC236}">
                <a16:creationId xmlns:a16="http://schemas.microsoft.com/office/drawing/2014/main" id="{6F52D038-E986-E6B6-D7D4-1F037AA1FB50}"/>
              </a:ext>
            </a:extLst>
          </p:cNvPr>
          <p:cNvSpPr>
            <a:spLocks noGrp="1"/>
          </p:cNvSpPr>
          <p:nvPr>
            <p:ph type="sldNum" sz="quarter" idx="4"/>
          </p:nvPr>
        </p:nvSpPr>
        <p:spPr/>
        <p:txBody>
          <a:bodyPr/>
          <a:lstStyle/>
          <a:p>
            <a:pPr>
              <a:defRPr/>
            </a:pPr>
            <a:fld id="{DADBB38E-37F0-4099-9E14-30415241E9AC}" type="slidenum">
              <a:rPr lang="en-US" smtClean="0"/>
              <a:pPr>
                <a:defRPr/>
              </a:pPr>
              <a:t>14</a:t>
            </a:fld>
            <a:endParaRPr lang="en-US" dirty="0"/>
          </a:p>
        </p:txBody>
      </p:sp>
    </p:spTree>
    <p:extLst>
      <p:ext uri="{BB962C8B-B14F-4D97-AF65-F5344CB8AC3E}">
        <p14:creationId xmlns:p14="http://schemas.microsoft.com/office/powerpoint/2010/main" val="1824539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BCF4D2C5-7A8A-4785-F45E-4C7DFD2169F1}"/>
              </a:ext>
            </a:extLst>
          </p:cNvPr>
          <p:cNvSpPr>
            <a:spLocks noGrp="1"/>
          </p:cNvSpPr>
          <p:nvPr>
            <p:ph type="title"/>
          </p:nvPr>
        </p:nvSpPr>
        <p:spPr/>
        <p:txBody>
          <a:bodyPr/>
          <a:lstStyle/>
          <a:p>
            <a:r>
              <a:rPr lang="et-EE" dirty="0"/>
              <a:t>Teabe kogumine ja selle kontrollimine</a:t>
            </a:r>
          </a:p>
        </p:txBody>
      </p:sp>
      <p:sp>
        <p:nvSpPr>
          <p:cNvPr id="3" name="Teksti kohatäide 2">
            <a:extLst>
              <a:ext uri="{FF2B5EF4-FFF2-40B4-BE49-F238E27FC236}">
                <a16:creationId xmlns:a16="http://schemas.microsoft.com/office/drawing/2014/main" id="{067AF42D-90DE-0C79-4F61-18A8E67AD243}"/>
              </a:ext>
            </a:extLst>
          </p:cNvPr>
          <p:cNvSpPr>
            <a:spLocks noGrp="1"/>
          </p:cNvSpPr>
          <p:nvPr>
            <p:ph type="body" sz="quarter" idx="10"/>
          </p:nvPr>
        </p:nvSpPr>
        <p:spPr/>
        <p:txBody>
          <a:bodyPr/>
          <a:lstStyle/>
          <a:p>
            <a:r>
              <a:rPr lang="et-EE" dirty="0"/>
              <a:t>Lähedalt seotud kohustused, sest teabe peamine kontrollimise viis ongi mitmest allikast kogutud teabe võrdlemine</a:t>
            </a:r>
          </a:p>
          <a:p>
            <a:pPr marL="457200" indent="-457200">
              <a:buFont typeface="Arial" panose="020B0604020202020204" pitchFamily="34" charset="0"/>
              <a:buChar char="•"/>
            </a:pPr>
            <a:r>
              <a:rPr lang="et-EE" dirty="0"/>
              <a:t>Millised võimalused on saada teavet?</a:t>
            </a:r>
          </a:p>
          <a:p>
            <a:pPr marL="457200" indent="-457200">
              <a:buFont typeface="Arial" panose="020B0604020202020204" pitchFamily="34" charset="0"/>
              <a:buChar char="•"/>
            </a:pPr>
            <a:r>
              <a:rPr lang="et-EE" dirty="0"/>
              <a:t>Mida eeldab seadus?</a:t>
            </a:r>
          </a:p>
          <a:p>
            <a:pPr marL="457200" indent="-457200">
              <a:buFont typeface="Arial" panose="020B0604020202020204" pitchFamily="34" charset="0"/>
              <a:buChar char="•"/>
            </a:pPr>
            <a:r>
              <a:rPr lang="et-EE" dirty="0"/>
              <a:t>Mida eeldab kohtupraktika?</a:t>
            </a:r>
          </a:p>
          <a:p>
            <a:pPr marL="457200" indent="-457200">
              <a:buFont typeface="Arial" panose="020B0604020202020204" pitchFamily="34" charset="0"/>
              <a:buChar char="•"/>
            </a:pPr>
            <a:r>
              <a:rPr lang="et-EE" dirty="0"/>
              <a:t>Mida eeldab järelevalve?</a:t>
            </a:r>
          </a:p>
        </p:txBody>
      </p:sp>
      <p:sp>
        <p:nvSpPr>
          <p:cNvPr id="4" name="Slaidinumbri kohatäide 3">
            <a:extLst>
              <a:ext uri="{FF2B5EF4-FFF2-40B4-BE49-F238E27FC236}">
                <a16:creationId xmlns:a16="http://schemas.microsoft.com/office/drawing/2014/main" id="{D8FDF8CE-A2A7-B76F-6657-22B39B91185F}"/>
              </a:ext>
            </a:extLst>
          </p:cNvPr>
          <p:cNvSpPr>
            <a:spLocks noGrp="1"/>
          </p:cNvSpPr>
          <p:nvPr>
            <p:ph type="sldNum" sz="quarter" idx="4"/>
          </p:nvPr>
        </p:nvSpPr>
        <p:spPr/>
        <p:txBody>
          <a:bodyPr/>
          <a:lstStyle/>
          <a:p>
            <a:pPr>
              <a:defRPr/>
            </a:pPr>
            <a:fld id="{DADBB38E-37F0-4099-9E14-30415241E9AC}" type="slidenum">
              <a:rPr lang="en-US" smtClean="0"/>
              <a:pPr>
                <a:defRPr/>
              </a:pPr>
              <a:t>15</a:t>
            </a:fld>
            <a:endParaRPr lang="en-US" dirty="0"/>
          </a:p>
        </p:txBody>
      </p:sp>
    </p:spTree>
    <p:extLst>
      <p:ext uri="{BB962C8B-B14F-4D97-AF65-F5344CB8AC3E}">
        <p14:creationId xmlns:p14="http://schemas.microsoft.com/office/powerpoint/2010/main" val="3736396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ECF2A54-DDB1-7CED-7B8C-C6E3FD3A6C0D}"/>
              </a:ext>
            </a:extLst>
          </p:cNvPr>
          <p:cNvSpPr>
            <a:spLocks noGrp="1"/>
          </p:cNvSpPr>
          <p:nvPr>
            <p:ph type="title"/>
          </p:nvPr>
        </p:nvSpPr>
        <p:spPr/>
        <p:txBody>
          <a:bodyPr/>
          <a:lstStyle/>
          <a:p>
            <a:r>
              <a:rPr lang="et-EE" dirty="0"/>
              <a:t>Nõutav teave Eestis</a:t>
            </a:r>
          </a:p>
        </p:txBody>
      </p:sp>
      <p:sp>
        <p:nvSpPr>
          <p:cNvPr id="3" name="Teksti kohatäide 2">
            <a:extLst>
              <a:ext uri="{FF2B5EF4-FFF2-40B4-BE49-F238E27FC236}">
                <a16:creationId xmlns:a16="http://schemas.microsoft.com/office/drawing/2014/main" id="{C101816A-0A84-331B-DC01-C2450182C5B4}"/>
              </a:ext>
            </a:extLst>
          </p:cNvPr>
          <p:cNvSpPr>
            <a:spLocks noGrp="1"/>
          </p:cNvSpPr>
          <p:nvPr>
            <p:ph type="body" sz="quarter" idx="10"/>
          </p:nvPr>
        </p:nvSpPr>
        <p:spPr/>
        <p:txBody>
          <a:bodyPr/>
          <a:lstStyle/>
          <a:p>
            <a:pPr marL="457200" indent="-457200">
              <a:buFont typeface="Arial" panose="020B0604020202020204" pitchFamily="34" charset="0"/>
              <a:buChar char="•"/>
            </a:pPr>
            <a:r>
              <a:rPr lang="et-EE" sz="2400" dirty="0"/>
              <a:t>VÕS § 403-4 lg 2: teave tarbija varalise seisundi, regulaarse sissetuleku, teiste varaliste kohustuste, varasemate maksekohustuste täitmise ja tarbijakrediidilepingust tulenevate rahaliste kohustuste võimaliku suurenemise mõju kohta</a:t>
            </a:r>
          </a:p>
          <a:p>
            <a:pPr marL="457200" indent="-457200">
              <a:buFont typeface="Arial" panose="020B0604020202020204" pitchFamily="34" charset="0"/>
              <a:buChar char="•"/>
            </a:pPr>
            <a:r>
              <a:rPr lang="et-EE" sz="2400" dirty="0"/>
              <a:t>KAVS § 49 lg 1: muud hinnatavad regulaarsed majapidamiskulud kogumis; krediidiandjale teadaolevad muud faktid, mis võivad mõjutada krediidivõimet  </a:t>
            </a:r>
          </a:p>
        </p:txBody>
      </p:sp>
      <p:sp>
        <p:nvSpPr>
          <p:cNvPr id="4" name="Slaidinumbri kohatäide 3">
            <a:extLst>
              <a:ext uri="{FF2B5EF4-FFF2-40B4-BE49-F238E27FC236}">
                <a16:creationId xmlns:a16="http://schemas.microsoft.com/office/drawing/2014/main" id="{0C2C45D4-B284-5387-954A-8F52E6E430A5}"/>
              </a:ext>
            </a:extLst>
          </p:cNvPr>
          <p:cNvSpPr>
            <a:spLocks noGrp="1"/>
          </p:cNvSpPr>
          <p:nvPr>
            <p:ph type="sldNum" sz="quarter" idx="4"/>
          </p:nvPr>
        </p:nvSpPr>
        <p:spPr/>
        <p:txBody>
          <a:bodyPr/>
          <a:lstStyle/>
          <a:p>
            <a:pPr>
              <a:defRPr/>
            </a:pPr>
            <a:fld id="{DADBB38E-37F0-4099-9E14-30415241E9AC}" type="slidenum">
              <a:rPr lang="en-US" smtClean="0"/>
              <a:pPr>
                <a:defRPr/>
              </a:pPr>
              <a:t>16</a:t>
            </a:fld>
            <a:endParaRPr lang="en-US" dirty="0"/>
          </a:p>
        </p:txBody>
      </p:sp>
    </p:spTree>
    <p:extLst>
      <p:ext uri="{BB962C8B-B14F-4D97-AF65-F5344CB8AC3E}">
        <p14:creationId xmlns:p14="http://schemas.microsoft.com/office/powerpoint/2010/main" val="599474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0F4FB20C-9DD8-E207-FFAB-C3C53E00636E}"/>
              </a:ext>
            </a:extLst>
          </p:cNvPr>
          <p:cNvSpPr>
            <a:spLocks noGrp="1"/>
          </p:cNvSpPr>
          <p:nvPr>
            <p:ph type="title"/>
          </p:nvPr>
        </p:nvSpPr>
        <p:spPr/>
        <p:txBody>
          <a:bodyPr/>
          <a:lstStyle/>
          <a:p>
            <a:r>
              <a:rPr lang="et-EE" dirty="0"/>
              <a:t>Nõutav teave Eestis</a:t>
            </a:r>
          </a:p>
        </p:txBody>
      </p:sp>
      <p:sp>
        <p:nvSpPr>
          <p:cNvPr id="3" name="Teksti kohatäide 2">
            <a:extLst>
              <a:ext uri="{FF2B5EF4-FFF2-40B4-BE49-F238E27FC236}">
                <a16:creationId xmlns:a16="http://schemas.microsoft.com/office/drawing/2014/main" id="{75D4E470-E7EE-F529-80EB-3BA6E40E0B5E}"/>
              </a:ext>
            </a:extLst>
          </p:cNvPr>
          <p:cNvSpPr>
            <a:spLocks noGrp="1"/>
          </p:cNvSpPr>
          <p:nvPr>
            <p:ph type="body" sz="quarter" idx="10"/>
          </p:nvPr>
        </p:nvSpPr>
        <p:spPr/>
        <p:txBody>
          <a:bodyPr/>
          <a:lstStyle/>
          <a:p>
            <a:pPr marL="457200" indent="-457200">
              <a:buFont typeface="Arial" panose="020B0604020202020204" pitchFamily="34" charset="0"/>
              <a:buChar char="•"/>
            </a:pPr>
            <a:r>
              <a:rPr lang="et-EE" sz="2400" dirty="0"/>
              <a:t>Finantsinspektsiooni juhised: arvestama peab üüri või laenumakseid (sh intressi), kommunaalkulusid, kindlustust, kulusid toidule, transpordile, sidele, lastele. Siia ei kuulu muutuvkulud vabaajategevustele ja isiklikele teenustele. Arvestada ka vanust</a:t>
            </a:r>
          </a:p>
          <a:p>
            <a:pPr marL="457200" indent="-457200">
              <a:buFont typeface="Arial" panose="020B0604020202020204" pitchFamily="34" charset="0"/>
              <a:buChar char="•"/>
            </a:pPr>
            <a:r>
              <a:rPr lang="et-EE" sz="2400" dirty="0"/>
              <a:t>Kohtupraktika: asjaolud, mis iseloomustavad tarbija maksekäitumist, sh „lai eluviis“, alkoholi tarbimine (sõltuvus?), hasartmängud </a:t>
            </a:r>
          </a:p>
        </p:txBody>
      </p:sp>
      <p:sp>
        <p:nvSpPr>
          <p:cNvPr id="4" name="Slaidinumbri kohatäide 3">
            <a:extLst>
              <a:ext uri="{FF2B5EF4-FFF2-40B4-BE49-F238E27FC236}">
                <a16:creationId xmlns:a16="http://schemas.microsoft.com/office/drawing/2014/main" id="{EE07AD50-C7D2-E358-9D51-B0746801F52E}"/>
              </a:ext>
            </a:extLst>
          </p:cNvPr>
          <p:cNvSpPr>
            <a:spLocks noGrp="1"/>
          </p:cNvSpPr>
          <p:nvPr>
            <p:ph type="sldNum" sz="quarter" idx="4"/>
          </p:nvPr>
        </p:nvSpPr>
        <p:spPr/>
        <p:txBody>
          <a:bodyPr/>
          <a:lstStyle/>
          <a:p>
            <a:pPr>
              <a:defRPr/>
            </a:pPr>
            <a:fld id="{DADBB38E-37F0-4099-9E14-30415241E9AC}" type="slidenum">
              <a:rPr lang="en-US" smtClean="0"/>
              <a:pPr>
                <a:defRPr/>
              </a:pPr>
              <a:t>17</a:t>
            </a:fld>
            <a:endParaRPr lang="en-US" dirty="0"/>
          </a:p>
        </p:txBody>
      </p:sp>
    </p:spTree>
    <p:extLst>
      <p:ext uri="{BB962C8B-B14F-4D97-AF65-F5344CB8AC3E}">
        <p14:creationId xmlns:p14="http://schemas.microsoft.com/office/powerpoint/2010/main" val="2880305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BAD709DB-6816-3CFA-BCAA-5ADCFBF2DD60}"/>
              </a:ext>
            </a:extLst>
          </p:cNvPr>
          <p:cNvSpPr>
            <a:spLocks noGrp="1"/>
          </p:cNvSpPr>
          <p:nvPr>
            <p:ph type="title"/>
          </p:nvPr>
        </p:nvSpPr>
        <p:spPr/>
        <p:txBody>
          <a:bodyPr/>
          <a:lstStyle/>
          <a:p>
            <a:r>
              <a:rPr lang="et-EE" dirty="0"/>
              <a:t>Nõutav teave Lätis</a:t>
            </a:r>
          </a:p>
        </p:txBody>
      </p:sp>
      <p:sp>
        <p:nvSpPr>
          <p:cNvPr id="3" name="Teksti kohatäide 2">
            <a:extLst>
              <a:ext uri="{FF2B5EF4-FFF2-40B4-BE49-F238E27FC236}">
                <a16:creationId xmlns:a16="http://schemas.microsoft.com/office/drawing/2014/main" id="{CB21DE57-913A-377E-5384-174833004FAA}"/>
              </a:ext>
            </a:extLst>
          </p:cNvPr>
          <p:cNvSpPr>
            <a:spLocks noGrp="1"/>
          </p:cNvSpPr>
          <p:nvPr>
            <p:ph type="body" sz="quarter" idx="10"/>
          </p:nvPr>
        </p:nvSpPr>
        <p:spPr/>
        <p:txBody>
          <a:bodyPr/>
          <a:lstStyle/>
          <a:p>
            <a:pPr marL="457200" indent="-457200">
              <a:buFont typeface="Arial" panose="020B0604020202020204" pitchFamily="34" charset="0"/>
              <a:buChar char="•"/>
            </a:pPr>
            <a:r>
              <a:rPr lang="et-EE" sz="2400" dirty="0"/>
              <a:t>Tarbijakaitseseadus</a:t>
            </a:r>
            <a:r>
              <a:rPr lang="en-GB" sz="2400" dirty="0"/>
              <a:t> § 8</a:t>
            </a:r>
            <a:r>
              <a:rPr lang="et-EE" sz="2400" dirty="0"/>
              <a:t> lg </a:t>
            </a:r>
            <a:r>
              <a:rPr lang="en-GB" sz="2400" dirty="0"/>
              <a:t>4</a:t>
            </a:r>
            <a:r>
              <a:rPr lang="en-GB" sz="2400" baseline="30000" dirty="0"/>
              <a:t>1</a:t>
            </a:r>
            <a:r>
              <a:rPr lang="et-EE" sz="2400" dirty="0"/>
              <a:t>: sissetulek ja varasemate kohustuste täitmine</a:t>
            </a:r>
          </a:p>
          <a:p>
            <a:pPr marL="457200" indent="-457200">
              <a:buFont typeface="Arial" panose="020B0604020202020204" pitchFamily="34" charset="0"/>
              <a:buChar char="•"/>
            </a:pPr>
            <a:r>
              <a:rPr lang="et-EE" sz="2400" dirty="0"/>
              <a:t>Tarbijakaitseameti eeskirjad: töökoht, ametikoht, ametiaeg, töösuhte liik, sissetuleku regulaarsus ja suurus, oodatavad muudatused (sh vanus, perekonnaseis, haridustase), krediidiajalugu, kulutuste suurus</a:t>
            </a:r>
          </a:p>
          <a:p>
            <a:pPr marL="457200" indent="-457200">
              <a:buFont typeface="Arial" panose="020B0604020202020204" pitchFamily="34" charset="0"/>
              <a:buChar char="•"/>
            </a:pPr>
            <a:r>
              <a:rPr lang="et-EE" sz="2400" dirty="0"/>
              <a:t>Läti panga juhised: laenu eesmärk ja haavatavus võimalikele muudatustele majanduses </a:t>
            </a:r>
          </a:p>
        </p:txBody>
      </p:sp>
      <p:sp>
        <p:nvSpPr>
          <p:cNvPr id="4" name="Slaidinumbri kohatäide 3">
            <a:extLst>
              <a:ext uri="{FF2B5EF4-FFF2-40B4-BE49-F238E27FC236}">
                <a16:creationId xmlns:a16="http://schemas.microsoft.com/office/drawing/2014/main" id="{F0904EB6-D86B-1D52-60D0-4C755A6D8140}"/>
              </a:ext>
            </a:extLst>
          </p:cNvPr>
          <p:cNvSpPr>
            <a:spLocks noGrp="1"/>
          </p:cNvSpPr>
          <p:nvPr>
            <p:ph type="sldNum" sz="quarter" idx="4"/>
          </p:nvPr>
        </p:nvSpPr>
        <p:spPr/>
        <p:txBody>
          <a:bodyPr/>
          <a:lstStyle/>
          <a:p>
            <a:pPr>
              <a:defRPr/>
            </a:pPr>
            <a:fld id="{DADBB38E-37F0-4099-9E14-30415241E9AC}" type="slidenum">
              <a:rPr lang="en-US" smtClean="0"/>
              <a:pPr>
                <a:defRPr/>
              </a:pPr>
              <a:t>18</a:t>
            </a:fld>
            <a:endParaRPr lang="en-US" dirty="0"/>
          </a:p>
        </p:txBody>
      </p:sp>
    </p:spTree>
    <p:extLst>
      <p:ext uri="{BB962C8B-B14F-4D97-AF65-F5344CB8AC3E}">
        <p14:creationId xmlns:p14="http://schemas.microsoft.com/office/powerpoint/2010/main" val="3899412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E73203EA-D7C7-17D6-B489-7665F59BC30D}"/>
              </a:ext>
            </a:extLst>
          </p:cNvPr>
          <p:cNvSpPr>
            <a:spLocks noGrp="1"/>
          </p:cNvSpPr>
          <p:nvPr>
            <p:ph type="title"/>
          </p:nvPr>
        </p:nvSpPr>
        <p:spPr/>
        <p:txBody>
          <a:bodyPr/>
          <a:lstStyle/>
          <a:p>
            <a:r>
              <a:rPr lang="et-EE" dirty="0"/>
              <a:t>Nõutav teave Rootsis</a:t>
            </a:r>
          </a:p>
        </p:txBody>
      </p:sp>
      <p:sp>
        <p:nvSpPr>
          <p:cNvPr id="3" name="Teksti kohatäide 2">
            <a:extLst>
              <a:ext uri="{FF2B5EF4-FFF2-40B4-BE49-F238E27FC236}">
                <a16:creationId xmlns:a16="http://schemas.microsoft.com/office/drawing/2014/main" id="{6DC7C952-021F-5913-3D3F-EC11A48B167B}"/>
              </a:ext>
            </a:extLst>
          </p:cNvPr>
          <p:cNvSpPr>
            <a:spLocks noGrp="1"/>
          </p:cNvSpPr>
          <p:nvPr>
            <p:ph type="body" sz="quarter" idx="10"/>
          </p:nvPr>
        </p:nvSpPr>
        <p:spPr/>
        <p:txBody>
          <a:bodyPr/>
          <a:lstStyle/>
          <a:p>
            <a:pPr marL="457200" indent="-457200">
              <a:buFont typeface="Arial" panose="020B0604020202020204" pitchFamily="34" charset="0"/>
              <a:buChar char="•"/>
            </a:pPr>
            <a:r>
              <a:rPr lang="et-EE" sz="2400" dirty="0"/>
              <a:t>Tarbijakrediidiseadus § 12: teave tarbija majandusliku olukorra kohta</a:t>
            </a:r>
          </a:p>
          <a:p>
            <a:pPr marL="457200" indent="-457200">
              <a:buFont typeface="Arial" panose="020B0604020202020204" pitchFamily="34" charset="0"/>
              <a:buChar char="•"/>
            </a:pPr>
            <a:r>
              <a:rPr lang="et-EE" sz="2400" dirty="0"/>
              <a:t>Finantsinspektsiooni juhised: amet, sissetulek, kulud, võlad, tarbija antud tagatised</a:t>
            </a:r>
          </a:p>
          <a:p>
            <a:pPr marL="457200" indent="-457200">
              <a:buFont typeface="Arial" panose="020B0604020202020204" pitchFamily="34" charset="0"/>
              <a:buChar char="•"/>
            </a:pPr>
            <a:r>
              <a:rPr lang="et-EE" sz="2400" dirty="0"/>
              <a:t>Tarbijaagentuuri (tarbijakaitseamet) juhised: sissetulek, kulutused, võlad</a:t>
            </a:r>
          </a:p>
        </p:txBody>
      </p:sp>
      <p:sp>
        <p:nvSpPr>
          <p:cNvPr id="4" name="Slaidinumbri kohatäide 3">
            <a:extLst>
              <a:ext uri="{FF2B5EF4-FFF2-40B4-BE49-F238E27FC236}">
                <a16:creationId xmlns:a16="http://schemas.microsoft.com/office/drawing/2014/main" id="{A1A6B73B-A2E4-BB5A-28F4-977C173D2187}"/>
              </a:ext>
            </a:extLst>
          </p:cNvPr>
          <p:cNvSpPr>
            <a:spLocks noGrp="1"/>
          </p:cNvSpPr>
          <p:nvPr>
            <p:ph type="sldNum" sz="quarter" idx="4"/>
          </p:nvPr>
        </p:nvSpPr>
        <p:spPr/>
        <p:txBody>
          <a:bodyPr/>
          <a:lstStyle/>
          <a:p>
            <a:pPr>
              <a:defRPr/>
            </a:pPr>
            <a:fld id="{DADBB38E-37F0-4099-9E14-30415241E9AC}" type="slidenum">
              <a:rPr lang="en-US" smtClean="0"/>
              <a:pPr>
                <a:defRPr/>
              </a:pPr>
              <a:t>19</a:t>
            </a:fld>
            <a:endParaRPr lang="en-US" dirty="0"/>
          </a:p>
        </p:txBody>
      </p:sp>
    </p:spTree>
    <p:extLst>
      <p:ext uri="{BB962C8B-B14F-4D97-AF65-F5344CB8AC3E}">
        <p14:creationId xmlns:p14="http://schemas.microsoft.com/office/powerpoint/2010/main" val="595972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15A5C07-CC8A-187F-3976-DF4812491200}"/>
              </a:ext>
            </a:extLst>
          </p:cNvPr>
          <p:cNvSpPr>
            <a:spLocks noGrp="1"/>
          </p:cNvSpPr>
          <p:nvPr>
            <p:ph type="title"/>
          </p:nvPr>
        </p:nvSpPr>
        <p:spPr/>
        <p:txBody>
          <a:bodyPr/>
          <a:lstStyle/>
          <a:p>
            <a:r>
              <a:rPr lang="et-EE" dirty="0"/>
              <a:t>Kuidas teavet saada?</a:t>
            </a:r>
          </a:p>
        </p:txBody>
      </p:sp>
      <p:sp>
        <p:nvSpPr>
          <p:cNvPr id="3" name="Teksti kohatäide 2">
            <a:extLst>
              <a:ext uri="{FF2B5EF4-FFF2-40B4-BE49-F238E27FC236}">
                <a16:creationId xmlns:a16="http://schemas.microsoft.com/office/drawing/2014/main" id="{CCEEDF43-2E93-E6F9-30E1-7B08812CEE65}"/>
              </a:ext>
            </a:extLst>
          </p:cNvPr>
          <p:cNvSpPr>
            <a:spLocks noGrp="1"/>
          </p:cNvSpPr>
          <p:nvPr>
            <p:ph type="body" sz="quarter" idx="10"/>
          </p:nvPr>
        </p:nvSpPr>
        <p:spPr/>
        <p:txBody>
          <a:bodyPr/>
          <a:lstStyle/>
          <a:p>
            <a:pPr marL="457200" indent="-457200">
              <a:buFont typeface="Arial" panose="020B0604020202020204" pitchFamily="34" charset="0"/>
              <a:buChar char="•"/>
            </a:pPr>
            <a:r>
              <a:rPr lang="et-EE" dirty="0"/>
              <a:t>Tarbijalt küsimine</a:t>
            </a:r>
          </a:p>
          <a:p>
            <a:pPr marL="457200" indent="-457200">
              <a:buFont typeface="Arial" panose="020B0604020202020204" pitchFamily="34" charset="0"/>
              <a:buChar char="•"/>
            </a:pPr>
            <a:r>
              <a:rPr lang="et-EE" dirty="0"/>
              <a:t>Krediidiregistrid</a:t>
            </a:r>
          </a:p>
          <a:p>
            <a:pPr marL="457200" indent="-457200">
              <a:buFont typeface="Arial" panose="020B0604020202020204" pitchFamily="34" charset="0"/>
              <a:buChar char="•"/>
            </a:pPr>
            <a:r>
              <a:rPr lang="et-EE" dirty="0"/>
              <a:t>Muud andmebaasid</a:t>
            </a:r>
          </a:p>
          <a:p>
            <a:pPr marL="457200" indent="-457200">
              <a:buFont typeface="Arial" panose="020B0604020202020204" pitchFamily="34" charset="0"/>
              <a:buChar char="•"/>
            </a:pPr>
            <a:r>
              <a:rPr lang="et-EE" dirty="0"/>
              <a:t>Pangakonto väljavõte</a:t>
            </a:r>
          </a:p>
        </p:txBody>
      </p:sp>
      <p:sp>
        <p:nvSpPr>
          <p:cNvPr id="4" name="Slaidinumbri kohatäide 3">
            <a:extLst>
              <a:ext uri="{FF2B5EF4-FFF2-40B4-BE49-F238E27FC236}">
                <a16:creationId xmlns:a16="http://schemas.microsoft.com/office/drawing/2014/main" id="{551EF1B6-FE28-1423-EA8D-772C9CC04CDC}"/>
              </a:ext>
            </a:extLst>
          </p:cNvPr>
          <p:cNvSpPr>
            <a:spLocks noGrp="1"/>
          </p:cNvSpPr>
          <p:nvPr>
            <p:ph type="sldNum" sz="quarter" idx="4"/>
          </p:nvPr>
        </p:nvSpPr>
        <p:spPr/>
        <p:txBody>
          <a:bodyPr/>
          <a:lstStyle/>
          <a:p>
            <a:pPr>
              <a:defRPr/>
            </a:pPr>
            <a:fld id="{DADBB38E-37F0-4099-9E14-30415241E9AC}" type="slidenum">
              <a:rPr lang="en-US" smtClean="0"/>
              <a:pPr>
                <a:defRPr/>
              </a:pPr>
              <a:t>20</a:t>
            </a:fld>
            <a:endParaRPr lang="en-US" dirty="0"/>
          </a:p>
        </p:txBody>
      </p:sp>
    </p:spTree>
    <p:extLst>
      <p:ext uri="{BB962C8B-B14F-4D97-AF65-F5344CB8AC3E}">
        <p14:creationId xmlns:p14="http://schemas.microsoft.com/office/powerpoint/2010/main" val="3885449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EF46826D-5D7D-B75D-42A9-1450632592FC}"/>
              </a:ext>
            </a:extLst>
          </p:cNvPr>
          <p:cNvSpPr>
            <a:spLocks noGrp="1"/>
          </p:cNvSpPr>
          <p:nvPr>
            <p:ph type="title"/>
          </p:nvPr>
        </p:nvSpPr>
        <p:spPr/>
        <p:txBody>
          <a:bodyPr/>
          <a:lstStyle/>
          <a:p>
            <a:r>
              <a:rPr lang="et-EE" dirty="0"/>
              <a:t>Tarbijalt küsimine	</a:t>
            </a:r>
          </a:p>
        </p:txBody>
      </p:sp>
      <p:sp>
        <p:nvSpPr>
          <p:cNvPr id="3" name="Teksti kohatäide 2">
            <a:extLst>
              <a:ext uri="{FF2B5EF4-FFF2-40B4-BE49-F238E27FC236}">
                <a16:creationId xmlns:a16="http://schemas.microsoft.com/office/drawing/2014/main" id="{4C105697-C7B4-F151-68B0-3E4C6F1E87E6}"/>
              </a:ext>
            </a:extLst>
          </p:cNvPr>
          <p:cNvSpPr>
            <a:spLocks noGrp="1"/>
          </p:cNvSpPr>
          <p:nvPr>
            <p:ph type="body" sz="quarter" idx="10"/>
          </p:nvPr>
        </p:nvSpPr>
        <p:spPr/>
        <p:txBody>
          <a:bodyPr/>
          <a:lstStyle/>
          <a:p>
            <a:pPr marL="457200" indent="-457200">
              <a:buFont typeface="Arial" panose="020B0604020202020204" pitchFamily="34" charset="0"/>
              <a:buChar char="•"/>
            </a:pPr>
            <a:r>
              <a:rPr lang="et-EE" dirty="0"/>
              <a:t>Uus direktiiv Art 18(3)</a:t>
            </a:r>
          </a:p>
          <a:p>
            <a:pPr marL="457200" indent="-457200">
              <a:buFont typeface="Arial" panose="020B0604020202020204" pitchFamily="34" charset="0"/>
              <a:buChar char="•"/>
            </a:pPr>
            <a:r>
              <a:rPr lang="et-EE" dirty="0"/>
              <a:t>Üldiselt kohustuslik kõigis kolmes riigis</a:t>
            </a:r>
          </a:p>
          <a:p>
            <a:pPr marL="457200" indent="-457200">
              <a:buFont typeface="Arial" panose="020B0604020202020204" pitchFamily="34" charset="0"/>
              <a:buChar char="•"/>
            </a:pPr>
            <a:r>
              <a:rPr lang="et-EE" dirty="0"/>
              <a:t>Üksnes tarbijalt (laenutaotluses) saadud teabele tuginemist peetakse rikkumiseks kõigis kolmes riigis</a:t>
            </a:r>
          </a:p>
          <a:p>
            <a:pPr marL="457200" indent="-457200">
              <a:buFont typeface="Arial" panose="020B0604020202020204" pitchFamily="34" charset="0"/>
              <a:buChar char="•"/>
            </a:pPr>
            <a:r>
              <a:rPr lang="et-EE" dirty="0"/>
              <a:t>Vaja võrrelda muudest allikatest pärineva teabega</a:t>
            </a:r>
          </a:p>
        </p:txBody>
      </p:sp>
      <p:sp>
        <p:nvSpPr>
          <p:cNvPr id="4" name="Slaidinumbri kohatäide 3">
            <a:extLst>
              <a:ext uri="{FF2B5EF4-FFF2-40B4-BE49-F238E27FC236}">
                <a16:creationId xmlns:a16="http://schemas.microsoft.com/office/drawing/2014/main" id="{D0E73BC3-9102-1BCD-7FF7-3C5D873ABE9D}"/>
              </a:ext>
            </a:extLst>
          </p:cNvPr>
          <p:cNvSpPr>
            <a:spLocks noGrp="1"/>
          </p:cNvSpPr>
          <p:nvPr>
            <p:ph type="sldNum" sz="quarter" idx="4"/>
          </p:nvPr>
        </p:nvSpPr>
        <p:spPr/>
        <p:txBody>
          <a:bodyPr/>
          <a:lstStyle/>
          <a:p>
            <a:pPr>
              <a:defRPr/>
            </a:pPr>
            <a:fld id="{DADBB38E-37F0-4099-9E14-30415241E9AC}" type="slidenum">
              <a:rPr lang="en-US" smtClean="0"/>
              <a:pPr>
                <a:defRPr/>
              </a:pPr>
              <a:t>21</a:t>
            </a:fld>
            <a:endParaRPr lang="en-US" dirty="0"/>
          </a:p>
        </p:txBody>
      </p:sp>
    </p:spTree>
    <p:extLst>
      <p:ext uri="{BB962C8B-B14F-4D97-AF65-F5344CB8AC3E}">
        <p14:creationId xmlns:p14="http://schemas.microsoft.com/office/powerpoint/2010/main" val="3147247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4D799A94-D97B-EE91-4240-49475158DC78}"/>
              </a:ext>
            </a:extLst>
          </p:cNvPr>
          <p:cNvSpPr>
            <a:spLocks noGrp="1"/>
          </p:cNvSpPr>
          <p:nvPr>
            <p:ph type="title"/>
          </p:nvPr>
        </p:nvSpPr>
        <p:spPr/>
        <p:txBody>
          <a:bodyPr/>
          <a:lstStyle/>
          <a:p>
            <a:r>
              <a:rPr lang="et-EE" dirty="0"/>
              <a:t>Krediidiregistrid</a:t>
            </a:r>
          </a:p>
        </p:txBody>
      </p:sp>
      <p:sp>
        <p:nvSpPr>
          <p:cNvPr id="3" name="Teksti kohatäide 2">
            <a:extLst>
              <a:ext uri="{FF2B5EF4-FFF2-40B4-BE49-F238E27FC236}">
                <a16:creationId xmlns:a16="http://schemas.microsoft.com/office/drawing/2014/main" id="{E854148D-D482-A196-62F5-26FC00B1C12B}"/>
              </a:ext>
            </a:extLst>
          </p:cNvPr>
          <p:cNvSpPr>
            <a:spLocks noGrp="1"/>
          </p:cNvSpPr>
          <p:nvPr>
            <p:ph type="body" sz="quarter" idx="10"/>
          </p:nvPr>
        </p:nvSpPr>
        <p:spPr/>
        <p:txBody>
          <a:bodyPr/>
          <a:lstStyle/>
          <a:p>
            <a:r>
              <a:rPr lang="et-EE" sz="2400" dirty="0"/>
              <a:t>Eesti:</a:t>
            </a:r>
          </a:p>
          <a:p>
            <a:pPr marL="457200" indent="-457200">
              <a:buFont typeface="Arial" panose="020B0604020202020204" pitchFamily="34" charset="0"/>
              <a:buChar char="•"/>
            </a:pPr>
            <a:r>
              <a:rPr lang="et-EE" sz="2200" dirty="0"/>
              <a:t>Üksnes maksehäireregistrid (Krediidiregister ja Creditinfo)</a:t>
            </a:r>
          </a:p>
          <a:p>
            <a:r>
              <a:rPr lang="et-EE" sz="2400" dirty="0"/>
              <a:t>Läti:</a:t>
            </a:r>
          </a:p>
          <a:p>
            <a:pPr marL="457200" indent="-457200">
              <a:buFont typeface="Arial" panose="020B0604020202020204" pitchFamily="34" charset="0"/>
              <a:buChar char="•"/>
            </a:pPr>
            <a:r>
              <a:rPr lang="et-EE" sz="2200" dirty="0"/>
              <a:t>Riiklik register (positiivne ja negatiivne info)</a:t>
            </a:r>
          </a:p>
          <a:p>
            <a:pPr marL="457200" indent="-457200">
              <a:buFont typeface="Arial" panose="020B0604020202020204" pitchFamily="34" charset="0"/>
              <a:buChar char="•"/>
            </a:pPr>
            <a:r>
              <a:rPr lang="et-EE" sz="2200" dirty="0"/>
              <a:t>2 eraõiguslikku registrit (positiivne ja negatiivne teave)</a:t>
            </a:r>
          </a:p>
          <a:p>
            <a:r>
              <a:rPr lang="et-EE" sz="2400" dirty="0"/>
              <a:t>Rootsi</a:t>
            </a:r>
          </a:p>
          <a:p>
            <a:pPr marL="342900" indent="-342900">
              <a:buFont typeface="Arial" panose="020B0604020202020204" pitchFamily="34" charset="0"/>
              <a:buChar char="•"/>
            </a:pPr>
            <a:r>
              <a:rPr lang="et-EE" sz="2200" dirty="0"/>
              <a:t>Suur hulk registreid, enamus maksehäired, üks positiivne register</a:t>
            </a:r>
          </a:p>
        </p:txBody>
      </p:sp>
      <p:sp>
        <p:nvSpPr>
          <p:cNvPr id="4" name="Slaidinumbri kohatäide 3">
            <a:extLst>
              <a:ext uri="{FF2B5EF4-FFF2-40B4-BE49-F238E27FC236}">
                <a16:creationId xmlns:a16="http://schemas.microsoft.com/office/drawing/2014/main" id="{FB6E80E2-B567-20CC-B01C-743E826C9320}"/>
              </a:ext>
            </a:extLst>
          </p:cNvPr>
          <p:cNvSpPr>
            <a:spLocks noGrp="1"/>
          </p:cNvSpPr>
          <p:nvPr>
            <p:ph type="sldNum" sz="quarter" idx="4"/>
          </p:nvPr>
        </p:nvSpPr>
        <p:spPr/>
        <p:txBody>
          <a:bodyPr/>
          <a:lstStyle/>
          <a:p>
            <a:pPr>
              <a:defRPr/>
            </a:pPr>
            <a:fld id="{DADBB38E-37F0-4099-9E14-30415241E9AC}" type="slidenum">
              <a:rPr lang="en-US" smtClean="0"/>
              <a:pPr>
                <a:defRPr/>
              </a:pPr>
              <a:t>22</a:t>
            </a:fld>
            <a:endParaRPr lang="en-US" dirty="0"/>
          </a:p>
        </p:txBody>
      </p:sp>
    </p:spTree>
    <p:extLst>
      <p:ext uri="{BB962C8B-B14F-4D97-AF65-F5344CB8AC3E}">
        <p14:creationId xmlns:p14="http://schemas.microsoft.com/office/powerpoint/2010/main" val="3775940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28CF5432-962F-3AB2-F494-193B7F09809D}"/>
              </a:ext>
            </a:extLst>
          </p:cNvPr>
          <p:cNvSpPr>
            <a:spLocks noGrp="1"/>
          </p:cNvSpPr>
          <p:nvPr>
            <p:ph type="title"/>
          </p:nvPr>
        </p:nvSpPr>
        <p:spPr/>
        <p:txBody>
          <a:bodyPr/>
          <a:lstStyle/>
          <a:p>
            <a:r>
              <a:rPr lang="et-EE" dirty="0"/>
              <a:t>Krediidiregistrid Eestis</a:t>
            </a:r>
          </a:p>
        </p:txBody>
      </p:sp>
      <p:sp>
        <p:nvSpPr>
          <p:cNvPr id="3" name="Teksti kohatäide 2">
            <a:extLst>
              <a:ext uri="{FF2B5EF4-FFF2-40B4-BE49-F238E27FC236}">
                <a16:creationId xmlns:a16="http://schemas.microsoft.com/office/drawing/2014/main" id="{E970F2B8-48EA-2199-76D0-61AF4CFAF9AD}"/>
              </a:ext>
            </a:extLst>
          </p:cNvPr>
          <p:cNvSpPr>
            <a:spLocks noGrp="1"/>
          </p:cNvSpPr>
          <p:nvPr>
            <p:ph type="body" sz="quarter" idx="10"/>
          </p:nvPr>
        </p:nvSpPr>
        <p:spPr/>
        <p:txBody>
          <a:bodyPr/>
          <a:lstStyle/>
          <a:p>
            <a:pPr marL="457200" indent="-457200">
              <a:buFont typeface="Arial" panose="020B0604020202020204" pitchFamily="34" charset="0"/>
              <a:buChar char="•"/>
            </a:pPr>
            <a:r>
              <a:rPr lang="et-EE" sz="2400" dirty="0"/>
              <a:t>Üksnes maksehäired</a:t>
            </a:r>
          </a:p>
          <a:p>
            <a:pPr marL="457200" indent="-457200">
              <a:buFont typeface="Arial" panose="020B0604020202020204" pitchFamily="34" charset="0"/>
              <a:buChar char="•"/>
            </a:pPr>
            <a:r>
              <a:rPr lang="et-EE" sz="2400" dirty="0"/>
              <a:t>Krediiditeabe jagamise seaduse eelnõu</a:t>
            </a:r>
          </a:p>
          <a:p>
            <a:pPr marL="914400" lvl="1" indent="-457200">
              <a:buFont typeface="Arial" panose="020B0604020202020204" pitchFamily="34" charset="0"/>
              <a:buChar char="•"/>
            </a:pPr>
            <a:r>
              <a:rPr lang="et-EE" sz="2000" dirty="0"/>
              <a:t>19.05.2025 esitati Riigikogule, 19.05.2026 teine lugemine</a:t>
            </a:r>
          </a:p>
          <a:p>
            <a:pPr marL="914400" lvl="1" indent="-457200">
              <a:buFont typeface="Arial" panose="020B0604020202020204" pitchFamily="34" charset="0"/>
              <a:buChar char="•"/>
            </a:pPr>
            <a:r>
              <a:rPr lang="et-EE" sz="2000" dirty="0"/>
              <a:t>Rahandusministeeriumi ettepanek lisada inkassod, praegu kuvatakse 45 päeva loovutamise fakt (aga uus laen?)</a:t>
            </a:r>
          </a:p>
          <a:p>
            <a:pPr marL="914400" lvl="1" indent="-457200">
              <a:buFont typeface="Arial" panose="020B0604020202020204" pitchFamily="34" charset="0"/>
              <a:buChar char="•"/>
            </a:pPr>
            <a:r>
              <a:rPr lang="et-EE" sz="2000" dirty="0"/>
              <a:t>Seaduse jõustumist loodetakse 01.10.2027, ligipääs 01.07.2028</a:t>
            </a:r>
          </a:p>
          <a:p>
            <a:pPr marL="457200" indent="-457200">
              <a:buFont typeface="Arial" panose="020B0604020202020204" pitchFamily="34" charset="0"/>
              <a:buChar char="•"/>
            </a:pPr>
            <a:r>
              <a:rPr lang="et-EE" sz="2400" dirty="0"/>
              <a:t>Kohtupraktikas teabe küsimata jätmine rikkumine, samas üksnes sellele tuginemine ka rikkumine</a:t>
            </a:r>
          </a:p>
        </p:txBody>
      </p:sp>
      <p:sp>
        <p:nvSpPr>
          <p:cNvPr id="4" name="Slaidinumbri kohatäide 3">
            <a:extLst>
              <a:ext uri="{FF2B5EF4-FFF2-40B4-BE49-F238E27FC236}">
                <a16:creationId xmlns:a16="http://schemas.microsoft.com/office/drawing/2014/main" id="{DA42F58C-FB2E-7E7B-CF12-F396E92D009D}"/>
              </a:ext>
            </a:extLst>
          </p:cNvPr>
          <p:cNvSpPr>
            <a:spLocks noGrp="1"/>
          </p:cNvSpPr>
          <p:nvPr>
            <p:ph type="sldNum" sz="quarter" idx="4"/>
          </p:nvPr>
        </p:nvSpPr>
        <p:spPr/>
        <p:txBody>
          <a:bodyPr/>
          <a:lstStyle/>
          <a:p>
            <a:pPr>
              <a:defRPr/>
            </a:pPr>
            <a:fld id="{DADBB38E-37F0-4099-9E14-30415241E9AC}" type="slidenum">
              <a:rPr lang="en-US" smtClean="0"/>
              <a:pPr>
                <a:defRPr/>
              </a:pPr>
              <a:t>23</a:t>
            </a:fld>
            <a:endParaRPr lang="en-US" dirty="0"/>
          </a:p>
        </p:txBody>
      </p:sp>
    </p:spTree>
    <p:extLst>
      <p:ext uri="{BB962C8B-B14F-4D97-AF65-F5344CB8AC3E}">
        <p14:creationId xmlns:p14="http://schemas.microsoft.com/office/powerpoint/2010/main" val="1377960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2AB2916C-3846-6767-FF37-53B097F5232E}"/>
              </a:ext>
            </a:extLst>
          </p:cNvPr>
          <p:cNvSpPr>
            <a:spLocks noGrp="1"/>
          </p:cNvSpPr>
          <p:nvPr>
            <p:ph type="title"/>
          </p:nvPr>
        </p:nvSpPr>
        <p:spPr/>
        <p:txBody>
          <a:bodyPr/>
          <a:lstStyle/>
          <a:p>
            <a:r>
              <a:rPr lang="et-EE" dirty="0"/>
              <a:t>Krediidiregistrid Lätis</a:t>
            </a:r>
          </a:p>
        </p:txBody>
      </p:sp>
      <p:sp>
        <p:nvSpPr>
          <p:cNvPr id="3" name="Teksti kohatäide 2">
            <a:extLst>
              <a:ext uri="{FF2B5EF4-FFF2-40B4-BE49-F238E27FC236}">
                <a16:creationId xmlns:a16="http://schemas.microsoft.com/office/drawing/2014/main" id="{E7BCD0AE-8417-41FE-115E-39BC9C7A6138}"/>
              </a:ext>
            </a:extLst>
          </p:cNvPr>
          <p:cNvSpPr>
            <a:spLocks noGrp="1"/>
          </p:cNvSpPr>
          <p:nvPr>
            <p:ph type="body" sz="quarter" idx="10"/>
          </p:nvPr>
        </p:nvSpPr>
        <p:spPr/>
        <p:txBody>
          <a:bodyPr/>
          <a:lstStyle/>
          <a:p>
            <a:pPr marL="457200" indent="-457200">
              <a:buFont typeface="Arial" panose="020B0604020202020204" pitchFamily="34" charset="0"/>
              <a:buChar char="•"/>
            </a:pPr>
            <a:r>
              <a:rPr lang="et-EE" dirty="0"/>
              <a:t>Läti Panga peetav register</a:t>
            </a:r>
          </a:p>
          <a:p>
            <a:pPr marL="914400" lvl="1" indent="-457200">
              <a:buFont typeface="Arial" panose="020B0604020202020204" pitchFamily="34" charset="0"/>
              <a:buChar char="•"/>
            </a:pPr>
            <a:r>
              <a:rPr lang="et-EE" sz="2000" dirty="0"/>
              <a:t>Positiivne ja negatiivne teave</a:t>
            </a:r>
          </a:p>
          <a:p>
            <a:pPr marL="914400" lvl="1" indent="-457200">
              <a:buFont typeface="Arial" panose="020B0604020202020204" pitchFamily="34" charset="0"/>
              <a:buChar char="•"/>
            </a:pPr>
            <a:r>
              <a:rPr lang="et-EE" sz="2000" dirty="0"/>
              <a:t>Ligipääs üksnes krediidiasutustel</a:t>
            </a:r>
          </a:p>
          <a:p>
            <a:pPr marL="914400" lvl="1" indent="-457200">
              <a:buFont typeface="Arial" panose="020B0604020202020204" pitchFamily="34" charset="0"/>
              <a:buChar char="•"/>
            </a:pPr>
            <a:r>
              <a:rPr lang="et-EE" sz="2000" dirty="0"/>
              <a:t>Saavad teavet ilma tarbija loata</a:t>
            </a:r>
          </a:p>
          <a:p>
            <a:pPr marL="914400" lvl="1" indent="-457200">
              <a:buFont typeface="Arial" panose="020B0604020202020204" pitchFamily="34" charset="0"/>
              <a:buChar char="•"/>
            </a:pPr>
            <a:r>
              <a:rPr lang="et-EE" sz="2000" dirty="0"/>
              <a:t>Välja jäävad väiksemad n-ö kiirlaenuandjad</a:t>
            </a:r>
          </a:p>
          <a:p>
            <a:pPr marL="457200" indent="-457200">
              <a:buFont typeface="Arial" panose="020B0604020202020204" pitchFamily="34" charset="0"/>
              <a:buChar char="•"/>
            </a:pPr>
            <a:r>
              <a:rPr lang="et-EE" dirty="0"/>
              <a:t>Eraõiguslikud registrid</a:t>
            </a:r>
          </a:p>
          <a:p>
            <a:pPr marL="914400" lvl="1" indent="-457200">
              <a:buFont typeface="Arial" panose="020B0604020202020204" pitchFamily="34" charset="0"/>
              <a:buChar char="•"/>
            </a:pPr>
            <a:r>
              <a:rPr lang="et-EE" sz="2000" dirty="0"/>
              <a:t>Positiivne ja negatiivne teave</a:t>
            </a:r>
          </a:p>
          <a:p>
            <a:pPr marL="914400" lvl="1" indent="-457200">
              <a:buFont typeface="Arial" panose="020B0604020202020204" pitchFamily="34" charset="0"/>
              <a:buChar char="•"/>
            </a:pPr>
            <a:r>
              <a:rPr lang="et-EE" sz="2000" dirty="0"/>
              <a:t>Tasulised päringud kõigile</a:t>
            </a:r>
          </a:p>
          <a:p>
            <a:pPr marL="914400" lvl="1" indent="-457200">
              <a:buFont typeface="Arial" panose="020B0604020202020204" pitchFamily="34" charset="0"/>
              <a:buChar char="•"/>
            </a:pPr>
            <a:r>
              <a:rPr lang="et-EE" sz="2000" dirty="0"/>
              <a:t>Kohustus jagada teavet omavahel</a:t>
            </a:r>
          </a:p>
          <a:p>
            <a:pPr marL="914400" lvl="1" indent="-457200">
              <a:buFont typeface="Arial" panose="020B0604020202020204" pitchFamily="34" charset="0"/>
              <a:buChar char="•"/>
            </a:pPr>
            <a:r>
              <a:rPr lang="et-EE" sz="2000" dirty="0"/>
              <a:t>Õigus saada teavet Läti panga registrist</a:t>
            </a:r>
          </a:p>
          <a:p>
            <a:pPr marL="914400" lvl="1" indent="-457200">
              <a:buFont typeface="Arial" panose="020B0604020202020204" pitchFamily="34" charset="0"/>
              <a:buChar char="•"/>
            </a:pPr>
            <a:r>
              <a:rPr lang="et-EE" sz="2000" dirty="0"/>
              <a:t>Õigus saada teavet sissetuleku kohta ja tarbija nõusoleku korral seda jagada </a:t>
            </a:r>
          </a:p>
          <a:p>
            <a:pPr marL="914400" lvl="1" indent="-457200">
              <a:buFont typeface="Arial" panose="020B0604020202020204" pitchFamily="34" charset="0"/>
              <a:buChar char="•"/>
            </a:pPr>
            <a:endParaRPr lang="et-EE" dirty="0"/>
          </a:p>
        </p:txBody>
      </p:sp>
      <p:sp>
        <p:nvSpPr>
          <p:cNvPr id="4" name="Slaidinumbri kohatäide 3">
            <a:extLst>
              <a:ext uri="{FF2B5EF4-FFF2-40B4-BE49-F238E27FC236}">
                <a16:creationId xmlns:a16="http://schemas.microsoft.com/office/drawing/2014/main" id="{34164AC8-3C5D-09EF-0230-616F8C3289AB}"/>
              </a:ext>
            </a:extLst>
          </p:cNvPr>
          <p:cNvSpPr>
            <a:spLocks noGrp="1"/>
          </p:cNvSpPr>
          <p:nvPr>
            <p:ph type="sldNum" sz="quarter" idx="4"/>
          </p:nvPr>
        </p:nvSpPr>
        <p:spPr/>
        <p:txBody>
          <a:bodyPr/>
          <a:lstStyle/>
          <a:p>
            <a:pPr>
              <a:defRPr/>
            </a:pPr>
            <a:fld id="{DADBB38E-37F0-4099-9E14-30415241E9AC}" type="slidenum">
              <a:rPr lang="en-US" smtClean="0"/>
              <a:pPr>
                <a:defRPr/>
              </a:pPr>
              <a:t>24</a:t>
            </a:fld>
            <a:endParaRPr lang="en-US" dirty="0"/>
          </a:p>
        </p:txBody>
      </p:sp>
    </p:spTree>
    <p:extLst>
      <p:ext uri="{BB962C8B-B14F-4D97-AF65-F5344CB8AC3E}">
        <p14:creationId xmlns:p14="http://schemas.microsoft.com/office/powerpoint/2010/main" val="1498485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E562081-1F03-99FF-3C4A-9947DD88B3A3}"/>
              </a:ext>
            </a:extLst>
          </p:cNvPr>
          <p:cNvSpPr>
            <a:spLocks noGrp="1"/>
          </p:cNvSpPr>
          <p:nvPr>
            <p:ph type="title"/>
          </p:nvPr>
        </p:nvSpPr>
        <p:spPr/>
        <p:txBody>
          <a:bodyPr/>
          <a:lstStyle/>
          <a:p>
            <a:r>
              <a:rPr lang="et-EE" dirty="0"/>
              <a:t>Krediidiregistrid Rootsis</a:t>
            </a:r>
          </a:p>
        </p:txBody>
      </p:sp>
      <p:sp>
        <p:nvSpPr>
          <p:cNvPr id="3" name="Teksti kohatäide 2">
            <a:extLst>
              <a:ext uri="{FF2B5EF4-FFF2-40B4-BE49-F238E27FC236}">
                <a16:creationId xmlns:a16="http://schemas.microsoft.com/office/drawing/2014/main" id="{F43FC94F-BD95-E216-82BE-442428560934}"/>
              </a:ext>
            </a:extLst>
          </p:cNvPr>
          <p:cNvSpPr>
            <a:spLocks noGrp="1"/>
          </p:cNvSpPr>
          <p:nvPr>
            <p:ph type="body" sz="quarter" idx="10"/>
          </p:nvPr>
        </p:nvSpPr>
        <p:spPr/>
        <p:txBody>
          <a:bodyPr/>
          <a:lstStyle/>
          <a:p>
            <a:pPr marL="457200" indent="-457200">
              <a:buFont typeface="Arial" panose="020B0604020202020204" pitchFamily="34" charset="0"/>
              <a:buChar char="•"/>
            </a:pPr>
            <a:r>
              <a:rPr lang="et-EE" sz="2400" dirty="0"/>
              <a:t>Üle 20 eraõigusliku registri</a:t>
            </a:r>
          </a:p>
          <a:p>
            <a:pPr marL="457200" indent="-457200">
              <a:buFont typeface="Arial" panose="020B0604020202020204" pitchFamily="34" charset="0"/>
              <a:buChar char="•"/>
            </a:pPr>
            <a:r>
              <a:rPr lang="et-EE" sz="2400" dirty="0"/>
              <a:t>Enamus kajastavad üksnes maksehäireid, kuid ainult koos kohtulahendiga või täitmisel olevaid</a:t>
            </a:r>
          </a:p>
          <a:p>
            <a:pPr marL="457200" indent="-457200">
              <a:buFont typeface="Arial" panose="020B0604020202020204" pitchFamily="34" charset="0"/>
              <a:buChar char="•"/>
            </a:pPr>
            <a:r>
              <a:rPr lang="et-EE" sz="2400" dirty="0"/>
              <a:t>Inkassodele loovutatud nõudeid pole</a:t>
            </a:r>
          </a:p>
          <a:p>
            <a:pPr marL="457200" indent="-457200">
              <a:buFont typeface="Arial" panose="020B0604020202020204" pitchFamily="34" charset="0"/>
              <a:buChar char="•"/>
            </a:pPr>
            <a:r>
              <a:rPr lang="et-EE" sz="2400" dirty="0"/>
              <a:t>Üks (</a:t>
            </a:r>
            <a:r>
              <a:rPr lang="et-EE" sz="2400" dirty="0" err="1"/>
              <a:t>Upplysningscentralen</a:t>
            </a:r>
            <a:r>
              <a:rPr lang="et-EE" sz="2400" dirty="0"/>
              <a:t>) pakub ka positiivset teavet, kuid üksnes nendele, kes ka ise seda jagavad</a:t>
            </a:r>
          </a:p>
          <a:p>
            <a:pPr marL="457200" indent="-457200">
              <a:buFont typeface="Arial" panose="020B0604020202020204" pitchFamily="34" charset="0"/>
              <a:buChar char="•"/>
            </a:pPr>
            <a:r>
              <a:rPr lang="et-EE" sz="2400" dirty="0"/>
              <a:t>Pole kohustust jagada teavet omavahel</a:t>
            </a:r>
          </a:p>
          <a:p>
            <a:pPr marL="457200" indent="-457200">
              <a:buFont typeface="Arial" panose="020B0604020202020204" pitchFamily="34" charset="0"/>
              <a:buChar char="•"/>
            </a:pPr>
            <a:r>
              <a:rPr lang="et-EE" sz="2400" dirty="0"/>
              <a:t>Killustatud teave</a:t>
            </a:r>
          </a:p>
          <a:p>
            <a:pPr marL="457200" indent="-457200">
              <a:buFont typeface="Arial" panose="020B0604020202020204" pitchFamily="34" charset="0"/>
              <a:buChar char="•"/>
            </a:pPr>
            <a:endParaRPr lang="et-EE" sz="2400" dirty="0"/>
          </a:p>
          <a:p>
            <a:pPr marL="457200" indent="-457200">
              <a:buFont typeface="Arial" panose="020B0604020202020204" pitchFamily="34" charset="0"/>
              <a:buChar char="•"/>
            </a:pPr>
            <a:endParaRPr lang="et-EE" dirty="0"/>
          </a:p>
        </p:txBody>
      </p:sp>
      <p:sp>
        <p:nvSpPr>
          <p:cNvPr id="4" name="Slaidinumbri kohatäide 3">
            <a:extLst>
              <a:ext uri="{FF2B5EF4-FFF2-40B4-BE49-F238E27FC236}">
                <a16:creationId xmlns:a16="http://schemas.microsoft.com/office/drawing/2014/main" id="{BD258C20-F6C6-7FAD-19F4-BEF4B0255188}"/>
              </a:ext>
            </a:extLst>
          </p:cNvPr>
          <p:cNvSpPr>
            <a:spLocks noGrp="1"/>
          </p:cNvSpPr>
          <p:nvPr>
            <p:ph type="sldNum" sz="quarter" idx="4"/>
          </p:nvPr>
        </p:nvSpPr>
        <p:spPr/>
        <p:txBody>
          <a:bodyPr/>
          <a:lstStyle/>
          <a:p>
            <a:pPr>
              <a:defRPr/>
            </a:pPr>
            <a:fld id="{DADBB38E-37F0-4099-9E14-30415241E9AC}" type="slidenum">
              <a:rPr lang="en-US" smtClean="0"/>
              <a:pPr>
                <a:defRPr/>
              </a:pPr>
              <a:t>25</a:t>
            </a:fld>
            <a:endParaRPr lang="en-US" dirty="0"/>
          </a:p>
        </p:txBody>
      </p:sp>
    </p:spTree>
    <p:extLst>
      <p:ext uri="{BB962C8B-B14F-4D97-AF65-F5344CB8AC3E}">
        <p14:creationId xmlns:p14="http://schemas.microsoft.com/office/powerpoint/2010/main" val="38922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C4A181E-EF88-862E-A5F7-F2F740AC68F6}"/>
              </a:ext>
            </a:extLst>
          </p:cNvPr>
          <p:cNvSpPr>
            <a:spLocks noGrp="1"/>
          </p:cNvSpPr>
          <p:nvPr>
            <p:ph type="title"/>
          </p:nvPr>
        </p:nvSpPr>
        <p:spPr/>
        <p:txBody>
          <a:bodyPr/>
          <a:lstStyle/>
          <a:p>
            <a:r>
              <a:rPr lang="et-EE" dirty="0"/>
              <a:t>Muud andmebaasid </a:t>
            </a:r>
          </a:p>
        </p:txBody>
      </p:sp>
      <p:sp>
        <p:nvSpPr>
          <p:cNvPr id="3" name="Teksti kohatäide 2">
            <a:extLst>
              <a:ext uri="{FF2B5EF4-FFF2-40B4-BE49-F238E27FC236}">
                <a16:creationId xmlns:a16="http://schemas.microsoft.com/office/drawing/2014/main" id="{95693381-D44F-8B1A-F150-97814FDFF13E}"/>
              </a:ext>
            </a:extLst>
          </p:cNvPr>
          <p:cNvSpPr>
            <a:spLocks noGrp="1"/>
          </p:cNvSpPr>
          <p:nvPr>
            <p:ph type="body" sz="quarter" idx="10"/>
          </p:nvPr>
        </p:nvSpPr>
        <p:spPr/>
        <p:txBody>
          <a:bodyPr/>
          <a:lstStyle/>
          <a:p>
            <a:r>
              <a:rPr lang="et-EE" dirty="0"/>
              <a:t>Eestis:</a:t>
            </a:r>
          </a:p>
          <a:p>
            <a:pPr marL="457200" indent="-457200">
              <a:buFont typeface="Arial" panose="020B0604020202020204" pitchFamily="34" charset="0"/>
              <a:buChar char="•"/>
            </a:pPr>
            <a:r>
              <a:rPr lang="et-EE" sz="2000" dirty="0"/>
              <a:t>MTA ja Pensioniregister sissetulekuandmete kohta, andmenõusolekuteenus (</a:t>
            </a:r>
            <a:r>
              <a:rPr lang="et-EE" sz="2000" dirty="0" err="1"/>
              <a:t>AvTS</a:t>
            </a:r>
            <a:r>
              <a:rPr lang="et-EE" sz="2000" dirty="0"/>
              <a:t> § 43-10);</a:t>
            </a:r>
          </a:p>
          <a:p>
            <a:pPr marL="457200" indent="-457200">
              <a:buFont typeface="Arial" panose="020B0604020202020204" pitchFamily="34" charset="0"/>
              <a:buChar char="•"/>
            </a:pPr>
            <a:r>
              <a:rPr lang="et-EE" sz="2000" dirty="0"/>
              <a:t>Äriregister, kinnistusraamat (</a:t>
            </a:r>
            <a:r>
              <a:rPr lang="et-EE" sz="2000" dirty="0" err="1"/>
              <a:t>RKTKm</a:t>
            </a:r>
            <a:r>
              <a:rPr lang="et-EE" sz="2000" dirty="0"/>
              <a:t> 2-21-13098, p 18)</a:t>
            </a:r>
          </a:p>
          <a:p>
            <a:r>
              <a:rPr lang="et-EE" dirty="0"/>
              <a:t>Lätis</a:t>
            </a:r>
          </a:p>
          <a:p>
            <a:pPr marL="457200" indent="-457200">
              <a:buFont typeface="Arial" panose="020B0604020202020204" pitchFamily="34" charset="0"/>
              <a:buChar char="•"/>
            </a:pPr>
            <a:r>
              <a:rPr lang="et-EE" sz="2000" dirty="0"/>
              <a:t>Krediidiregistritel ligipääs maksu- ja pensioniandmetele, jagamine nõusolekul</a:t>
            </a:r>
          </a:p>
          <a:p>
            <a:r>
              <a:rPr lang="et-EE" dirty="0"/>
              <a:t>Rootsis</a:t>
            </a:r>
            <a:endParaRPr lang="et-EE" sz="2400" dirty="0"/>
          </a:p>
          <a:p>
            <a:pPr marL="342900" indent="-342900">
              <a:buFont typeface="Arial" panose="020B0604020202020204" pitchFamily="34" charset="0"/>
              <a:buChar char="•"/>
            </a:pPr>
            <a:r>
              <a:rPr lang="et-EE" sz="2000" dirty="0"/>
              <a:t>Maksuandmed täielikult avalikud</a:t>
            </a:r>
          </a:p>
          <a:p>
            <a:pPr marL="457200" indent="-457200">
              <a:buFont typeface="Arial" panose="020B0604020202020204" pitchFamily="34" charset="0"/>
              <a:buChar char="•"/>
            </a:pPr>
            <a:endParaRPr lang="et-EE" dirty="0"/>
          </a:p>
          <a:p>
            <a:endParaRPr lang="et-EE" dirty="0"/>
          </a:p>
        </p:txBody>
      </p:sp>
      <p:sp>
        <p:nvSpPr>
          <p:cNvPr id="4" name="Slaidinumbri kohatäide 3">
            <a:extLst>
              <a:ext uri="{FF2B5EF4-FFF2-40B4-BE49-F238E27FC236}">
                <a16:creationId xmlns:a16="http://schemas.microsoft.com/office/drawing/2014/main" id="{AA3F10F6-BB0B-4C48-4C04-E925E5FCA588}"/>
              </a:ext>
            </a:extLst>
          </p:cNvPr>
          <p:cNvSpPr>
            <a:spLocks noGrp="1"/>
          </p:cNvSpPr>
          <p:nvPr>
            <p:ph type="sldNum" sz="quarter" idx="4"/>
          </p:nvPr>
        </p:nvSpPr>
        <p:spPr/>
        <p:txBody>
          <a:bodyPr/>
          <a:lstStyle/>
          <a:p>
            <a:pPr>
              <a:defRPr/>
            </a:pPr>
            <a:fld id="{DADBB38E-37F0-4099-9E14-30415241E9AC}" type="slidenum">
              <a:rPr lang="en-US" smtClean="0"/>
              <a:pPr>
                <a:defRPr/>
              </a:pPr>
              <a:t>26</a:t>
            </a:fld>
            <a:endParaRPr lang="en-US" dirty="0"/>
          </a:p>
        </p:txBody>
      </p:sp>
    </p:spTree>
    <p:extLst>
      <p:ext uri="{BB962C8B-B14F-4D97-AF65-F5344CB8AC3E}">
        <p14:creationId xmlns:p14="http://schemas.microsoft.com/office/powerpoint/2010/main" val="3556115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EB9D66C-754C-7FED-5A9B-9D6A7D730778}"/>
              </a:ext>
            </a:extLst>
          </p:cNvPr>
          <p:cNvSpPr>
            <a:spLocks noGrp="1"/>
          </p:cNvSpPr>
          <p:nvPr>
            <p:ph type="title"/>
          </p:nvPr>
        </p:nvSpPr>
        <p:spPr/>
        <p:txBody>
          <a:bodyPr/>
          <a:lstStyle/>
          <a:p>
            <a:r>
              <a:rPr lang="et-EE" dirty="0"/>
              <a:t>Pangakonto väljavõte</a:t>
            </a:r>
          </a:p>
        </p:txBody>
      </p:sp>
      <p:sp>
        <p:nvSpPr>
          <p:cNvPr id="3" name="Teksti kohatäide 2">
            <a:extLst>
              <a:ext uri="{FF2B5EF4-FFF2-40B4-BE49-F238E27FC236}">
                <a16:creationId xmlns:a16="http://schemas.microsoft.com/office/drawing/2014/main" id="{D671B514-CA6E-2FA7-A3AE-6DCADD11AA52}"/>
              </a:ext>
            </a:extLst>
          </p:cNvPr>
          <p:cNvSpPr>
            <a:spLocks noGrp="1"/>
          </p:cNvSpPr>
          <p:nvPr>
            <p:ph type="body" sz="quarter" idx="10"/>
          </p:nvPr>
        </p:nvSpPr>
        <p:spPr/>
        <p:txBody>
          <a:bodyPr/>
          <a:lstStyle/>
          <a:p>
            <a:pPr marL="342900" indent="-342900">
              <a:buFont typeface="Arial" panose="020B0604020202020204" pitchFamily="34" charset="0"/>
              <a:buChar char="•"/>
            </a:pPr>
            <a:r>
              <a:rPr lang="et-EE" sz="2000" dirty="0"/>
              <a:t>Eestis</a:t>
            </a:r>
            <a:r>
              <a:rPr lang="et-EE" sz="2400" dirty="0"/>
              <a:t> k</a:t>
            </a:r>
            <a:r>
              <a:rPr lang="et-EE" sz="2000" dirty="0"/>
              <a:t>ohtupraktikas eeldatud kogumine ja täielikult läbitöötamine (</a:t>
            </a:r>
            <a:r>
              <a:rPr lang="et-EE" sz="2000" dirty="0" err="1"/>
              <a:t>RKTKm</a:t>
            </a:r>
            <a:r>
              <a:rPr lang="et-EE" sz="2000" dirty="0"/>
              <a:t> 2-21-13098, p 18), mh eeldatakse järgneva hindamist:</a:t>
            </a:r>
          </a:p>
          <a:p>
            <a:pPr marL="914400" lvl="1" indent="-457200">
              <a:buFont typeface="Arial" panose="020B0604020202020204" pitchFamily="34" charset="0"/>
              <a:buChar char="•"/>
            </a:pPr>
            <a:r>
              <a:rPr lang="et-EE" sz="1800" dirty="0"/>
              <a:t>Mis kellaajal ja millised asutusi külastab</a:t>
            </a:r>
          </a:p>
          <a:p>
            <a:pPr marL="914400" lvl="1" indent="-457200">
              <a:buFont typeface="Arial" panose="020B0604020202020204" pitchFamily="34" charset="0"/>
              <a:buChar char="•"/>
            </a:pPr>
            <a:r>
              <a:rPr lang="et-EE" sz="1800" dirty="0"/>
              <a:t>Terviseandmed, vanus</a:t>
            </a:r>
          </a:p>
          <a:p>
            <a:pPr marL="914400" lvl="1" indent="-457200">
              <a:buFont typeface="Arial" panose="020B0604020202020204" pitchFamily="34" charset="0"/>
              <a:buChar char="•"/>
            </a:pPr>
            <a:r>
              <a:rPr lang="et-EE" sz="1800" dirty="0"/>
              <a:t>Potentsiaalselt seksuaalkäitumine</a:t>
            </a:r>
          </a:p>
          <a:p>
            <a:pPr marL="342900" indent="-342900">
              <a:buFont typeface="Arial" panose="020B0604020202020204" pitchFamily="34" charset="0"/>
              <a:buChar char="•"/>
            </a:pPr>
            <a:r>
              <a:rPr lang="et-EE" sz="2000" dirty="0"/>
              <a:t>Lätis praktikas küsitakse, kohtupraktikas ja järelevalves piiratud juhtumid, kus eeldatakse</a:t>
            </a:r>
          </a:p>
          <a:p>
            <a:pPr marL="342900" indent="-342900">
              <a:buFont typeface="Arial" panose="020B0604020202020204" pitchFamily="34" charset="0"/>
              <a:buChar char="•"/>
            </a:pPr>
            <a:r>
              <a:rPr lang="et-EE" sz="2000" dirty="0"/>
              <a:t>Rootsis praktikas küsitakse, kuid kui välja arvata üksikud juhtumid, siis küsimata jätmist ei peeta rikkumiseks</a:t>
            </a:r>
          </a:p>
          <a:p>
            <a:pPr marL="342900" indent="-342900">
              <a:buFont typeface="Arial" panose="020B0604020202020204" pitchFamily="34" charset="0"/>
              <a:buChar char="•"/>
            </a:pPr>
            <a:r>
              <a:rPr lang="et-EE" sz="2000" dirty="0"/>
              <a:t>Kõigi riikide praktika kooskõla uue direktiivi Art-ga 18(3), GDPR?</a:t>
            </a:r>
          </a:p>
        </p:txBody>
      </p:sp>
      <p:sp>
        <p:nvSpPr>
          <p:cNvPr id="4" name="Slaidinumbri kohatäide 3">
            <a:extLst>
              <a:ext uri="{FF2B5EF4-FFF2-40B4-BE49-F238E27FC236}">
                <a16:creationId xmlns:a16="http://schemas.microsoft.com/office/drawing/2014/main" id="{DDE65B64-3815-E9BA-0CA6-3A118FD34BA9}"/>
              </a:ext>
            </a:extLst>
          </p:cNvPr>
          <p:cNvSpPr>
            <a:spLocks noGrp="1"/>
          </p:cNvSpPr>
          <p:nvPr>
            <p:ph type="sldNum" sz="quarter" idx="4"/>
          </p:nvPr>
        </p:nvSpPr>
        <p:spPr/>
        <p:txBody>
          <a:bodyPr/>
          <a:lstStyle/>
          <a:p>
            <a:pPr>
              <a:defRPr/>
            </a:pPr>
            <a:fld id="{DADBB38E-37F0-4099-9E14-30415241E9AC}" type="slidenum">
              <a:rPr lang="en-US" smtClean="0"/>
              <a:pPr>
                <a:defRPr/>
              </a:pPr>
              <a:t>27</a:t>
            </a:fld>
            <a:endParaRPr lang="en-US" dirty="0"/>
          </a:p>
        </p:txBody>
      </p:sp>
    </p:spTree>
    <p:extLst>
      <p:ext uri="{BB962C8B-B14F-4D97-AF65-F5344CB8AC3E}">
        <p14:creationId xmlns:p14="http://schemas.microsoft.com/office/powerpoint/2010/main" val="1036742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E769C4A4-0A99-2958-7134-1A8A4ADFA87C}"/>
              </a:ext>
            </a:extLst>
          </p:cNvPr>
          <p:cNvSpPr>
            <a:spLocks noGrp="1"/>
          </p:cNvSpPr>
          <p:nvPr>
            <p:ph type="title"/>
          </p:nvPr>
        </p:nvSpPr>
        <p:spPr/>
        <p:txBody>
          <a:bodyPr/>
          <a:lstStyle/>
          <a:p>
            <a:r>
              <a:rPr lang="et-EE" dirty="0"/>
              <a:t>Kogutud teabe kontrollimine: Eesti</a:t>
            </a:r>
          </a:p>
        </p:txBody>
      </p:sp>
      <p:sp>
        <p:nvSpPr>
          <p:cNvPr id="3" name="Teksti kohatäide 2">
            <a:extLst>
              <a:ext uri="{FF2B5EF4-FFF2-40B4-BE49-F238E27FC236}">
                <a16:creationId xmlns:a16="http://schemas.microsoft.com/office/drawing/2014/main" id="{A153C724-E9D6-456C-249A-6ECA33777A33}"/>
              </a:ext>
            </a:extLst>
          </p:cNvPr>
          <p:cNvSpPr>
            <a:spLocks noGrp="1"/>
          </p:cNvSpPr>
          <p:nvPr>
            <p:ph type="body" sz="quarter" idx="10"/>
          </p:nvPr>
        </p:nvSpPr>
        <p:spPr/>
        <p:txBody>
          <a:bodyPr/>
          <a:lstStyle/>
          <a:p>
            <a:r>
              <a:rPr lang="et-EE" sz="2400" dirty="0"/>
              <a:t>Sisuliselt mitmest allikast saadud teabe võrdlemise kohustus</a:t>
            </a:r>
          </a:p>
          <a:p>
            <a:r>
              <a:rPr lang="et-EE" sz="2000" dirty="0"/>
              <a:t>KAVS § 50 lg 3:  KA peab tegema mõistlikke pingutusi, et kontrollida tarbija esitatud teavet, arvestades käesolevas seaduses ja </a:t>
            </a:r>
            <a:r>
              <a:rPr lang="et-EE" sz="2000" dirty="0" err="1"/>
              <a:t>VÕS-s</a:t>
            </a:r>
            <a:r>
              <a:rPr lang="et-EE" sz="2000" dirty="0"/>
              <a:t> sätestatud nõudeid teabe kogumisele ja tuginedes võimaluse korral talle iseseisvalt kättesaadavale teabele</a:t>
            </a:r>
          </a:p>
          <a:p>
            <a:pPr marL="457200" indent="-457200">
              <a:buFont typeface="Arial" panose="020B0604020202020204" pitchFamily="34" charset="0"/>
              <a:buChar char="•"/>
            </a:pPr>
            <a:r>
              <a:rPr lang="et-EE" sz="2400" dirty="0"/>
              <a:t>Laenutaotlus: sissetulek 1500€</a:t>
            </a:r>
          </a:p>
          <a:p>
            <a:pPr marL="457200" indent="-457200">
              <a:buFont typeface="Arial" panose="020B0604020202020204" pitchFamily="34" charset="0"/>
              <a:buChar char="•"/>
            </a:pPr>
            <a:r>
              <a:rPr lang="et-EE" sz="2400" dirty="0"/>
              <a:t>MTA andmed: sissetulek 1000€</a:t>
            </a:r>
          </a:p>
          <a:p>
            <a:r>
              <a:rPr lang="et-EE" sz="2400" dirty="0"/>
              <a:t>Kas KA võib arvestada sissetulekuks 1500€? Või 1000€? Mida peaks  tegema?</a:t>
            </a:r>
          </a:p>
          <a:p>
            <a:endParaRPr lang="et-EE" dirty="0"/>
          </a:p>
        </p:txBody>
      </p:sp>
      <p:sp>
        <p:nvSpPr>
          <p:cNvPr id="4" name="Slaidinumbri kohatäide 3">
            <a:extLst>
              <a:ext uri="{FF2B5EF4-FFF2-40B4-BE49-F238E27FC236}">
                <a16:creationId xmlns:a16="http://schemas.microsoft.com/office/drawing/2014/main" id="{42CF86F2-7579-9418-4EC4-29FEBB30A91F}"/>
              </a:ext>
            </a:extLst>
          </p:cNvPr>
          <p:cNvSpPr>
            <a:spLocks noGrp="1"/>
          </p:cNvSpPr>
          <p:nvPr>
            <p:ph type="sldNum" sz="quarter" idx="4"/>
          </p:nvPr>
        </p:nvSpPr>
        <p:spPr/>
        <p:txBody>
          <a:bodyPr/>
          <a:lstStyle/>
          <a:p>
            <a:pPr>
              <a:defRPr/>
            </a:pPr>
            <a:fld id="{DADBB38E-37F0-4099-9E14-30415241E9AC}" type="slidenum">
              <a:rPr lang="en-US" smtClean="0"/>
              <a:pPr>
                <a:defRPr/>
              </a:pPr>
              <a:t>28</a:t>
            </a:fld>
            <a:endParaRPr lang="en-US" dirty="0"/>
          </a:p>
        </p:txBody>
      </p:sp>
    </p:spTree>
    <p:extLst>
      <p:ext uri="{BB962C8B-B14F-4D97-AF65-F5344CB8AC3E}">
        <p14:creationId xmlns:p14="http://schemas.microsoft.com/office/powerpoint/2010/main" val="1019862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E9AC7448-F8D2-0BF7-FE07-D95C71A79438}"/>
              </a:ext>
            </a:extLst>
          </p:cNvPr>
          <p:cNvSpPr>
            <a:spLocks noGrp="1"/>
          </p:cNvSpPr>
          <p:nvPr>
            <p:ph type="title"/>
          </p:nvPr>
        </p:nvSpPr>
        <p:spPr/>
        <p:txBody>
          <a:bodyPr/>
          <a:lstStyle/>
          <a:p>
            <a:r>
              <a:rPr lang="et-EE" dirty="0"/>
              <a:t>Kogutud teabe kontrollimine: Eesti</a:t>
            </a:r>
          </a:p>
        </p:txBody>
      </p:sp>
      <p:sp>
        <p:nvSpPr>
          <p:cNvPr id="3" name="Teksti kohatäide 2">
            <a:extLst>
              <a:ext uri="{FF2B5EF4-FFF2-40B4-BE49-F238E27FC236}">
                <a16:creationId xmlns:a16="http://schemas.microsoft.com/office/drawing/2014/main" id="{3A3CA1C2-766C-D041-F4B8-7F1656EF28CB}"/>
              </a:ext>
            </a:extLst>
          </p:cNvPr>
          <p:cNvSpPr>
            <a:spLocks noGrp="1"/>
          </p:cNvSpPr>
          <p:nvPr>
            <p:ph type="body" sz="quarter" idx="10"/>
          </p:nvPr>
        </p:nvSpPr>
        <p:spPr/>
        <p:txBody>
          <a:bodyPr/>
          <a:lstStyle/>
          <a:p>
            <a:r>
              <a:rPr lang="et-EE" dirty="0" err="1"/>
              <a:t>RKTKo</a:t>
            </a:r>
            <a:r>
              <a:rPr lang="et-EE" dirty="0"/>
              <a:t> 2-14-21710, p 29.2:  </a:t>
            </a:r>
          </a:p>
          <a:p>
            <a:r>
              <a:rPr lang="et-EE" sz="2400" dirty="0"/>
              <a:t>KA peab selgitama, kas ja millist osa ebamäärase tähistusega laekumistest saab pidada laenutaotleja sissetulekuks ning millise püsiva sissetulekuga saab laenutaotleja arvestada edaspidi. Kahtlusi võiks äratada asjaolu, et arvestatud kuusissetulek avalikult suhteliselt vähetuntud tööandjalt on laenu taotlemise ajal erakordselt kõrge ja võib olla ka eluliselt ebausutav. </a:t>
            </a:r>
          </a:p>
        </p:txBody>
      </p:sp>
      <p:sp>
        <p:nvSpPr>
          <p:cNvPr id="4" name="Slaidinumbri kohatäide 3">
            <a:extLst>
              <a:ext uri="{FF2B5EF4-FFF2-40B4-BE49-F238E27FC236}">
                <a16:creationId xmlns:a16="http://schemas.microsoft.com/office/drawing/2014/main" id="{5DC179A5-1AD2-6EBB-60F3-29DF58C2DA92}"/>
              </a:ext>
            </a:extLst>
          </p:cNvPr>
          <p:cNvSpPr>
            <a:spLocks noGrp="1"/>
          </p:cNvSpPr>
          <p:nvPr>
            <p:ph type="sldNum" sz="quarter" idx="4"/>
          </p:nvPr>
        </p:nvSpPr>
        <p:spPr/>
        <p:txBody>
          <a:bodyPr/>
          <a:lstStyle/>
          <a:p>
            <a:pPr>
              <a:defRPr/>
            </a:pPr>
            <a:fld id="{DADBB38E-37F0-4099-9E14-30415241E9AC}" type="slidenum">
              <a:rPr lang="en-US" smtClean="0"/>
              <a:pPr>
                <a:defRPr/>
              </a:pPr>
              <a:t>29</a:t>
            </a:fld>
            <a:endParaRPr lang="en-US" dirty="0"/>
          </a:p>
        </p:txBody>
      </p:sp>
    </p:spTree>
    <p:extLst>
      <p:ext uri="{BB962C8B-B14F-4D97-AF65-F5344CB8AC3E}">
        <p14:creationId xmlns:p14="http://schemas.microsoft.com/office/powerpoint/2010/main" val="984258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7E6FB1C-2792-98E6-6000-146BA5C3ED13}"/>
              </a:ext>
            </a:extLst>
          </p:cNvPr>
          <p:cNvSpPr>
            <a:spLocks noGrp="1"/>
          </p:cNvSpPr>
          <p:nvPr>
            <p:ph type="title"/>
          </p:nvPr>
        </p:nvSpPr>
        <p:spPr/>
        <p:txBody>
          <a:bodyPr/>
          <a:lstStyle/>
          <a:p>
            <a:r>
              <a:rPr lang="et-EE" dirty="0"/>
              <a:t>Kogutud teabe kontrollimine: Eesti</a:t>
            </a:r>
          </a:p>
        </p:txBody>
      </p:sp>
      <p:sp>
        <p:nvSpPr>
          <p:cNvPr id="3" name="Teksti kohatäide 2">
            <a:extLst>
              <a:ext uri="{FF2B5EF4-FFF2-40B4-BE49-F238E27FC236}">
                <a16:creationId xmlns:a16="http://schemas.microsoft.com/office/drawing/2014/main" id="{865C621E-E9C8-1FE8-5D6F-0ECAC6D50906}"/>
              </a:ext>
            </a:extLst>
          </p:cNvPr>
          <p:cNvSpPr>
            <a:spLocks noGrp="1"/>
          </p:cNvSpPr>
          <p:nvPr>
            <p:ph type="body" sz="quarter" idx="10"/>
          </p:nvPr>
        </p:nvSpPr>
        <p:spPr/>
        <p:txBody>
          <a:bodyPr/>
          <a:lstStyle/>
          <a:p>
            <a:r>
              <a:rPr lang="et-EE" b="1" dirty="0" err="1"/>
              <a:t>RKTKm</a:t>
            </a:r>
            <a:r>
              <a:rPr lang="et-EE" b="1" dirty="0"/>
              <a:t> 2-21-13098, p 21: </a:t>
            </a:r>
          </a:p>
          <a:p>
            <a:r>
              <a:rPr lang="et-EE" sz="2400" dirty="0"/>
              <a:t>Kui ilmnevad asjaolud, mis ei võimalda tarbija krediidivõimelisust nõuetekohaselt hinnata (nt esineb vastuolu tarbija enda esitatud andmete ja andmekogudest kogutud andmete vahel), siis peab krediidiandja küsima vajaduse korral tarbijalt lisateavet.</a:t>
            </a:r>
          </a:p>
          <a:p>
            <a:r>
              <a:rPr lang="et-EE" dirty="0"/>
              <a:t>Mida teha kui laenutaotluses märgitud kuludena 0€?</a:t>
            </a:r>
          </a:p>
        </p:txBody>
      </p:sp>
      <p:sp>
        <p:nvSpPr>
          <p:cNvPr id="4" name="Slaidinumbri kohatäide 3">
            <a:extLst>
              <a:ext uri="{FF2B5EF4-FFF2-40B4-BE49-F238E27FC236}">
                <a16:creationId xmlns:a16="http://schemas.microsoft.com/office/drawing/2014/main" id="{119BD4E3-6103-9181-7963-AE21EBC8EA8F}"/>
              </a:ext>
            </a:extLst>
          </p:cNvPr>
          <p:cNvSpPr>
            <a:spLocks noGrp="1"/>
          </p:cNvSpPr>
          <p:nvPr>
            <p:ph type="sldNum" sz="quarter" idx="4"/>
          </p:nvPr>
        </p:nvSpPr>
        <p:spPr/>
        <p:txBody>
          <a:bodyPr/>
          <a:lstStyle/>
          <a:p>
            <a:pPr>
              <a:defRPr/>
            </a:pPr>
            <a:fld id="{DADBB38E-37F0-4099-9E14-30415241E9AC}" type="slidenum">
              <a:rPr lang="en-US" smtClean="0"/>
              <a:pPr>
                <a:defRPr/>
              </a:pPr>
              <a:t>30</a:t>
            </a:fld>
            <a:endParaRPr lang="en-US" dirty="0"/>
          </a:p>
        </p:txBody>
      </p:sp>
    </p:spTree>
    <p:extLst>
      <p:ext uri="{BB962C8B-B14F-4D97-AF65-F5344CB8AC3E}">
        <p14:creationId xmlns:p14="http://schemas.microsoft.com/office/powerpoint/2010/main" val="1889491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051BE3D6-3BCA-DE07-7618-2DB022207E1D}"/>
              </a:ext>
            </a:extLst>
          </p:cNvPr>
          <p:cNvSpPr>
            <a:spLocks noGrp="1"/>
          </p:cNvSpPr>
          <p:nvPr>
            <p:ph type="title"/>
          </p:nvPr>
        </p:nvSpPr>
        <p:spPr/>
        <p:txBody>
          <a:bodyPr/>
          <a:lstStyle/>
          <a:p>
            <a:r>
              <a:rPr lang="et-EE" dirty="0"/>
              <a:t>Kogutud teabe kontrollimine: Läti</a:t>
            </a:r>
          </a:p>
        </p:txBody>
      </p:sp>
      <p:sp>
        <p:nvSpPr>
          <p:cNvPr id="3" name="Teksti kohatäide 2">
            <a:extLst>
              <a:ext uri="{FF2B5EF4-FFF2-40B4-BE49-F238E27FC236}">
                <a16:creationId xmlns:a16="http://schemas.microsoft.com/office/drawing/2014/main" id="{743D839F-723C-EFE8-5E73-17EED449615E}"/>
              </a:ext>
            </a:extLst>
          </p:cNvPr>
          <p:cNvSpPr>
            <a:spLocks noGrp="1"/>
          </p:cNvSpPr>
          <p:nvPr>
            <p:ph type="body" sz="quarter" idx="10"/>
          </p:nvPr>
        </p:nvSpPr>
        <p:spPr/>
        <p:txBody>
          <a:bodyPr/>
          <a:lstStyle/>
          <a:p>
            <a:pPr marL="457200" indent="-457200">
              <a:buFont typeface="Arial" panose="020B0604020202020204" pitchFamily="34" charset="0"/>
              <a:buChar char="•"/>
            </a:pPr>
            <a:r>
              <a:rPr lang="et-EE" dirty="0"/>
              <a:t>Ka Läti kohtupraktikas peetakse rikkumiseks seda, kui tuginetakse üksnes kas tarbijalt saadud teabele või üksnes krediidiregistrist saadud teabele</a:t>
            </a:r>
          </a:p>
          <a:p>
            <a:pPr marL="457200" indent="-457200">
              <a:buFont typeface="Arial" panose="020B0604020202020204" pitchFamily="34" charset="0"/>
              <a:buChar char="•"/>
            </a:pPr>
            <a:r>
              <a:rPr lang="et-EE" dirty="0"/>
              <a:t>Seaduses sätestatud kohustus krediidiregistritelt teavet küsida</a:t>
            </a:r>
          </a:p>
          <a:p>
            <a:pPr marL="457200" indent="-457200">
              <a:buFont typeface="Arial" panose="020B0604020202020204" pitchFamily="34" charset="0"/>
              <a:buChar char="•"/>
            </a:pPr>
            <a:r>
              <a:rPr lang="et-EE" dirty="0"/>
              <a:t>Samuti peetakse rikkumiseks üksnes ühelt registrilt küsimist, teabe vahetamise kohustus? </a:t>
            </a:r>
          </a:p>
          <a:p>
            <a:endParaRPr lang="et-EE" dirty="0"/>
          </a:p>
          <a:p>
            <a:endParaRPr lang="et-EE" dirty="0"/>
          </a:p>
        </p:txBody>
      </p:sp>
      <p:sp>
        <p:nvSpPr>
          <p:cNvPr id="4" name="Slaidinumbri kohatäide 3">
            <a:extLst>
              <a:ext uri="{FF2B5EF4-FFF2-40B4-BE49-F238E27FC236}">
                <a16:creationId xmlns:a16="http://schemas.microsoft.com/office/drawing/2014/main" id="{9DAB8255-70F9-8C3C-473F-8CDD992FC199}"/>
              </a:ext>
            </a:extLst>
          </p:cNvPr>
          <p:cNvSpPr>
            <a:spLocks noGrp="1"/>
          </p:cNvSpPr>
          <p:nvPr>
            <p:ph type="sldNum" sz="quarter" idx="4"/>
          </p:nvPr>
        </p:nvSpPr>
        <p:spPr/>
        <p:txBody>
          <a:bodyPr/>
          <a:lstStyle/>
          <a:p>
            <a:pPr>
              <a:defRPr/>
            </a:pPr>
            <a:fld id="{DADBB38E-37F0-4099-9E14-30415241E9AC}" type="slidenum">
              <a:rPr lang="en-US" smtClean="0"/>
              <a:pPr>
                <a:defRPr/>
              </a:pPr>
              <a:t>31</a:t>
            </a:fld>
            <a:endParaRPr lang="en-US" dirty="0"/>
          </a:p>
        </p:txBody>
      </p:sp>
    </p:spTree>
    <p:extLst>
      <p:ext uri="{BB962C8B-B14F-4D97-AF65-F5344CB8AC3E}">
        <p14:creationId xmlns:p14="http://schemas.microsoft.com/office/powerpoint/2010/main" val="751620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5CF3166-91BE-A0D2-6E4C-212738433DF8}"/>
              </a:ext>
            </a:extLst>
          </p:cNvPr>
          <p:cNvSpPr>
            <a:spLocks noGrp="1"/>
          </p:cNvSpPr>
          <p:nvPr>
            <p:ph type="title"/>
          </p:nvPr>
        </p:nvSpPr>
        <p:spPr/>
        <p:txBody>
          <a:bodyPr/>
          <a:lstStyle/>
          <a:p>
            <a:r>
              <a:rPr lang="et-EE" dirty="0"/>
              <a:t>Kogutud teabe kontrollimine: Rootsi</a:t>
            </a:r>
          </a:p>
        </p:txBody>
      </p:sp>
      <p:sp>
        <p:nvSpPr>
          <p:cNvPr id="3" name="Teksti kohatäide 2">
            <a:extLst>
              <a:ext uri="{FF2B5EF4-FFF2-40B4-BE49-F238E27FC236}">
                <a16:creationId xmlns:a16="http://schemas.microsoft.com/office/drawing/2014/main" id="{D902D952-15C1-CD48-3817-EF2A8DE07AC8}"/>
              </a:ext>
            </a:extLst>
          </p:cNvPr>
          <p:cNvSpPr>
            <a:spLocks noGrp="1"/>
          </p:cNvSpPr>
          <p:nvPr>
            <p:ph type="body" sz="quarter" idx="10"/>
          </p:nvPr>
        </p:nvSpPr>
        <p:spPr/>
        <p:txBody>
          <a:bodyPr/>
          <a:lstStyle/>
          <a:p>
            <a:pPr marL="457200" indent="-457200">
              <a:buFont typeface="Arial" panose="020B0604020202020204" pitchFamily="34" charset="0"/>
              <a:buChar char="•"/>
            </a:pPr>
            <a:r>
              <a:rPr lang="et-EE" sz="2400" dirty="0"/>
              <a:t>Seadus vaikib, FI juhised: Tarbijalt saadud teavet võrrelda väliste allikatega ja vastupidi</a:t>
            </a:r>
          </a:p>
          <a:p>
            <a:pPr marL="457200" indent="-457200">
              <a:buFont typeface="Arial" panose="020B0604020202020204" pitchFamily="34" charset="0"/>
              <a:buChar char="•"/>
            </a:pPr>
            <a:r>
              <a:rPr lang="et-EE" sz="2400" dirty="0"/>
              <a:t>Teave sissetuleku kohta: Tarbija teave vs maksuteave või palgateatis (palgalipik)</a:t>
            </a:r>
          </a:p>
          <a:p>
            <a:pPr marL="457200" indent="-457200">
              <a:buFont typeface="Arial" panose="020B0604020202020204" pitchFamily="34" charset="0"/>
              <a:buChar char="•"/>
            </a:pPr>
            <a:r>
              <a:rPr lang="et-EE" sz="2400" dirty="0"/>
              <a:t>Kulutused: Tarbija teave vs standardiseeritud summad</a:t>
            </a:r>
          </a:p>
          <a:p>
            <a:pPr marL="457200" indent="-457200">
              <a:buFont typeface="Arial" panose="020B0604020202020204" pitchFamily="34" charset="0"/>
              <a:buChar char="•"/>
            </a:pPr>
            <a:r>
              <a:rPr lang="et-EE" sz="2400" dirty="0"/>
              <a:t>Tarbijaameti juhis: Võrrelda ka krediidiregistri teabega</a:t>
            </a:r>
          </a:p>
          <a:p>
            <a:pPr marL="457200" indent="-457200">
              <a:buFont typeface="Arial" panose="020B0604020202020204" pitchFamily="34" charset="0"/>
              <a:buChar char="•"/>
            </a:pPr>
            <a:r>
              <a:rPr lang="et-EE" sz="2400" dirty="0"/>
              <a:t>Enamus rikkumisi seotud kontrolliga</a:t>
            </a:r>
          </a:p>
          <a:p>
            <a:pPr marL="457200" indent="-457200">
              <a:buFont typeface="Arial" panose="020B0604020202020204" pitchFamily="34" charset="0"/>
              <a:buChar char="•"/>
            </a:pPr>
            <a:endParaRPr lang="et-EE" dirty="0"/>
          </a:p>
        </p:txBody>
      </p:sp>
      <p:sp>
        <p:nvSpPr>
          <p:cNvPr id="4" name="Slaidinumbri kohatäide 3">
            <a:extLst>
              <a:ext uri="{FF2B5EF4-FFF2-40B4-BE49-F238E27FC236}">
                <a16:creationId xmlns:a16="http://schemas.microsoft.com/office/drawing/2014/main" id="{AF372924-4148-08F4-4B27-3155124E876D}"/>
              </a:ext>
            </a:extLst>
          </p:cNvPr>
          <p:cNvSpPr>
            <a:spLocks noGrp="1"/>
          </p:cNvSpPr>
          <p:nvPr>
            <p:ph type="sldNum" sz="quarter" idx="4"/>
          </p:nvPr>
        </p:nvSpPr>
        <p:spPr/>
        <p:txBody>
          <a:bodyPr/>
          <a:lstStyle/>
          <a:p>
            <a:pPr>
              <a:defRPr/>
            </a:pPr>
            <a:fld id="{DADBB38E-37F0-4099-9E14-30415241E9AC}" type="slidenum">
              <a:rPr lang="en-US" smtClean="0"/>
              <a:pPr>
                <a:defRPr/>
              </a:pPr>
              <a:t>32</a:t>
            </a:fld>
            <a:endParaRPr lang="en-US" dirty="0"/>
          </a:p>
        </p:txBody>
      </p:sp>
    </p:spTree>
    <p:extLst>
      <p:ext uri="{BB962C8B-B14F-4D97-AF65-F5344CB8AC3E}">
        <p14:creationId xmlns:p14="http://schemas.microsoft.com/office/powerpoint/2010/main" val="3069486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F714A97-6F44-C78D-5930-0F96D0A0776F}"/>
              </a:ext>
            </a:extLst>
          </p:cNvPr>
          <p:cNvSpPr>
            <a:spLocks noGrp="1"/>
          </p:cNvSpPr>
          <p:nvPr>
            <p:ph type="title"/>
          </p:nvPr>
        </p:nvSpPr>
        <p:spPr/>
        <p:txBody>
          <a:bodyPr/>
          <a:lstStyle/>
          <a:p>
            <a:r>
              <a:rPr lang="et-EE" dirty="0"/>
              <a:t>Krediidivõime sisuline hindamine</a:t>
            </a:r>
          </a:p>
        </p:txBody>
      </p:sp>
      <p:sp>
        <p:nvSpPr>
          <p:cNvPr id="3" name="Teksti kohatäide 2">
            <a:extLst>
              <a:ext uri="{FF2B5EF4-FFF2-40B4-BE49-F238E27FC236}">
                <a16:creationId xmlns:a16="http://schemas.microsoft.com/office/drawing/2014/main" id="{020197DA-82C7-5219-1209-96F2508F0D30}"/>
              </a:ext>
            </a:extLst>
          </p:cNvPr>
          <p:cNvSpPr>
            <a:spLocks noGrp="1"/>
          </p:cNvSpPr>
          <p:nvPr>
            <p:ph type="body" sz="quarter" idx="10"/>
          </p:nvPr>
        </p:nvSpPr>
        <p:spPr/>
        <p:txBody>
          <a:bodyPr/>
          <a:lstStyle/>
          <a:p>
            <a:pPr marL="342900" indent="-342900">
              <a:buFont typeface="Arial" panose="020B0604020202020204" pitchFamily="34" charset="0"/>
              <a:buChar char="•"/>
            </a:pPr>
            <a:r>
              <a:rPr lang="et-EE" sz="2400" b="1" dirty="0"/>
              <a:t>Uus direktiiv Art 18(6): </a:t>
            </a:r>
            <a:r>
              <a:rPr lang="et-EE" sz="2400" dirty="0"/>
              <a:t>KA võib anda krediiti üksnes siis, kui krediidivõimelisuse hinnangu kohaselt on tõenäoline, et krediidilepingust tulenevad kohustused täidetakse selle lepinguga nõutavatel tingimustel.</a:t>
            </a:r>
          </a:p>
          <a:p>
            <a:endParaRPr lang="et-EE" sz="2400" dirty="0"/>
          </a:p>
        </p:txBody>
      </p:sp>
      <p:sp>
        <p:nvSpPr>
          <p:cNvPr id="4" name="Slaidinumbri kohatäide 3">
            <a:extLst>
              <a:ext uri="{FF2B5EF4-FFF2-40B4-BE49-F238E27FC236}">
                <a16:creationId xmlns:a16="http://schemas.microsoft.com/office/drawing/2014/main" id="{88DD1867-A4BC-77C0-A0FA-EC5F28DE4371}"/>
              </a:ext>
            </a:extLst>
          </p:cNvPr>
          <p:cNvSpPr>
            <a:spLocks noGrp="1"/>
          </p:cNvSpPr>
          <p:nvPr>
            <p:ph type="sldNum" sz="quarter" idx="4"/>
          </p:nvPr>
        </p:nvSpPr>
        <p:spPr/>
        <p:txBody>
          <a:bodyPr/>
          <a:lstStyle/>
          <a:p>
            <a:pPr>
              <a:defRPr/>
            </a:pPr>
            <a:fld id="{DADBB38E-37F0-4099-9E14-30415241E9AC}" type="slidenum">
              <a:rPr lang="en-US" smtClean="0"/>
              <a:pPr>
                <a:defRPr/>
              </a:pPr>
              <a:t>33</a:t>
            </a:fld>
            <a:endParaRPr lang="en-US" dirty="0"/>
          </a:p>
        </p:txBody>
      </p:sp>
    </p:spTree>
    <p:extLst>
      <p:ext uri="{BB962C8B-B14F-4D97-AF65-F5344CB8AC3E}">
        <p14:creationId xmlns:p14="http://schemas.microsoft.com/office/powerpoint/2010/main" val="6050445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BB3BB174-E581-49F0-0A57-198332104CB6}"/>
              </a:ext>
            </a:extLst>
          </p:cNvPr>
          <p:cNvSpPr>
            <a:spLocks noGrp="1"/>
          </p:cNvSpPr>
          <p:nvPr>
            <p:ph type="title"/>
          </p:nvPr>
        </p:nvSpPr>
        <p:spPr/>
        <p:txBody>
          <a:bodyPr/>
          <a:lstStyle/>
          <a:p>
            <a:r>
              <a:rPr lang="et-EE" dirty="0"/>
              <a:t>Krediidivõime sisuline hindamine: Eesti</a:t>
            </a:r>
          </a:p>
        </p:txBody>
      </p:sp>
      <p:sp>
        <p:nvSpPr>
          <p:cNvPr id="3" name="Teksti kohatäide 2">
            <a:extLst>
              <a:ext uri="{FF2B5EF4-FFF2-40B4-BE49-F238E27FC236}">
                <a16:creationId xmlns:a16="http://schemas.microsoft.com/office/drawing/2014/main" id="{1E81CC6E-2986-0AED-0FC7-0BB4380638A5}"/>
              </a:ext>
            </a:extLst>
          </p:cNvPr>
          <p:cNvSpPr>
            <a:spLocks noGrp="1"/>
          </p:cNvSpPr>
          <p:nvPr>
            <p:ph type="body" sz="quarter" idx="10"/>
          </p:nvPr>
        </p:nvSpPr>
        <p:spPr/>
        <p:txBody>
          <a:bodyPr/>
          <a:lstStyle/>
          <a:p>
            <a:r>
              <a:rPr lang="et-EE" sz="2000" b="1" dirty="0"/>
              <a:t>VÕS § 403-4 lg 6: </a:t>
            </a:r>
            <a:r>
              <a:rPr lang="et-EE" sz="2000" dirty="0"/>
              <a:t>KA võib tarbijaga tarbijakrediidilepingu sõlmida üksnes juhul, kui ta on krediidivõimelisuse hindamise aluseks olevate andmete kogumis analüüsimise tulemusena veendunud, et tarbija on krediidivõimeline</a:t>
            </a:r>
          </a:p>
          <a:p>
            <a:r>
              <a:rPr lang="et-EE" sz="2000" dirty="0"/>
              <a:t>Praktikas ei ole krediidivõimeline, kui:</a:t>
            </a:r>
          </a:p>
          <a:p>
            <a:pPr marL="342900" indent="-342900">
              <a:buFont typeface="Arial" panose="020B0604020202020204" pitchFamily="34" charset="0"/>
              <a:buChar char="•"/>
            </a:pPr>
            <a:r>
              <a:rPr lang="et-EE" sz="2000" dirty="0"/>
              <a:t>Juba mitu laenukohustust (järelmaksud?)</a:t>
            </a:r>
          </a:p>
          <a:p>
            <a:pPr marL="342900" indent="-342900">
              <a:buFont typeface="Arial" panose="020B0604020202020204" pitchFamily="34" charset="0"/>
              <a:buChar char="•"/>
            </a:pPr>
            <a:r>
              <a:rPr lang="et-EE" sz="2000" dirty="0"/>
              <a:t>Maksehäired</a:t>
            </a:r>
          </a:p>
          <a:p>
            <a:pPr marL="342900" indent="-342900">
              <a:buFont typeface="Arial" panose="020B0604020202020204" pitchFamily="34" charset="0"/>
              <a:buChar char="•"/>
            </a:pPr>
            <a:r>
              <a:rPr lang="et-EE" sz="2000" dirty="0"/>
              <a:t>Saab sotsiaaltoetusi (lastetoetused?)</a:t>
            </a:r>
          </a:p>
          <a:p>
            <a:endParaRPr lang="et-EE" sz="2000" dirty="0"/>
          </a:p>
          <a:p>
            <a:pPr marL="342900" indent="-342900">
              <a:buFont typeface="Arial" panose="020B0604020202020204" pitchFamily="34" charset="0"/>
              <a:buChar char="•"/>
            </a:pPr>
            <a:endParaRPr lang="et-EE" sz="2000" dirty="0"/>
          </a:p>
        </p:txBody>
      </p:sp>
      <p:sp>
        <p:nvSpPr>
          <p:cNvPr id="4" name="Slaidinumbri kohatäide 3">
            <a:extLst>
              <a:ext uri="{FF2B5EF4-FFF2-40B4-BE49-F238E27FC236}">
                <a16:creationId xmlns:a16="http://schemas.microsoft.com/office/drawing/2014/main" id="{79FC4CEF-2EBF-FBB3-5B2D-C5C062A011EB}"/>
              </a:ext>
            </a:extLst>
          </p:cNvPr>
          <p:cNvSpPr>
            <a:spLocks noGrp="1"/>
          </p:cNvSpPr>
          <p:nvPr>
            <p:ph type="sldNum" sz="quarter" idx="4"/>
          </p:nvPr>
        </p:nvSpPr>
        <p:spPr/>
        <p:txBody>
          <a:bodyPr/>
          <a:lstStyle/>
          <a:p>
            <a:pPr>
              <a:defRPr/>
            </a:pPr>
            <a:fld id="{DADBB38E-37F0-4099-9E14-30415241E9AC}" type="slidenum">
              <a:rPr lang="en-US" smtClean="0"/>
              <a:pPr>
                <a:defRPr/>
              </a:pPr>
              <a:t>34</a:t>
            </a:fld>
            <a:endParaRPr lang="en-US" dirty="0"/>
          </a:p>
        </p:txBody>
      </p:sp>
    </p:spTree>
    <p:extLst>
      <p:ext uri="{BB962C8B-B14F-4D97-AF65-F5344CB8AC3E}">
        <p14:creationId xmlns:p14="http://schemas.microsoft.com/office/powerpoint/2010/main" val="29490453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69E82B2-CAA5-BFA7-1ADC-D23651A22447}"/>
              </a:ext>
            </a:extLst>
          </p:cNvPr>
          <p:cNvSpPr>
            <a:spLocks noGrp="1"/>
          </p:cNvSpPr>
          <p:nvPr>
            <p:ph type="title"/>
          </p:nvPr>
        </p:nvSpPr>
        <p:spPr/>
        <p:txBody>
          <a:bodyPr/>
          <a:lstStyle/>
          <a:p>
            <a:r>
              <a:rPr lang="et-EE" dirty="0"/>
              <a:t>Krediidivõime sisuline hindamine: Läti</a:t>
            </a:r>
          </a:p>
        </p:txBody>
      </p:sp>
      <p:sp>
        <p:nvSpPr>
          <p:cNvPr id="3" name="Teksti kohatäide 2">
            <a:extLst>
              <a:ext uri="{FF2B5EF4-FFF2-40B4-BE49-F238E27FC236}">
                <a16:creationId xmlns:a16="http://schemas.microsoft.com/office/drawing/2014/main" id="{B03C0A6E-C8A5-4288-026C-C5044CC7F68D}"/>
              </a:ext>
            </a:extLst>
          </p:cNvPr>
          <p:cNvSpPr>
            <a:spLocks noGrp="1"/>
          </p:cNvSpPr>
          <p:nvPr>
            <p:ph type="body" sz="quarter" idx="10"/>
          </p:nvPr>
        </p:nvSpPr>
        <p:spPr/>
        <p:txBody>
          <a:bodyPr/>
          <a:lstStyle/>
          <a:p>
            <a:r>
              <a:rPr lang="et-EE" b="1" dirty="0"/>
              <a:t>Tarbijakaitseseaduse </a:t>
            </a:r>
            <a:r>
              <a:rPr lang="en-GB" b="1" dirty="0"/>
              <a:t>§ 8</a:t>
            </a:r>
            <a:r>
              <a:rPr lang="et-EE" b="1" dirty="0"/>
              <a:t> lg </a:t>
            </a:r>
            <a:r>
              <a:rPr lang="en-GB" b="1" dirty="0"/>
              <a:t>4</a:t>
            </a:r>
            <a:r>
              <a:rPr lang="en-GB" b="1" baseline="30000" dirty="0"/>
              <a:t>4</a:t>
            </a:r>
            <a:r>
              <a:rPr lang="et-EE" dirty="0"/>
              <a:t>: KA võib väljastada laenu üksnes juhul, kui ta on hinnanud tarbija krediidivõimelisust ja selle tulemus kinnitab, et tarbija täidab kõrge tõenäosusega oma lepingulised kohustused</a:t>
            </a:r>
            <a:r>
              <a:rPr lang="en-US" dirty="0"/>
              <a:t> </a:t>
            </a:r>
            <a:r>
              <a:rPr lang="en-GB" dirty="0"/>
              <a:t> </a:t>
            </a:r>
            <a:endParaRPr lang="et-EE" dirty="0"/>
          </a:p>
          <a:p>
            <a:r>
              <a:rPr lang="et-EE" b="1" dirty="0"/>
              <a:t>Tarbijakaitseamet: </a:t>
            </a:r>
            <a:r>
              <a:rPr lang="et-EE" dirty="0"/>
              <a:t>Tarbijal peab olema pärast laenumaksete tegemist piisavalt raha, et katta oma igapäevased vajadused</a:t>
            </a:r>
          </a:p>
        </p:txBody>
      </p:sp>
      <p:sp>
        <p:nvSpPr>
          <p:cNvPr id="4" name="Slaidinumbri kohatäide 3">
            <a:extLst>
              <a:ext uri="{FF2B5EF4-FFF2-40B4-BE49-F238E27FC236}">
                <a16:creationId xmlns:a16="http://schemas.microsoft.com/office/drawing/2014/main" id="{01B56A4A-3A21-223C-7C3A-C478E1B56F56}"/>
              </a:ext>
            </a:extLst>
          </p:cNvPr>
          <p:cNvSpPr>
            <a:spLocks noGrp="1"/>
          </p:cNvSpPr>
          <p:nvPr>
            <p:ph type="sldNum" sz="quarter" idx="4"/>
          </p:nvPr>
        </p:nvSpPr>
        <p:spPr/>
        <p:txBody>
          <a:bodyPr/>
          <a:lstStyle/>
          <a:p>
            <a:pPr>
              <a:defRPr/>
            </a:pPr>
            <a:fld id="{DADBB38E-37F0-4099-9E14-30415241E9AC}" type="slidenum">
              <a:rPr lang="en-US" smtClean="0"/>
              <a:pPr>
                <a:defRPr/>
              </a:pPr>
              <a:t>35</a:t>
            </a:fld>
            <a:endParaRPr lang="en-US" dirty="0"/>
          </a:p>
        </p:txBody>
      </p:sp>
    </p:spTree>
    <p:extLst>
      <p:ext uri="{BB962C8B-B14F-4D97-AF65-F5344CB8AC3E}">
        <p14:creationId xmlns:p14="http://schemas.microsoft.com/office/powerpoint/2010/main" val="2868237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4329873B-F649-BFD8-52E3-47D7FF7D3E39}"/>
              </a:ext>
            </a:extLst>
          </p:cNvPr>
          <p:cNvSpPr>
            <a:spLocks noGrp="1"/>
          </p:cNvSpPr>
          <p:nvPr>
            <p:ph type="title"/>
          </p:nvPr>
        </p:nvSpPr>
        <p:spPr/>
        <p:txBody>
          <a:bodyPr/>
          <a:lstStyle/>
          <a:p>
            <a:r>
              <a:rPr lang="et-EE" dirty="0"/>
              <a:t>Krediidivõime sisuline hindamine: Läti</a:t>
            </a:r>
          </a:p>
        </p:txBody>
      </p:sp>
      <p:sp>
        <p:nvSpPr>
          <p:cNvPr id="3" name="Teksti kohatäide 2">
            <a:extLst>
              <a:ext uri="{FF2B5EF4-FFF2-40B4-BE49-F238E27FC236}">
                <a16:creationId xmlns:a16="http://schemas.microsoft.com/office/drawing/2014/main" id="{A59E3963-5FD4-D8BB-4EF1-E839099F1543}"/>
              </a:ext>
            </a:extLst>
          </p:cNvPr>
          <p:cNvSpPr>
            <a:spLocks noGrp="1"/>
          </p:cNvSpPr>
          <p:nvPr>
            <p:ph type="body" sz="quarter" idx="10"/>
          </p:nvPr>
        </p:nvSpPr>
        <p:spPr/>
        <p:txBody>
          <a:bodyPr/>
          <a:lstStyle/>
          <a:p>
            <a:r>
              <a:rPr lang="et-EE" sz="2400" dirty="0"/>
              <a:t>Lisaks sisulisele hindamisele kvantitatiivsed näitajad DSTI ja DTI</a:t>
            </a:r>
          </a:p>
          <a:p>
            <a:pPr marL="457200" indent="-457200">
              <a:buFont typeface="Arial" panose="020B0604020202020204" pitchFamily="34" charset="0"/>
              <a:buChar char="•"/>
            </a:pPr>
            <a:r>
              <a:rPr lang="et-EE" sz="2400" dirty="0"/>
              <a:t>Alla 0,7x min palk = 10% igakuised maksed</a:t>
            </a:r>
          </a:p>
          <a:p>
            <a:pPr marL="457200" indent="-457200">
              <a:buFont typeface="Arial" panose="020B0604020202020204" pitchFamily="34" charset="0"/>
              <a:buChar char="•"/>
            </a:pPr>
            <a:r>
              <a:rPr lang="et-EE" sz="2400" dirty="0"/>
              <a:t>Üle 2,5x min palk = 40% igakuised maksed</a:t>
            </a:r>
          </a:p>
          <a:p>
            <a:r>
              <a:rPr lang="et-EE" sz="2400" dirty="0"/>
              <a:t>Täiendavalt pärast laenumakseid 80% min sissetulekust ja iga lapse kohta veel 30%</a:t>
            </a:r>
          </a:p>
          <a:p>
            <a:r>
              <a:rPr lang="et-EE" sz="2400" b="1" dirty="0"/>
              <a:t>NB! </a:t>
            </a:r>
            <a:r>
              <a:rPr lang="et-EE" sz="2400" dirty="0"/>
              <a:t>DSTI ei asenda sisulist hindamist, s.o see ei taandu matemaatikatehteks</a:t>
            </a:r>
          </a:p>
          <a:p>
            <a:pPr marL="457200" indent="-457200">
              <a:buFont typeface="Arial" panose="020B0604020202020204" pitchFamily="34" charset="0"/>
              <a:buChar char="•"/>
            </a:pPr>
            <a:endParaRPr lang="et-EE" dirty="0"/>
          </a:p>
        </p:txBody>
      </p:sp>
      <p:sp>
        <p:nvSpPr>
          <p:cNvPr id="4" name="Slaidinumbri kohatäide 3">
            <a:extLst>
              <a:ext uri="{FF2B5EF4-FFF2-40B4-BE49-F238E27FC236}">
                <a16:creationId xmlns:a16="http://schemas.microsoft.com/office/drawing/2014/main" id="{AA0F4DDB-8DF7-59FC-DDF2-4418D966CD2C}"/>
              </a:ext>
            </a:extLst>
          </p:cNvPr>
          <p:cNvSpPr>
            <a:spLocks noGrp="1"/>
          </p:cNvSpPr>
          <p:nvPr>
            <p:ph type="sldNum" sz="quarter" idx="4"/>
          </p:nvPr>
        </p:nvSpPr>
        <p:spPr/>
        <p:txBody>
          <a:bodyPr/>
          <a:lstStyle/>
          <a:p>
            <a:pPr>
              <a:defRPr/>
            </a:pPr>
            <a:fld id="{DADBB38E-37F0-4099-9E14-30415241E9AC}" type="slidenum">
              <a:rPr lang="en-US" smtClean="0"/>
              <a:pPr>
                <a:defRPr/>
              </a:pPr>
              <a:t>36</a:t>
            </a:fld>
            <a:endParaRPr lang="en-US" dirty="0"/>
          </a:p>
        </p:txBody>
      </p:sp>
    </p:spTree>
    <p:extLst>
      <p:ext uri="{BB962C8B-B14F-4D97-AF65-F5344CB8AC3E}">
        <p14:creationId xmlns:p14="http://schemas.microsoft.com/office/powerpoint/2010/main" val="25071345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7476909-A7A9-0089-C285-9EB5424C9B83}"/>
              </a:ext>
            </a:extLst>
          </p:cNvPr>
          <p:cNvSpPr>
            <a:spLocks noGrp="1"/>
          </p:cNvSpPr>
          <p:nvPr>
            <p:ph type="title"/>
          </p:nvPr>
        </p:nvSpPr>
        <p:spPr/>
        <p:txBody>
          <a:bodyPr/>
          <a:lstStyle/>
          <a:p>
            <a:r>
              <a:rPr lang="et-EE" dirty="0"/>
              <a:t>Krediidivõime sisuline hindamine: Rootsi</a:t>
            </a:r>
          </a:p>
        </p:txBody>
      </p:sp>
      <p:sp>
        <p:nvSpPr>
          <p:cNvPr id="3" name="Teksti kohatäide 2">
            <a:extLst>
              <a:ext uri="{FF2B5EF4-FFF2-40B4-BE49-F238E27FC236}">
                <a16:creationId xmlns:a16="http://schemas.microsoft.com/office/drawing/2014/main" id="{47B60252-2ECD-DC50-0AA7-7EFB29D53428}"/>
              </a:ext>
            </a:extLst>
          </p:cNvPr>
          <p:cNvSpPr>
            <a:spLocks noGrp="1"/>
          </p:cNvSpPr>
          <p:nvPr>
            <p:ph type="body" sz="quarter" idx="10"/>
          </p:nvPr>
        </p:nvSpPr>
        <p:spPr/>
        <p:txBody>
          <a:bodyPr/>
          <a:lstStyle/>
          <a:p>
            <a:r>
              <a:rPr lang="et-EE" dirty="0"/>
              <a:t>FI ja Tarbijakaitseameti juhised:</a:t>
            </a:r>
          </a:p>
          <a:p>
            <a:r>
              <a:rPr lang="et-EE" dirty="0"/>
              <a:t>KA peab tagama, et tarbija säilitab mõistliku elatustaseme pärast laenumaksete tegemist</a:t>
            </a:r>
          </a:p>
          <a:p>
            <a:r>
              <a:rPr lang="et-EE" dirty="0"/>
              <a:t>KALP-arvutus (mittekohustuslik): Sisuliselt elatusmiinimum, kuid ei arvesta kulutusi üürile (vms), meditsiinile, transpordile, lastele, puhkustele, haridusele jpm – pigem ebasobiv vahend.</a:t>
            </a:r>
          </a:p>
        </p:txBody>
      </p:sp>
      <p:sp>
        <p:nvSpPr>
          <p:cNvPr id="4" name="Slaidinumbri kohatäide 3">
            <a:extLst>
              <a:ext uri="{FF2B5EF4-FFF2-40B4-BE49-F238E27FC236}">
                <a16:creationId xmlns:a16="http://schemas.microsoft.com/office/drawing/2014/main" id="{9184AE4C-3406-5D6E-B914-5EF8A976B55C}"/>
              </a:ext>
            </a:extLst>
          </p:cNvPr>
          <p:cNvSpPr>
            <a:spLocks noGrp="1"/>
          </p:cNvSpPr>
          <p:nvPr>
            <p:ph type="sldNum" sz="quarter" idx="4"/>
          </p:nvPr>
        </p:nvSpPr>
        <p:spPr/>
        <p:txBody>
          <a:bodyPr/>
          <a:lstStyle/>
          <a:p>
            <a:pPr>
              <a:defRPr/>
            </a:pPr>
            <a:fld id="{DADBB38E-37F0-4099-9E14-30415241E9AC}" type="slidenum">
              <a:rPr lang="en-US" smtClean="0"/>
              <a:pPr>
                <a:defRPr/>
              </a:pPr>
              <a:t>37</a:t>
            </a:fld>
            <a:endParaRPr lang="en-US" dirty="0"/>
          </a:p>
        </p:txBody>
      </p:sp>
    </p:spTree>
    <p:extLst>
      <p:ext uri="{BB962C8B-B14F-4D97-AF65-F5344CB8AC3E}">
        <p14:creationId xmlns:p14="http://schemas.microsoft.com/office/powerpoint/2010/main" val="5673059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4A98E3DA-04E1-F874-FF6A-EF376EAF1B50}"/>
              </a:ext>
            </a:extLst>
          </p:cNvPr>
          <p:cNvSpPr>
            <a:spLocks noGrp="1"/>
          </p:cNvSpPr>
          <p:nvPr>
            <p:ph type="title"/>
          </p:nvPr>
        </p:nvSpPr>
        <p:spPr/>
        <p:txBody>
          <a:bodyPr/>
          <a:lstStyle/>
          <a:p>
            <a:r>
              <a:rPr lang="et-EE" dirty="0"/>
              <a:t>„Parim mudel“</a:t>
            </a:r>
          </a:p>
        </p:txBody>
      </p:sp>
      <p:sp>
        <p:nvSpPr>
          <p:cNvPr id="3" name="Teksti kohatäide 2">
            <a:extLst>
              <a:ext uri="{FF2B5EF4-FFF2-40B4-BE49-F238E27FC236}">
                <a16:creationId xmlns:a16="http://schemas.microsoft.com/office/drawing/2014/main" id="{C5453B55-CFF7-965C-1D6B-86E3D18AFBB6}"/>
              </a:ext>
            </a:extLst>
          </p:cNvPr>
          <p:cNvSpPr>
            <a:spLocks noGrp="1"/>
          </p:cNvSpPr>
          <p:nvPr>
            <p:ph type="body" sz="quarter" idx="10"/>
          </p:nvPr>
        </p:nvSpPr>
        <p:spPr/>
        <p:txBody>
          <a:bodyPr/>
          <a:lstStyle/>
          <a:p>
            <a:r>
              <a:rPr lang="et-EE" dirty="0"/>
              <a:t>Milline võiks olla parim mudel krediidivõime hindamiseks, kasutades Läti ja Rootsi praktikast õpitut?</a:t>
            </a:r>
          </a:p>
        </p:txBody>
      </p:sp>
      <p:sp>
        <p:nvSpPr>
          <p:cNvPr id="4" name="Slaidinumbri kohatäide 3">
            <a:extLst>
              <a:ext uri="{FF2B5EF4-FFF2-40B4-BE49-F238E27FC236}">
                <a16:creationId xmlns:a16="http://schemas.microsoft.com/office/drawing/2014/main" id="{4496F0BC-DA76-02AD-14AA-FA373D828D00}"/>
              </a:ext>
            </a:extLst>
          </p:cNvPr>
          <p:cNvSpPr>
            <a:spLocks noGrp="1"/>
          </p:cNvSpPr>
          <p:nvPr>
            <p:ph type="sldNum" sz="quarter" idx="4"/>
          </p:nvPr>
        </p:nvSpPr>
        <p:spPr/>
        <p:txBody>
          <a:bodyPr/>
          <a:lstStyle/>
          <a:p>
            <a:pPr>
              <a:defRPr/>
            </a:pPr>
            <a:fld id="{DADBB38E-37F0-4099-9E14-30415241E9AC}" type="slidenum">
              <a:rPr lang="en-US" smtClean="0"/>
              <a:pPr>
                <a:defRPr/>
              </a:pPr>
              <a:t>38</a:t>
            </a:fld>
            <a:endParaRPr lang="en-US" dirty="0"/>
          </a:p>
        </p:txBody>
      </p:sp>
    </p:spTree>
    <p:extLst>
      <p:ext uri="{BB962C8B-B14F-4D97-AF65-F5344CB8AC3E}">
        <p14:creationId xmlns:p14="http://schemas.microsoft.com/office/powerpoint/2010/main" val="30095748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C22B81A4-626B-6032-391A-62482AF5391C}"/>
              </a:ext>
            </a:extLst>
          </p:cNvPr>
          <p:cNvSpPr>
            <a:spLocks noGrp="1"/>
          </p:cNvSpPr>
          <p:nvPr>
            <p:ph type="title"/>
          </p:nvPr>
        </p:nvSpPr>
        <p:spPr/>
        <p:txBody>
          <a:bodyPr/>
          <a:lstStyle/>
          <a:p>
            <a:r>
              <a:rPr lang="et-EE" dirty="0"/>
              <a:t>„Parim“ mudel: krediidiregister</a:t>
            </a:r>
          </a:p>
        </p:txBody>
      </p:sp>
      <p:sp>
        <p:nvSpPr>
          <p:cNvPr id="3" name="Teksti kohatäide 2">
            <a:extLst>
              <a:ext uri="{FF2B5EF4-FFF2-40B4-BE49-F238E27FC236}">
                <a16:creationId xmlns:a16="http://schemas.microsoft.com/office/drawing/2014/main" id="{1F26994F-8B68-734B-5AA9-1BA699942B1A}"/>
              </a:ext>
            </a:extLst>
          </p:cNvPr>
          <p:cNvSpPr>
            <a:spLocks noGrp="1"/>
          </p:cNvSpPr>
          <p:nvPr>
            <p:ph type="body" sz="quarter" idx="10"/>
          </p:nvPr>
        </p:nvSpPr>
        <p:spPr/>
        <p:txBody>
          <a:bodyPr/>
          <a:lstStyle/>
          <a:p>
            <a:pPr marL="457200" indent="-457200">
              <a:buFont typeface="Arial" panose="020B0604020202020204" pitchFamily="34" charset="0"/>
              <a:buChar char="•"/>
            </a:pPr>
            <a:r>
              <a:rPr lang="et-EE" dirty="0"/>
              <a:t>Positiivne + negatiivne register</a:t>
            </a:r>
          </a:p>
          <a:p>
            <a:pPr marL="457200" indent="-457200">
              <a:buFont typeface="Arial" panose="020B0604020202020204" pitchFamily="34" charset="0"/>
              <a:buChar char="•"/>
            </a:pPr>
            <a:r>
              <a:rPr lang="et-EE" dirty="0"/>
              <a:t>Eelistavalt üks (riiklik või reguleeritud) register või kohustuslik teabe vahetamine (Läti)</a:t>
            </a:r>
          </a:p>
          <a:p>
            <a:pPr marL="457200" indent="-457200">
              <a:buFont typeface="Arial" panose="020B0604020202020204" pitchFamily="34" charset="0"/>
              <a:buChar char="•"/>
            </a:pPr>
            <a:r>
              <a:rPr lang="et-EE" dirty="0"/>
              <a:t>Palju registreid (Rootsi) killustab teavet</a:t>
            </a:r>
          </a:p>
          <a:p>
            <a:pPr marL="457200" indent="-457200">
              <a:buFont typeface="Arial" panose="020B0604020202020204" pitchFamily="34" charset="0"/>
              <a:buChar char="•"/>
            </a:pPr>
            <a:r>
              <a:rPr lang="et-EE" dirty="0"/>
              <a:t>Registris olev teave, kui nõude loovutatakse inkassole?  </a:t>
            </a:r>
          </a:p>
        </p:txBody>
      </p:sp>
      <p:sp>
        <p:nvSpPr>
          <p:cNvPr id="4" name="Slaidinumbri kohatäide 3">
            <a:extLst>
              <a:ext uri="{FF2B5EF4-FFF2-40B4-BE49-F238E27FC236}">
                <a16:creationId xmlns:a16="http://schemas.microsoft.com/office/drawing/2014/main" id="{7FD9FD22-03D1-E2B2-D6D0-F0BDD707A3C0}"/>
              </a:ext>
            </a:extLst>
          </p:cNvPr>
          <p:cNvSpPr>
            <a:spLocks noGrp="1"/>
          </p:cNvSpPr>
          <p:nvPr>
            <p:ph type="sldNum" sz="quarter" idx="4"/>
          </p:nvPr>
        </p:nvSpPr>
        <p:spPr/>
        <p:txBody>
          <a:bodyPr/>
          <a:lstStyle/>
          <a:p>
            <a:pPr>
              <a:defRPr/>
            </a:pPr>
            <a:fld id="{DADBB38E-37F0-4099-9E14-30415241E9AC}" type="slidenum">
              <a:rPr lang="en-US" smtClean="0"/>
              <a:pPr>
                <a:defRPr/>
              </a:pPr>
              <a:t>39</a:t>
            </a:fld>
            <a:endParaRPr lang="en-US" dirty="0"/>
          </a:p>
        </p:txBody>
      </p:sp>
    </p:spTree>
    <p:extLst>
      <p:ext uri="{BB962C8B-B14F-4D97-AF65-F5344CB8AC3E}">
        <p14:creationId xmlns:p14="http://schemas.microsoft.com/office/powerpoint/2010/main" val="1620121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32E2F64-DCCE-F198-A154-6CCDDBEC44D6}"/>
              </a:ext>
            </a:extLst>
          </p:cNvPr>
          <p:cNvSpPr>
            <a:spLocks noGrp="1"/>
          </p:cNvSpPr>
          <p:nvPr>
            <p:ph type="title"/>
          </p:nvPr>
        </p:nvSpPr>
        <p:spPr/>
        <p:txBody>
          <a:bodyPr/>
          <a:lstStyle/>
          <a:p>
            <a:r>
              <a:rPr lang="et-EE" dirty="0"/>
              <a:t>„Parim“ mudel: sissetulek</a:t>
            </a:r>
          </a:p>
        </p:txBody>
      </p:sp>
      <p:sp>
        <p:nvSpPr>
          <p:cNvPr id="3" name="Teksti kohatäide 2">
            <a:extLst>
              <a:ext uri="{FF2B5EF4-FFF2-40B4-BE49-F238E27FC236}">
                <a16:creationId xmlns:a16="http://schemas.microsoft.com/office/drawing/2014/main" id="{527633D9-4864-7B81-E0B0-07A11DEBAB62}"/>
              </a:ext>
            </a:extLst>
          </p:cNvPr>
          <p:cNvSpPr>
            <a:spLocks noGrp="1"/>
          </p:cNvSpPr>
          <p:nvPr>
            <p:ph type="body" sz="quarter" idx="10"/>
          </p:nvPr>
        </p:nvSpPr>
        <p:spPr/>
        <p:txBody>
          <a:bodyPr/>
          <a:lstStyle/>
          <a:p>
            <a:pPr marL="457200" indent="-457200">
              <a:buFont typeface="Arial" panose="020B0604020202020204" pitchFamily="34" charset="0"/>
              <a:buChar char="•"/>
            </a:pPr>
            <a:r>
              <a:rPr lang="et-EE" dirty="0"/>
              <a:t>MTA, pensioniregister</a:t>
            </a:r>
          </a:p>
          <a:p>
            <a:pPr marL="457200" indent="-457200">
              <a:buFont typeface="Arial" panose="020B0604020202020204" pitchFamily="34" charset="0"/>
              <a:buChar char="•"/>
            </a:pPr>
            <a:r>
              <a:rPr lang="et-EE" dirty="0"/>
              <a:t>Automaatne ligipääs (Läti)?</a:t>
            </a:r>
          </a:p>
          <a:p>
            <a:pPr marL="457200" indent="-457200">
              <a:buFont typeface="Arial" panose="020B0604020202020204" pitchFamily="34" charset="0"/>
              <a:buChar char="•"/>
            </a:pPr>
            <a:r>
              <a:rPr lang="et-EE" dirty="0"/>
              <a:t>Tarbija nõusolek</a:t>
            </a:r>
          </a:p>
          <a:p>
            <a:pPr marL="457200" indent="-457200">
              <a:buFont typeface="Arial" panose="020B0604020202020204" pitchFamily="34" charset="0"/>
              <a:buChar char="•"/>
            </a:pPr>
            <a:r>
              <a:rPr lang="et-EE" dirty="0"/>
              <a:t>Ebatäpsuste korral tarbija selgitused (tõendid)</a:t>
            </a:r>
          </a:p>
          <a:p>
            <a:pPr marL="457200" indent="-457200">
              <a:buFont typeface="Arial" panose="020B0604020202020204" pitchFamily="34" charset="0"/>
              <a:buChar char="•"/>
            </a:pPr>
            <a:endParaRPr lang="et-EE" dirty="0"/>
          </a:p>
          <a:p>
            <a:pPr marL="457200" indent="-457200">
              <a:buFont typeface="Arial" panose="020B0604020202020204" pitchFamily="34" charset="0"/>
              <a:buChar char="•"/>
            </a:pPr>
            <a:endParaRPr lang="et-EE" dirty="0"/>
          </a:p>
          <a:p>
            <a:pPr marL="457200" indent="-457200">
              <a:buFont typeface="Arial" panose="020B0604020202020204" pitchFamily="34" charset="0"/>
              <a:buChar char="•"/>
            </a:pPr>
            <a:endParaRPr lang="et-EE" dirty="0"/>
          </a:p>
        </p:txBody>
      </p:sp>
      <p:sp>
        <p:nvSpPr>
          <p:cNvPr id="4" name="Slaidinumbri kohatäide 3">
            <a:extLst>
              <a:ext uri="{FF2B5EF4-FFF2-40B4-BE49-F238E27FC236}">
                <a16:creationId xmlns:a16="http://schemas.microsoft.com/office/drawing/2014/main" id="{5CE4CE78-377C-DE14-D331-4E97A95423C0}"/>
              </a:ext>
            </a:extLst>
          </p:cNvPr>
          <p:cNvSpPr>
            <a:spLocks noGrp="1"/>
          </p:cNvSpPr>
          <p:nvPr>
            <p:ph type="sldNum" sz="quarter" idx="4"/>
          </p:nvPr>
        </p:nvSpPr>
        <p:spPr/>
        <p:txBody>
          <a:bodyPr/>
          <a:lstStyle/>
          <a:p>
            <a:pPr>
              <a:defRPr/>
            </a:pPr>
            <a:fld id="{DADBB38E-37F0-4099-9E14-30415241E9AC}" type="slidenum">
              <a:rPr lang="en-US" smtClean="0"/>
              <a:pPr>
                <a:defRPr/>
              </a:pPr>
              <a:t>40</a:t>
            </a:fld>
            <a:endParaRPr lang="en-US" dirty="0"/>
          </a:p>
        </p:txBody>
      </p:sp>
    </p:spTree>
    <p:extLst>
      <p:ext uri="{BB962C8B-B14F-4D97-AF65-F5344CB8AC3E}">
        <p14:creationId xmlns:p14="http://schemas.microsoft.com/office/powerpoint/2010/main" val="30794643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C3B659C-64F3-0284-7DCF-4A12BB532066}"/>
              </a:ext>
            </a:extLst>
          </p:cNvPr>
          <p:cNvSpPr>
            <a:spLocks noGrp="1"/>
          </p:cNvSpPr>
          <p:nvPr>
            <p:ph type="title"/>
          </p:nvPr>
        </p:nvSpPr>
        <p:spPr/>
        <p:txBody>
          <a:bodyPr/>
          <a:lstStyle/>
          <a:p>
            <a:r>
              <a:rPr lang="et-EE" dirty="0"/>
              <a:t>„Parim“ mudel: kulutused</a:t>
            </a:r>
          </a:p>
        </p:txBody>
      </p:sp>
      <p:sp>
        <p:nvSpPr>
          <p:cNvPr id="3" name="Teksti kohatäide 2">
            <a:extLst>
              <a:ext uri="{FF2B5EF4-FFF2-40B4-BE49-F238E27FC236}">
                <a16:creationId xmlns:a16="http://schemas.microsoft.com/office/drawing/2014/main" id="{8F37C663-1713-7020-05FE-8DFB38E1584B}"/>
              </a:ext>
            </a:extLst>
          </p:cNvPr>
          <p:cNvSpPr>
            <a:spLocks noGrp="1"/>
          </p:cNvSpPr>
          <p:nvPr>
            <p:ph type="body" sz="quarter" idx="10"/>
          </p:nvPr>
        </p:nvSpPr>
        <p:spPr/>
        <p:txBody>
          <a:bodyPr/>
          <a:lstStyle/>
          <a:p>
            <a:pPr marL="457200" indent="-457200">
              <a:buFont typeface="Arial" panose="020B0604020202020204" pitchFamily="34" charset="0"/>
              <a:buChar char="•"/>
            </a:pPr>
            <a:r>
              <a:rPr lang="et-EE" dirty="0"/>
              <a:t>DSTI limiidid</a:t>
            </a:r>
          </a:p>
          <a:p>
            <a:pPr marL="914400" lvl="1" indent="-457200">
              <a:buFont typeface="Arial" panose="020B0604020202020204" pitchFamily="34" charset="0"/>
              <a:buChar char="•"/>
            </a:pPr>
            <a:r>
              <a:rPr lang="et-EE" dirty="0"/>
              <a:t>Üksnes abivahend</a:t>
            </a:r>
          </a:p>
          <a:p>
            <a:pPr marL="914400" lvl="1" indent="-457200">
              <a:buFont typeface="Arial" panose="020B0604020202020204" pitchFamily="34" charset="0"/>
              <a:buChar char="•"/>
            </a:pPr>
            <a:r>
              <a:rPr lang="et-EE" dirty="0"/>
              <a:t>Ei asenda kvalitatiivset hindamist</a:t>
            </a:r>
          </a:p>
          <a:p>
            <a:pPr marL="457200" indent="-457200">
              <a:buFont typeface="Arial" panose="020B0604020202020204" pitchFamily="34" charset="0"/>
              <a:buChar char="•"/>
            </a:pPr>
            <a:r>
              <a:rPr lang="et-EE" dirty="0"/>
              <a:t>Eelduslikud kulud </a:t>
            </a:r>
          </a:p>
          <a:p>
            <a:pPr marL="914400" lvl="1" indent="-457200">
              <a:buFont typeface="Arial" panose="020B0604020202020204" pitchFamily="34" charset="0"/>
              <a:buChar char="•"/>
            </a:pPr>
            <a:r>
              <a:rPr lang="et-EE" dirty="0"/>
              <a:t>Regiooniti erinevused?</a:t>
            </a:r>
          </a:p>
          <a:p>
            <a:pPr marL="914400" lvl="1" indent="-457200">
              <a:buFont typeface="Arial" panose="020B0604020202020204" pitchFamily="34" charset="0"/>
              <a:buChar char="•"/>
            </a:pPr>
            <a:r>
              <a:rPr lang="et-EE" dirty="0"/>
              <a:t>Mitte elatusmiinimum (Rootsi)</a:t>
            </a:r>
          </a:p>
          <a:p>
            <a:pPr marL="457200" indent="-457200">
              <a:buFont typeface="Arial" panose="020B0604020202020204" pitchFamily="34" charset="0"/>
              <a:buChar char="•"/>
            </a:pPr>
            <a:r>
              <a:rPr lang="et-EE" dirty="0"/>
              <a:t>Täielik pangakonto väljavõte?</a:t>
            </a:r>
          </a:p>
          <a:p>
            <a:pPr marL="914400" lvl="1" indent="-457200">
              <a:buFont typeface="Arial" panose="020B0604020202020204" pitchFamily="34" charset="0"/>
              <a:buChar char="•"/>
            </a:pPr>
            <a:r>
              <a:rPr lang="et-EE" dirty="0"/>
              <a:t>Piiratud pangakonto väljavõte?</a:t>
            </a:r>
          </a:p>
          <a:p>
            <a:pPr marL="457200" indent="-457200">
              <a:buFont typeface="Arial" panose="020B0604020202020204" pitchFamily="34" charset="0"/>
              <a:buChar char="•"/>
            </a:pPr>
            <a:endParaRPr lang="et-EE" dirty="0"/>
          </a:p>
          <a:p>
            <a:pPr marL="457200" indent="-457200">
              <a:buFont typeface="Arial" panose="020B0604020202020204" pitchFamily="34" charset="0"/>
              <a:buChar char="•"/>
            </a:pPr>
            <a:endParaRPr lang="et-EE" dirty="0"/>
          </a:p>
          <a:p>
            <a:pPr marL="457200" indent="-457200">
              <a:buFont typeface="Arial" panose="020B0604020202020204" pitchFamily="34" charset="0"/>
              <a:buChar char="•"/>
            </a:pPr>
            <a:endParaRPr lang="et-EE" dirty="0"/>
          </a:p>
          <a:p>
            <a:pPr marL="457200" indent="-457200">
              <a:buFont typeface="Arial" panose="020B0604020202020204" pitchFamily="34" charset="0"/>
              <a:buChar char="•"/>
            </a:pPr>
            <a:endParaRPr lang="et-EE" dirty="0"/>
          </a:p>
        </p:txBody>
      </p:sp>
      <p:sp>
        <p:nvSpPr>
          <p:cNvPr id="4" name="Slaidinumbri kohatäide 3">
            <a:extLst>
              <a:ext uri="{FF2B5EF4-FFF2-40B4-BE49-F238E27FC236}">
                <a16:creationId xmlns:a16="http://schemas.microsoft.com/office/drawing/2014/main" id="{DF800303-7171-7A33-3035-2DC631F12A09}"/>
              </a:ext>
            </a:extLst>
          </p:cNvPr>
          <p:cNvSpPr>
            <a:spLocks noGrp="1"/>
          </p:cNvSpPr>
          <p:nvPr>
            <p:ph type="sldNum" sz="quarter" idx="4"/>
          </p:nvPr>
        </p:nvSpPr>
        <p:spPr/>
        <p:txBody>
          <a:bodyPr/>
          <a:lstStyle/>
          <a:p>
            <a:pPr>
              <a:defRPr/>
            </a:pPr>
            <a:fld id="{DADBB38E-37F0-4099-9E14-30415241E9AC}" type="slidenum">
              <a:rPr lang="en-US" smtClean="0"/>
              <a:pPr>
                <a:defRPr/>
              </a:pPr>
              <a:t>41</a:t>
            </a:fld>
            <a:endParaRPr lang="en-US" dirty="0"/>
          </a:p>
        </p:txBody>
      </p:sp>
    </p:spTree>
    <p:extLst>
      <p:ext uri="{BB962C8B-B14F-4D97-AF65-F5344CB8AC3E}">
        <p14:creationId xmlns:p14="http://schemas.microsoft.com/office/powerpoint/2010/main" val="39207228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FB0FFCC3-3A8C-0FA0-1365-FF11C9DAAD2F}"/>
              </a:ext>
            </a:extLst>
          </p:cNvPr>
          <p:cNvSpPr>
            <a:spLocks noGrp="1"/>
          </p:cNvSpPr>
          <p:nvPr>
            <p:ph type="title"/>
          </p:nvPr>
        </p:nvSpPr>
        <p:spPr/>
        <p:txBody>
          <a:bodyPr/>
          <a:lstStyle/>
          <a:p>
            <a:r>
              <a:rPr lang="et-EE" dirty="0"/>
              <a:t>Kokkuvõtvad mõtted</a:t>
            </a:r>
          </a:p>
        </p:txBody>
      </p:sp>
      <p:sp>
        <p:nvSpPr>
          <p:cNvPr id="3" name="Teksti kohatäide 2">
            <a:extLst>
              <a:ext uri="{FF2B5EF4-FFF2-40B4-BE49-F238E27FC236}">
                <a16:creationId xmlns:a16="http://schemas.microsoft.com/office/drawing/2014/main" id="{312435F3-72EC-0DC1-E00C-C6D0CBE47C29}"/>
              </a:ext>
            </a:extLst>
          </p:cNvPr>
          <p:cNvSpPr>
            <a:spLocks noGrp="1"/>
          </p:cNvSpPr>
          <p:nvPr>
            <p:ph type="body" sz="quarter" idx="10"/>
          </p:nvPr>
        </p:nvSpPr>
        <p:spPr/>
        <p:txBody>
          <a:bodyPr/>
          <a:lstStyle/>
          <a:p>
            <a:pPr marL="457200" indent="-457200">
              <a:buFont typeface="Arial" panose="020B0604020202020204" pitchFamily="34" charset="0"/>
              <a:buChar char="•"/>
            </a:pPr>
            <a:r>
              <a:rPr lang="et-EE" dirty="0"/>
              <a:t>Eestil on selge probleem vähemalt  20.11.2026–01.07.2028. </a:t>
            </a:r>
          </a:p>
          <a:p>
            <a:pPr marL="457200" indent="-457200">
              <a:buFont typeface="Arial" panose="020B0604020202020204" pitchFamily="34" charset="0"/>
              <a:buChar char="•"/>
            </a:pPr>
            <a:r>
              <a:rPr lang="et-EE" dirty="0"/>
              <a:t>Kust saada teavet muude laenude kohta olukorras, kus pole positiivset registrit ja pangakonto väljavõtteid justkui koguda ei tohiks?</a:t>
            </a:r>
          </a:p>
        </p:txBody>
      </p:sp>
      <p:sp>
        <p:nvSpPr>
          <p:cNvPr id="4" name="Slaidinumbri kohatäide 3">
            <a:extLst>
              <a:ext uri="{FF2B5EF4-FFF2-40B4-BE49-F238E27FC236}">
                <a16:creationId xmlns:a16="http://schemas.microsoft.com/office/drawing/2014/main" id="{8D7FCC13-DEFE-F598-B99E-B622DD3BFD9E}"/>
              </a:ext>
            </a:extLst>
          </p:cNvPr>
          <p:cNvSpPr>
            <a:spLocks noGrp="1"/>
          </p:cNvSpPr>
          <p:nvPr>
            <p:ph type="sldNum" sz="quarter" idx="4"/>
          </p:nvPr>
        </p:nvSpPr>
        <p:spPr/>
        <p:txBody>
          <a:bodyPr/>
          <a:lstStyle/>
          <a:p>
            <a:pPr>
              <a:defRPr/>
            </a:pPr>
            <a:fld id="{DADBB38E-37F0-4099-9E14-30415241E9AC}" type="slidenum">
              <a:rPr lang="en-US" smtClean="0"/>
              <a:pPr>
                <a:defRPr/>
              </a:pPr>
              <a:t>42</a:t>
            </a:fld>
            <a:endParaRPr lang="en-US" dirty="0"/>
          </a:p>
        </p:txBody>
      </p:sp>
    </p:spTree>
    <p:extLst>
      <p:ext uri="{BB962C8B-B14F-4D97-AF65-F5344CB8AC3E}">
        <p14:creationId xmlns:p14="http://schemas.microsoft.com/office/powerpoint/2010/main" val="31394399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EA01C86E-8973-B1BC-F952-BCC4B44E6024}"/>
              </a:ext>
            </a:extLst>
          </p:cNvPr>
          <p:cNvSpPr>
            <a:spLocks noGrp="1"/>
          </p:cNvSpPr>
          <p:nvPr>
            <p:ph type="title"/>
          </p:nvPr>
        </p:nvSpPr>
        <p:spPr/>
        <p:txBody>
          <a:bodyPr/>
          <a:lstStyle/>
          <a:p>
            <a:r>
              <a:rPr lang="et-EE" dirty="0"/>
              <a:t>Kokkuvõtvad mõtted</a:t>
            </a:r>
          </a:p>
        </p:txBody>
      </p:sp>
      <p:sp>
        <p:nvSpPr>
          <p:cNvPr id="3" name="Teksti kohatäide 2">
            <a:extLst>
              <a:ext uri="{FF2B5EF4-FFF2-40B4-BE49-F238E27FC236}">
                <a16:creationId xmlns:a16="http://schemas.microsoft.com/office/drawing/2014/main" id="{8AB32E2C-A9F5-70AC-AC3D-33EE5806A40F}"/>
              </a:ext>
            </a:extLst>
          </p:cNvPr>
          <p:cNvSpPr>
            <a:spLocks noGrp="1"/>
          </p:cNvSpPr>
          <p:nvPr>
            <p:ph type="body" sz="quarter" idx="10"/>
          </p:nvPr>
        </p:nvSpPr>
        <p:spPr/>
        <p:txBody>
          <a:bodyPr/>
          <a:lstStyle/>
          <a:p>
            <a:pPr marL="457200" indent="-457200">
              <a:buFont typeface="Arial" panose="020B0604020202020204" pitchFamily="34" charset="0"/>
              <a:buChar char="•"/>
            </a:pPr>
            <a:r>
              <a:rPr lang="et-EE" dirty="0"/>
              <a:t>Kas on aeg loobuda pangakontode põhjalikust analüüsist?</a:t>
            </a:r>
          </a:p>
          <a:p>
            <a:pPr marL="457200" indent="-457200">
              <a:buFont typeface="Arial" panose="020B0604020202020204" pitchFamily="34" charset="0"/>
              <a:buChar char="•"/>
            </a:pPr>
            <a:r>
              <a:rPr lang="et-EE" dirty="0"/>
              <a:t>Kulutused pigem standardiseeritud määradena (DSTI), kuid mitte elatusmiinimum</a:t>
            </a:r>
          </a:p>
          <a:p>
            <a:pPr marL="457200" indent="-457200">
              <a:buFont typeface="Arial" panose="020B0604020202020204" pitchFamily="34" charset="0"/>
              <a:buChar char="•"/>
            </a:pPr>
            <a:endParaRPr lang="et-EE" dirty="0"/>
          </a:p>
          <a:p>
            <a:pPr marL="457200" indent="-457200">
              <a:buFont typeface="Arial" panose="020B0604020202020204" pitchFamily="34" charset="0"/>
              <a:buChar char="•"/>
            </a:pPr>
            <a:endParaRPr lang="et-EE" dirty="0"/>
          </a:p>
        </p:txBody>
      </p:sp>
      <p:sp>
        <p:nvSpPr>
          <p:cNvPr id="4" name="Slaidinumbri kohatäide 3">
            <a:extLst>
              <a:ext uri="{FF2B5EF4-FFF2-40B4-BE49-F238E27FC236}">
                <a16:creationId xmlns:a16="http://schemas.microsoft.com/office/drawing/2014/main" id="{411C92F6-D69D-D9F7-5628-FD1FED9CA99C}"/>
              </a:ext>
            </a:extLst>
          </p:cNvPr>
          <p:cNvSpPr>
            <a:spLocks noGrp="1"/>
          </p:cNvSpPr>
          <p:nvPr>
            <p:ph type="sldNum" sz="quarter" idx="4"/>
          </p:nvPr>
        </p:nvSpPr>
        <p:spPr/>
        <p:txBody>
          <a:bodyPr/>
          <a:lstStyle/>
          <a:p>
            <a:pPr>
              <a:defRPr/>
            </a:pPr>
            <a:fld id="{DADBB38E-37F0-4099-9E14-30415241E9AC}" type="slidenum">
              <a:rPr lang="en-US" smtClean="0"/>
              <a:pPr>
                <a:defRPr/>
              </a:pPr>
              <a:t>43</a:t>
            </a:fld>
            <a:endParaRPr lang="en-US" dirty="0"/>
          </a:p>
        </p:txBody>
      </p:sp>
    </p:spTree>
    <p:extLst>
      <p:ext uri="{BB962C8B-B14F-4D97-AF65-F5344CB8AC3E}">
        <p14:creationId xmlns:p14="http://schemas.microsoft.com/office/powerpoint/2010/main" val="300366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52FECEE-63C7-93DE-6014-48C1F4F57327}"/>
              </a:ext>
            </a:extLst>
          </p:cNvPr>
          <p:cNvSpPr>
            <a:spLocks noGrp="1"/>
          </p:cNvSpPr>
          <p:nvPr>
            <p:ph type="title"/>
          </p:nvPr>
        </p:nvSpPr>
        <p:spPr/>
        <p:txBody>
          <a:bodyPr/>
          <a:lstStyle/>
          <a:p>
            <a:r>
              <a:rPr lang="et-EE" dirty="0"/>
              <a:t>Arutelu väärib</a:t>
            </a:r>
          </a:p>
        </p:txBody>
      </p:sp>
      <p:sp>
        <p:nvSpPr>
          <p:cNvPr id="3" name="Teksti kohatäide 2">
            <a:extLst>
              <a:ext uri="{FF2B5EF4-FFF2-40B4-BE49-F238E27FC236}">
                <a16:creationId xmlns:a16="http://schemas.microsoft.com/office/drawing/2014/main" id="{882AEC03-B7D0-99F1-2F62-DF04E80FEC18}"/>
              </a:ext>
            </a:extLst>
          </p:cNvPr>
          <p:cNvSpPr>
            <a:spLocks noGrp="1"/>
          </p:cNvSpPr>
          <p:nvPr>
            <p:ph type="body" sz="quarter" idx="10"/>
          </p:nvPr>
        </p:nvSpPr>
        <p:spPr/>
        <p:txBody>
          <a:bodyPr/>
          <a:lstStyle/>
          <a:p>
            <a:pPr marL="457200" indent="-457200">
              <a:buFont typeface="Arial" panose="020B0604020202020204" pitchFamily="34" charset="0"/>
              <a:buChar char="•"/>
            </a:pPr>
            <a:r>
              <a:rPr lang="et-EE" dirty="0"/>
              <a:t>Kas raha on väärtuslikum kui isikuandmed?</a:t>
            </a:r>
          </a:p>
          <a:p>
            <a:pPr marL="457200" indent="-457200">
              <a:buFont typeface="Arial" panose="020B0604020202020204" pitchFamily="34" charset="0"/>
              <a:buChar char="•"/>
            </a:pPr>
            <a:r>
              <a:rPr lang="et-EE" dirty="0"/>
              <a:t>Äkki tuleb leppida teatud hulga pahade juhtumitega?</a:t>
            </a:r>
          </a:p>
          <a:p>
            <a:pPr marL="457200" indent="-457200">
              <a:buFont typeface="Arial" panose="020B0604020202020204" pitchFamily="34" charset="0"/>
              <a:buChar char="•"/>
            </a:pPr>
            <a:r>
              <a:rPr lang="et-EE" dirty="0"/>
              <a:t>Kas „süüline alaealisus“ on normaliseeritud? </a:t>
            </a:r>
          </a:p>
          <a:p>
            <a:pPr marL="457200" indent="-457200">
              <a:buFont typeface="Arial" panose="020B0604020202020204" pitchFamily="34" charset="0"/>
              <a:buChar char="•"/>
            </a:pPr>
            <a:endParaRPr lang="et-EE" dirty="0"/>
          </a:p>
          <a:p>
            <a:pPr marL="457200" indent="-457200">
              <a:buFont typeface="Arial" panose="020B0604020202020204" pitchFamily="34" charset="0"/>
              <a:buChar char="•"/>
            </a:pPr>
            <a:endParaRPr lang="et-EE" dirty="0"/>
          </a:p>
        </p:txBody>
      </p:sp>
      <p:sp>
        <p:nvSpPr>
          <p:cNvPr id="4" name="Slaidinumbri kohatäide 3">
            <a:extLst>
              <a:ext uri="{FF2B5EF4-FFF2-40B4-BE49-F238E27FC236}">
                <a16:creationId xmlns:a16="http://schemas.microsoft.com/office/drawing/2014/main" id="{E59175A6-510E-2400-46CC-6916F408FBC4}"/>
              </a:ext>
            </a:extLst>
          </p:cNvPr>
          <p:cNvSpPr>
            <a:spLocks noGrp="1"/>
          </p:cNvSpPr>
          <p:nvPr>
            <p:ph type="sldNum" sz="quarter" idx="4"/>
          </p:nvPr>
        </p:nvSpPr>
        <p:spPr/>
        <p:txBody>
          <a:bodyPr/>
          <a:lstStyle/>
          <a:p>
            <a:pPr>
              <a:defRPr/>
            </a:pPr>
            <a:fld id="{DADBB38E-37F0-4099-9E14-30415241E9AC}" type="slidenum">
              <a:rPr lang="en-US" smtClean="0"/>
              <a:pPr>
                <a:defRPr/>
              </a:pPr>
              <a:t>44</a:t>
            </a:fld>
            <a:endParaRPr lang="en-US" dirty="0"/>
          </a:p>
        </p:txBody>
      </p:sp>
    </p:spTree>
    <p:extLst>
      <p:ext uri="{BB962C8B-B14F-4D97-AF65-F5344CB8AC3E}">
        <p14:creationId xmlns:p14="http://schemas.microsoft.com/office/powerpoint/2010/main" val="3956947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2BDD849-0C87-433F-AC30-D641EF5826B6}"/>
              </a:ext>
            </a:extLst>
          </p:cNvPr>
          <p:cNvSpPr>
            <a:spLocks noGrp="1"/>
          </p:cNvSpPr>
          <p:nvPr>
            <p:ph type="body" sz="quarter" idx="10"/>
          </p:nvPr>
        </p:nvSpPr>
        <p:spPr/>
        <p:txBody>
          <a:bodyPr/>
          <a:lstStyle/>
          <a:p>
            <a:r>
              <a:rPr lang="et-EE" sz="4000" dirty="0"/>
              <a:t>Tänan kuulamast!</a:t>
            </a:r>
          </a:p>
          <a:p>
            <a:endParaRPr lang="et-EE" dirty="0"/>
          </a:p>
          <a:p>
            <a:endParaRPr lang="et-EE" dirty="0"/>
          </a:p>
          <a:p>
            <a:r>
              <a:rPr lang="et-EE" dirty="0"/>
              <a:t>Peeter Tarvis</a:t>
            </a:r>
            <a:endParaRPr lang="en-US" dirty="0"/>
          </a:p>
        </p:txBody>
      </p:sp>
      <p:sp>
        <p:nvSpPr>
          <p:cNvPr id="2" name="Slide Number Placeholder 1">
            <a:extLst>
              <a:ext uri="{FF2B5EF4-FFF2-40B4-BE49-F238E27FC236}">
                <a16:creationId xmlns:a16="http://schemas.microsoft.com/office/drawing/2014/main" id="{A802E652-9FE7-4EE8-A48C-72AEA7FCD9A2}"/>
              </a:ext>
            </a:extLst>
          </p:cNvPr>
          <p:cNvSpPr>
            <a:spLocks noGrp="1"/>
          </p:cNvSpPr>
          <p:nvPr>
            <p:ph type="sldNum" sz="quarter" idx="4"/>
          </p:nvPr>
        </p:nvSpPr>
        <p:spPr/>
        <p:txBody>
          <a:bodyPr/>
          <a:lstStyle/>
          <a:p>
            <a:pPr>
              <a:defRPr/>
            </a:pPr>
            <a:fld id="{DADBB38E-37F0-4099-9E14-30415241E9AC}" type="slidenum">
              <a:rPr lang="en-US" smtClean="0"/>
              <a:pPr>
                <a:defRPr/>
              </a:pPr>
              <a:t>45</a:t>
            </a:fld>
            <a:endParaRPr lang="en-US" dirty="0"/>
          </a:p>
        </p:txBody>
      </p:sp>
      <p:pic>
        <p:nvPicPr>
          <p:cNvPr id="2050" name="Picture 2" descr="Edukad projektid">
            <a:extLst>
              <a:ext uri="{FF2B5EF4-FFF2-40B4-BE49-F238E27FC236}">
                <a16:creationId xmlns:a16="http://schemas.microsoft.com/office/drawing/2014/main" id="{252102DB-0EC0-BE88-FA19-2D7F8AA0FC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158" y="4876800"/>
            <a:ext cx="2857500" cy="895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031633"/>
      </p:ext>
    </p:extLst>
  </p:cSld>
  <p:clrMapOvr>
    <a:masterClrMapping/>
  </p:clrMapOvr>
</p:sld>
</file>

<file path=ppt/theme/theme1.xml><?xml version="1.0" encoding="utf-8"?>
<a:theme xmlns:a="http://schemas.openxmlformats.org/drawingml/2006/main" name="UT_2019 Theme">
  <a:themeElements>
    <a:clrScheme name="UT_2019">
      <a:dk1>
        <a:srgbClr val="2C5696"/>
      </a:dk1>
      <a:lt1>
        <a:srgbClr val="FFFFFF"/>
      </a:lt1>
      <a:dk2>
        <a:srgbClr val="102064"/>
      </a:dk2>
      <a:lt2>
        <a:srgbClr val="FFFFFF"/>
      </a:lt2>
      <a:accent1>
        <a:srgbClr val="00A6E9"/>
      </a:accent1>
      <a:accent2>
        <a:srgbClr val="ED7D31"/>
      </a:accent2>
      <a:accent3>
        <a:srgbClr val="E52143"/>
      </a:accent3>
      <a:accent4>
        <a:srgbClr val="AE78B1"/>
      </a:accent4>
      <a:accent5>
        <a:srgbClr val="87BC1F"/>
      </a:accent5>
      <a:accent6>
        <a:srgbClr val="FAA41A"/>
      </a:accent6>
      <a:hlink>
        <a:srgbClr val="FF6F20"/>
      </a:hlink>
      <a:folHlink>
        <a:srgbClr val="00A6E9"/>
      </a:folHlink>
    </a:clrScheme>
    <a:fontScheme name="UT_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BCFC616DEBC344BE586B1B6E5235C8" ma:contentTypeVersion="7" ma:contentTypeDescription="Create a new document." ma:contentTypeScope="" ma:versionID="9c883b6e93b7d2db2414e1f4e3b0f4a5">
  <xsd:schema xmlns:xsd="http://www.w3.org/2001/XMLSchema" xmlns:xs="http://www.w3.org/2001/XMLSchema" xmlns:p="http://schemas.microsoft.com/office/2006/metadata/properties" xmlns:ns2="ec1fe2e7-40d1-4759-a4fa-ed188f6ef5d5" xmlns:ns3="1ded45cb-e59a-4256-808f-7cb9469e4298" targetNamespace="http://schemas.microsoft.com/office/2006/metadata/properties" ma:root="true" ma:fieldsID="1f2729c3d3e4923cbdec97b8c824e941" ns2:_="" ns3:_="">
    <xsd:import namespace="ec1fe2e7-40d1-4759-a4fa-ed188f6ef5d5"/>
    <xsd:import namespace="1ded45cb-e59a-4256-808f-7cb9469e429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1fe2e7-40d1-4759-a4fa-ed188f6ef5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ded45cb-e59a-4256-808f-7cb9469e4298"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A600660-78C3-480B-98D9-A0B3615B58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1fe2e7-40d1-4759-a4fa-ed188f6ef5d5"/>
    <ds:schemaRef ds:uri="1ded45cb-e59a-4256-808f-7cb9469e42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68F103-5214-4F8E-B357-C24DDDC81D67}">
  <ds:schemaRefs>
    <ds:schemaRef ds:uri="http://schemas.microsoft.com/sharepoint/v3/contenttype/forms"/>
  </ds:schemaRefs>
</ds:datastoreItem>
</file>

<file path=customXml/itemProps3.xml><?xml version="1.0" encoding="utf-8"?>
<ds:datastoreItem xmlns:ds="http://schemas.openxmlformats.org/officeDocument/2006/customXml" ds:itemID="{A149FFB0-3DCA-4D64-9BED-5E3A503026C6}">
  <ds:schemaRefs>
    <ds:schemaRef ds:uri="http://schemas.microsoft.com/office/2006/metadata/properties"/>
    <ds:schemaRef ds:uri="1ded45cb-e59a-4256-808f-7cb9469e4298"/>
    <ds:schemaRef ds:uri="http://schemas.microsoft.com/office/2006/documentManagement/types"/>
    <ds:schemaRef ds:uri="http://purl.org/dc/terms/"/>
    <ds:schemaRef ds:uri="http://schemas.openxmlformats.org/package/2006/metadata/core-properties"/>
    <ds:schemaRef ds:uri="http://purl.org/dc/dcmitype/"/>
    <ds:schemaRef ds:uri="ec1fe2e7-40d1-4759-a4fa-ed188f6ef5d5"/>
    <ds:schemaRef ds:uri="http://purl.org/dc/elements/1.1/"/>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2855</TotalTime>
  <Words>1941</Words>
  <Application>Microsoft Office PowerPoint</Application>
  <PresentationFormat>Ekraaniseanss (4:3)</PresentationFormat>
  <Paragraphs>272</Paragraphs>
  <Slides>45</Slides>
  <Notes>0</Notes>
  <HiddenSlides>0</HiddenSlides>
  <MMClips>0</MMClips>
  <ScaleCrop>false</ScaleCrop>
  <HeadingPairs>
    <vt:vector size="6" baseType="variant">
      <vt:variant>
        <vt:lpstr>Kasutatud fondid</vt:lpstr>
      </vt:variant>
      <vt:variant>
        <vt:i4>5</vt:i4>
      </vt:variant>
      <vt:variant>
        <vt:lpstr>Kujundus</vt:lpstr>
      </vt:variant>
      <vt:variant>
        <vt:i4>1</vt:i4>
      </vt:variant>
      <vt:variant>
        <vt:lpstr>Slaidipealkirjad</vt:lpstr>
      </vt:variant>
      <vt:variant>
        <vt:i4>45</vt:i4>
      </vt:variant>
    </vt:vector>
  </HeadingPairs>
  <TitlesOfParts>
    <vt:vector size="51" baseType="lpstr">
      <vt:lpstr>Arial</vt:lpstr>
      <vt:lpstr>Arial Black</vt:lpstr>
      <vt:lpstr>Calibri</vt:lpstr>
      <vt:lpstr>Rubik</vt:lpstr>
      <vt:lpstr>Rubik Bold</vt:lpstr>
      <vt:lpstr>UT_2019 Theme</vt:lpstr>
      <vt:lpstr>Tarbija krediidivõime hindamise mudelid: mida saame õppida Lätist ja Rootsist?</vt:lpstr>
      <vt:lpstr>Päevakord</vt:lpstr>
      <vt:lpstr>Krediidivõime hindamine</vt:lpstr>
      <vt:lpstr>EL õigus</vt:lpstr>
      <vt:lpstr>Direktiiv 2008/48/EÜ (vana direktiiv)</vt:lpstr>
      <vt:lpstr>Vana direktiiv</vt:lpstr>
      <vt:lpstr>Direktiiv 2023/2225 (uus direktiiv) </vt:lpstr>
      <vt:lpstr>Uus direktiiv</vt:lpstr>
      <vt:lpstr>Uus direktiiv – mis teave?</vt:lpstr>
      <vt:lpstr>Uus direktiiv – kust saab teavet? </vt:lpstr>
      <vt:lpstr>Uus direktiiv - eesmärk  </vt:lpstr>
      <vt:lpstr>Uus direktiiv</vt:lpstr>
      <vt:lpstr>Vana vs uus direktiiv</vt:lpstr>
      <vt:lpstr>Krediidivõime hindamise etapid</vt:lpstr>
      <vt:lpstr>Teabe kogumine ja selle kontrollimine</vt:lpstr>
      <vt:lpstr>Nõutav teave Eestis</vt:lpstr>
      <vt:lpstr>Nõutav teave Eestis</vt:lpstr>
      <vt:lpstr>Nõutav teave Lätis</vt:lpstr>
      <vt:lpstr>Nõutav teave Rootsis</vt:lpstr>
      <vt:lpstr>Kuidas teavet saada?</vt:lpstr>
      <vt:lpstr>Tarbijalt küsimine </vt:lpstr>
      <vt:lpstr>Krediidiregistrid</vt:lpstr>
      <vt:lpstr>Krediidiregistrid Eestis</vt:lpstr>
      <vt:lpstr>Krediidiregistrid Lätis</vt:lpstr>
      <vt:lpstr>Krediidiregistrid Rootsis</vt:lpstr>
      <vt:lpstr>Muud andmebaasid </vt:lpstr>
      <vt:lpstr>Pangakonto väljavõte</vt:lpstr>
      <vt:lpstr>Kogutud teabe kontrollimine: Eesti</vt:lpstr>
      <vt:lpstr>Kogutud teabe kontrollimine: Eesti</vt:lpstr>
      <vt:lpstr>Kogutud teabe kontrollimine: Eesti</vt:lpstr>
      <vt:lpstr>Kogutud teabe kontrollimine: Läti</vt:lpstr>
      <vt:lpstr>Kogutud teabe kontrollimine: Rootsi</vt:lpstr>
      <vt:lpstr>Krediidivõime sisuline hindamine</vt:lpstr>
      <vt:lpstr>Krediidivõime sisuline hindamine: Eesti</vt:lpstr>
      <vt:lpstr>Krediidivõime sisuline hindamine: Läti</vt:lpstr>
      <vt:lpstr>Krediidivõime sisuline hindamine: Läti</vt:lpstr>
      <vt:lpstr>Krediidivõime sisuline hindamine: Rootsi</vt:lpstr>
      <vt:lpstr>„Parim mudel“</vt:lpstr>
      <vt:lpstr>„Parim“ mudel: krediidiregister</vt:lpstr>
      <vt:lpstr>„Parim“ mudel: sissetulek</vt:lpstr>
      <vt:lpstr>„Parim“ mudel: kulutused</vt:lpstr>
      <vt:lpstr>Kokkuvõtvad mõtted</vt:lpstr>
      <vt:lpstr>Kokkuvõtvad mõtted</vt:lpstr>
      <vt:lpstr>Arutelu väärib</vt:lpstr>
      <vt:lpstr>PowerPointi esitlus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Võime muuta maailma!</dc:title>
  <dc:creator>Heiko Unt</dc:creator>
  <cp:lastModifiedBy>Peeter Tarvis</cp:lastModifiedBy>
  <cp:revision>63</cp:revision>
  <dcterms:created xsi:type="dcterms:W3CDTF">2018-12-27T16:27:33Z</dcterms:created>
  <dcterms:modified xsi:type="dcterms:W3CDTF">2026-05-25T06:49:04Z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0x01010058BCFC616DEBC344BE586B1B6E5235C8</vt:lpwstr>
  </property>
</Properties>
</file>