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613" r:id="rId1"/>
  </p:sldMasterIdLst>
  <p:notesMasterIdLst>
    <p:notesMasterId r:id="rId12"/>
  </p:notesMasterIdLst>
  <p:handoutMasterIdLst>
    <p:handoutMasterId r:id="rId13"/>
  </p:handoutMasterIdLst>
  <p:sldIdLst>
    <p:sldId id="500" r:id="rId2"/>
    <p:sldId id="587" r:id="rId3"/>
    <p:sldId id="527" r:id="rId4"/>
    <p:sldId id="533" r:id="rId5"/>
    <p:sldId id="636" r:id="rId6"/>
    <p:sldId id="637" r:id="rId7"/>
    <p:sldId id="558" r:id="rId8"/>
    <p:sldId id="638" r:id="rId9"/>
    <p:sldId id="639" r:id="rId10"/>
    <p:sldId id="509" r:id="rId11"/>
  </p:sldIdLst>
  <p:sldSz cx="9144000" cy="5143500" type="screen16x9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4192"/>
    <a:srgbClr val="0957C3"/>
    <a:srgbClr val="2CD5C4"/>
    <a:srgbClr val="702082"/>
    <a:srgbClr val="7DA1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4C7AFD-5E19-4355-A037-B1553C698E25}" v="18" dt="2025-06-12T07:21:33.633"/>
  </p1510:revLst>
</p1510:revInfo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iddels stil 1 – uthev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86372" autoAdjust="0"/>
  </p:normalViewPr>
  <p:slideViewPr>
    <p:cSldViewPr>
      <p:cViewPr varScale="1">
        <p:scale>
          <a:sx n="61" d="100"/>
          <a:sy n="61" d="100"/>
        </p:scale>
        <p:origin x="1188" y="26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217" d="100"/>
          <a:sy n="217" d="100"/>
        </p:scale>
        <p:origin x="6856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oldoja, Vaido" userId="59b0ce8f-0479-467a-99fb-424a70f1d974" providerId="ADAL" clId="{C59FB815-4141-433C-96C3-9F55C48DB6CF}"/>
    <pc:docChg chg="undo redo custSel addSld delSld modSld sldOrd">
      <pc:chgData name="Poldoja, Vaido" userId="59b0ce8f-0479-467a-99fb-424a70f1d974" providerId="ADAL" clId="{C59FB815-4141-433C-96C3-9F55C48DB6CF}" dt="2025-02-07T06:50:41.322" v="10197" actId="207"/>
      <pc:docMkLst>
        <pc:docMk/>
      </pc:docMkLst>
      <pc:sldChg chg="modSp mod">
        <pc:chgData name="Poldoja, Vaido" userId="59b0ce8f-0479-467a-99fb-424a70f1d974" providerId="ADAL" clId="{C59FB815-4141-433C-96C3-9F55C48DB6CF}" dt="2025-01-31T10:16:21.328" v="3434" actId="20577"/>
        <pc:sldMkLst>
          <pc:docMk/>
          <pc:sldMk cId="3968467484" sldId="256"/>
        </pc:sldMkLst>
      </pc:sldChg>
      <pc:sldChg chg="modSp mod">
        <pc:chgData name="Poldoja, Vaido" userId="59b0ce8f-0479-467a-99fb-424a70f1d974" providerId="ADAL" clId="{C59FB815-4141-433C-96C3-9F55C48DB6CF}" dt="2025-02-06T20:23:53.691" v="6935" actId="123"/>
        <pc:sldMkLst>
          <pc:docMk/>
          <pc:sldMk cId="942062938" sldId="518"/>
        </pc:sldMkLst>
      </pc:sldChg>
      <pc:sldChg chg="modSp mod">
        <pc:chgData name="Poldoja, Vaido" userId="59b0ce8f-0479-467a-99fb-424a70f1d974" providerId="ADAL" clId="{C59FB815-4141-433C-96C3-9F55C48DB6CF}" dt="2025-02-06T20:24:17.275" v="6939" actId="20577"/>
        <pc:sldMkLst>
          <pc:docMk/>
          <pc:sldMk cId="231544928" sldId="523"/>
        </pc:sldMkLst>
      </pc:sldChg>
      <pc:sldChg chg="modSp mod">
        <pc:chgData name="Poldoja, Vaido" userId="59b0ce8f-0479-467a-99fb-424a70f1d974" providerId="ADAL" clId="{C59FB815-4141-433C-96C3-9F55C48DB6CF}" dt="2025-02-06T20:26:02.196" v="7000" actId="207"/>
        <pc:sldMkLst>
          <pc:docMk/>
          <pc:sldMk cId="3012123849" sldId="527"/>
        </pc:sldMkLst>
      </pc:sldChg>
      <pc:sldChg chg="modSp mod ord">
        <pc:chgData name="Poldoja, Vaido" userId="59b0ce8f-0479-467a-99fb-424a70f1d974" providerId="ADAL" clId="{C59FB815-4141-433C-96C3-9F55C48DB6CF}" dt="2025-02-06T20:29:17.937" v="7047" actId="20577"/>
        <pc:sldMkLst>
          <pc:docMk/>
          <pc:sldMk cId="3705332434" sldId="533"/>
        </pc:sldMkLst>
      </pc:sldChg>
      <pc:sldChg chg="del">
        <pc:chgData name="Poldoja, Vaido" userId="59b0ce8f-0479-467a-99fb-424a70f1d974" providerId="ADAL" clId="{C59FB815-4141-433C-96C3-9F55C48DB6CF}" dt="2025-01-29T10:56:15.818" v="626" actId="2696"/>
        <pc:sldMkLst>
          <pc:docMk/>
          <pc:sldMk cId="429115569" sldId="534"/>
        </pc:sldMkLst>
      </pc:sldChg>
      <pc:sldChg chg="modSp mod ord">
        <pc:chgData name="Poldoja, Vaido" userId="59b0ce8f-0479-467a-99fb-424a70f1d974" providerId="ADAL" clId="{C59FB815-4141-433C-96C3-9F55C48DB6CF}" dt="2025-02-06T20:29:35.636" v="7051" actId="20577"/>
        <pc:sldMkLst>
          <pc:docMk/>
          <pc:sldMk cId="3916869510" sldId="535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701617880" sldId="536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3834431444" sldId="537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2258973159" sldId="538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1722046175" sldId="540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1430459969" sldId="541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4160867462" sldId="542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2908560238" sldId="543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2640962896" sldId="544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3452669494" sldId="545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375544208" sldId="546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76768963" sldId="547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959508687" sldId="548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1048327020" sldId="549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324002066" sldId="550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2613075158" sldId="551"/>
        </pc:sldMkLst>
      </pc:sldChg>
      <pc:sldChg chg="ord">
        <pc:chgData name="Poldoja, Vaido" userId="59b0ce8f-0479-467a-99fb-424a70f1d974" providerId="ADAL" clId="{C59FB815-4141-433C-96C3-9F55C48DB6CF}" dt="2025-01-28T16:12:19.592" v="256"/>
        <pc:sldMkLst>
          <pc:docMk/>
          <pc:sldMk cId="796167692" sldId="552"/>
        </pc:sldMkLst>
      </pc:sldChg>
      <pc:sldChg chg="modSp ord">
        <pc:chgData name="Poldoja, Vaido" userId="59b0ce8f-0479-467a-99fb-424a70f1d974" providerId="ADAL" clId="{C59FB815-4141-433C-96C3-9F55C48DB6CF}" dt="2025-01-29T11:06:01.695" v="798" actId="14100"/>
        <pc:sldMkLst>
          <pc:docMk/>
          <pc:sldMk cId="1565647347" sldId="553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819304043" sldId="555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1771541649" sldId="556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3693853107" sldId="557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437357389" sldId="558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1762346471" sldId="559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2414197987" sldId="560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2600012521" sldId="561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2386200226" sldId="562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416830471" sldId="564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2257825307" sldId="567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3394684550" sldId="568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3781787246" sldId="569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2089108763" sldId="570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2832855191" sldId="571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1002589302" sldId="572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1911884230" sldId="573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1403154235" sldId="574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2141674746" sldId="575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1030235040" sldId="576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368569404" sldId="577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2145090020" sldId="578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3122888794" sldId="579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2039564285" sldId="580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2177878832" sldId="581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1952451953" sldId="582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3324088428" sldId="583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1863896880" sldId="584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936072573" sldId="585"/>
        </pc:sldMkLst>
      </pc:sldChg>
      <pc:sldChg chg="del">
        <pc:chgData name="Poldoja, Vaido" userId="59b0ce8f-0479-467a-99fb-424a70f1d974" providerId="ADAL" clId="{C59FB815-4141-433C-96C3-9F55C48DB6CF}" dt="2025-02-03T15:58:57.028" v="6898" actId="47"/>
        <pc:sldMkLst>
          <pc:docMk/>
          <pc:sldMk cId="2767590192" sldId="586"/>
        </pc:sldMkLst>
      </pc:sldChg>
      <pc:sldChg chg="modSp add mod">
        <pc:chgData name="Poldoja, Vaido" userId="59b0ce8f-0479-467a-99fb-424a70f1d974" providerId="ADAL" clId="{C59FB815-4141-433C-96C3-9F55C48DB6CF}" dt="2025-01-28T16:11:59.691" v="254" actId="20577"/>
        <pc:sldMkLst>
          <pc:docMk/>
          <pc:sldMk cId="2292759222" sldId="587"/>
        </pc:sldMkLst>
      </pc:sldChg>
      <pc:sldChg chg="add del ord">
        <pc:chgData name="Poldoja, Vaido" userId="59b0ce8f-0479-467a-99fb-424a70f1d974" providerId="ADAL" clId="{C59FB815-4141-433C-96C3-9F55C48DB6CF}" dt="2025-01-29T15:42:29.013" v="799" actId="47"/>
        <pc:sldMkLst>
          <pc:docMk/>
          <pc:sldMk cId="478752723" sldId="588"/>
        </pc:sldMkLst>
      </pc:sldChg>
      <pc:sldChg chg="addSp modSp add mod">
        <pc:chgData name="Poldoja, Vaido" userId="59b0ce8f-0479-467a-99fb-424a70f1d974" providerId="ADAL" clId="{C59FB815-4141-433C-96C3-9F55C48DB6CF}" dt="2025-01-28T16:15:23.217" v="295" actId="1076"/>
        <pc:sldMkLst>
          <pc:docMk/>
          <pc:sldMk cId="3779476869" sldId="589"/>
        </pc:sldMkLst>
      </pc:sldChg>
      <pc:sldChg chg="modSp add mod">
        <pc:chgData name="Poldoja, Vaido" userId="59b0ce8f-0479-467a-99fb-424a70f1d974" providerId="ADAL" clId="{C59FB815-4141-433C-96C3-9F55C48DB6CF}" dt="2025-02-06T20:28:38.589" v="7019" actId="2710"/>
        <pc:sldMkLst>
          <pc:docMk/>
          <pc:sldMk cId="399283972" sldId="590"/>
        </pc:sldMkLst>
      </pc:sldChg>
      <pc:sldChg chg="modSp add mod">
        <pc:chgData name="Poldoja, Vaido" userId="59b0ce8f-0479-467a-99fb-424a70f1d974" providerId="ADAL" clId="{C59FB815-4141-433C-96C3-9F55C48DB6CF}" dt="2025-01-28T16:36:51.816" v="613" actId="255"/>
        <pc:sldMkLst>
          <pc:docMk/>
          <pc:sldMk cId="3332209225" sldId="591"/>
        </pc:sldMkLst>
      </pc:sldChg>
      <pc:sldChg chg="modSp add mod">
        <pc:chgData name="Poldoja, Vaido" userId="59b0ce8f-0479-467a-99fb-424a70f1d974" providerId="ADAL" clId="{C59FB815-4141-433C-96C3-9F55C48DB6CF}" dt="2025-02-06T20:30:36.604" v="7088" actId="20577"/>
        <pc:sldMkLst>
          <pc:docMk/>
          <pc:sldMk cId="1103313244" sldId="592"/>
        </pc:sldMkLst>
      </pc:sldChg>
      <pc:sldChg chg="modSp add mod">
        <pc:chgData name="Poldoja, Vaido" userId="59b0ce8f-0479-467a-99fb-424a70f1d974" providerId="ADAL" clId="{C59FB815-4141-433C-96C3-9F55C48DB6CF}" dt="2025-02-07T06:48:12.575" v="10179" actId="207"/>
        <pc:sldMkLst>
          <pc:docMk/>
          <pc:sldMk cId="729398719" sldId="593"/>
        </pc:sldMkLst>
      </pc:sldChg>
      <pc:sldChg chg="modSp add mod">
        <pc:chgData name="Poldoja, Vaido" userId="59b0ce8f-0479-467a-99fb-424a70f1d974" providerId="ADAL" clId="{C59FB815-4141-433C-96C3-9F55C48DB6CF}" dt="2025-02-07T06:48:24.694" v="10180" actId="207"/>
        <pc:sldMkLst>
          <pc:docMk/>
          <pc:sldMk cId="920616084" sldId="594"/>
        </pc:sldMkLst>
      </pc:sldChg>
      <pc:sldChg chg="modSp add mod">
        <pc:chgData name="Poldoja, Vaido" userId="59b0ce8f-0479-467a-99fb-424a70f1d974" providerId="ADAL" clId="{C59FB815-4141-433C-96C3-9F55C48DB6CF}" dt="2025-01-29T19:58:07.774" v="1523" actId="20577"/>
        <pc:sldMkLst>
          <pc:docMk/>
          <pc:sldMk cId="870787563" sldId="595"/>
        </pc:sldMkLst>
      </pc:sldChg>
      <pc:sldChg chg="modSp add mod">
        <pc:chgData name="Poldoja, Vaido" userId="59b0ce8f-0479-467a-99fb-424a70f1d974" providerId="ADAL" clId="{C59FB815-4141-433C-96C3-9F55C48DB6CF}" dt="2025-02-06T20:31:16.620" v="7092" actId="255"/>
        <pc:sldMkLst>
          <pc:docMk/>
          <pc:sldMk cId="4024918706" sldId="596"/>
        </pc:sldMkLst>
      </pc:sldChg>
      <pc:sldChg chg="addSp delSp modSp add mod">
        <pc:chgData name="Poldoja, Vaido" userId="59b0ce8f-0479-467a-99fb-424a70f1d974" providerId="ADAL" clId="{C59FB815-4141-433C-96C3-9F55C48DB6CF}" dt="2025-02-07T06:49:28.400" v="10196" actId="207"/>
        <pc:sldMkLst>
          <pc:docMk/>
          <pc:sldMk cId="2537396481" sldId="597"/>
        </pc:sldMkLst>
      </pc:sldChg>
      <pc:sldChg chg="modSp add del mod">
        <pc:chgData name="Poldoja, Vaido" userId="59b0ce8f-0479-467a-99fb-424a70f1d974" providerId="ADAL" clId="{C59FB815-4141-433C-96C3-9F55C48DB6CF}" dt="2025-01-29T20:07:23.477" v="1751" actId="47"/>
        <pc:sldMkLst>
          <pc:docMk/>
          <pc:sldMk cId="57220242" sldId="598"/>
        </pc:sldMkLst>
      </pc:sldChg>
      <pc:sldChg chg="modSp add mod">
        <pc:chgData name="Poldoja, Vaido" userId="59b0ce8f-0479-467a-99fb-424a70f1d974" providerId="ADAL" clId="{C59FB815-4141-433C-96C3-9F55C48DB6CF}" dt="2025-02-03T12:06:10.952" v="4716" actId="207"/>
        <pc:sldMkLst>
          <pc:docMk/>
          <pc:sldMk cId="3331474951" sldId="599"/>
        </pc:sldMkLst>
      </pc:sldChg>
      <pc:sldChg chg="modSp add mod">
        <pc:chgData name="Poldoja, Vaido" userId="59b0ce8f-0479-467a-99fb-424a70f1d974" providerId="ADAL" clId="{C59FB815-4141-433C-96C3-9F55C48DB6CF}" dt="2025-01-29T20:14:15.059" v="2065" actId="255"/>
        <pc:sldMkLst>
          <pc:docMk/>
          <pc:sldMk cId="3524865107" sldId="600"/>
        </pc:sldMkLst>
      </pc:sldChg>
      <pc:sldChg chg="modSp add mod ord">
        <pc:chgData name="Poldoja, Vaido" userId="59b0ce8f-0479-467a-99fb-424a70f1d974" providerId="ADAL" clId="{C59FB815-4141-433C-96C3-9F55C48DB6CF}" dt="2025-02-07T06:50:41.322" v="10197" actId="207"/>
        <pc:sldMkLst>
          <pc:docMk/>
          <pc:sldMk cId="497560" sldId="601"/>
        </pc:sldMkLst>
      </pc:sldChg>
      <pc:sldChg chg="modSp add mod">
        <pc:chgData name="Poldoja, Vaido" userId="59b0ce8f-0479-467a-99fb-424a70f1d974" providerId="ADAL" clId="{C59FB815-4141-433C-96C3-9F55C48DB6CF}" dt="2025-02-06T20:35:39.134" v="7360" actId="255"/>
        <pc:sldMkLst>
          <pc:docMk/>
          <pc:sldMk cId="119491711" sldId="602"/>
        </pc:sldMkLst>
      </pc:sldChg>
      <pc:sldChg chg="modSp add mod">
        <pc:chgData name="Poldoja, Vaido" userId="59b0ce8f-0479-467a-99fb-424a70f1d974" providerId="ADAL" clId="{C59FB815-4141-433C-96C3-9F55C48DB6CF}" dt="2025-01-31T10:28:39.467" v="3488" actId="20577"/>
        <pc:sldMkLst>
          <pc:docMk/>
          <pc:sldMk cId="2616740985" sldId="603"/>
        </pc:sldMkLst>
      </pc:sldChg>
      <pc:sldChg chg="modSp add mod">
        <pc:chgData name="Poldoja, Vaido" userId="59b0ce8f-0479-467a-99fb-424a70f1d974" providerId="ADAL" clId="{C59FB815-4141-433C-96C3-9F55C48DB6CF}" dt="2025-01-31T10:32:53.633" v="3921" actId="20577"/>
        <pc:sldMkLst>
          <pc:docMk/>
          <pc:sldMk cId="4037515595" sldId="604"/>
        </pc:sldMkLst>
      </pc:sldChg>
      <pc:sldChg chg="modSp add mod">
        <pc:chgData name="Poldoja, Vaido" userId="59b0ce8f-0479-467a-99fb-424a70f1d974" providerId="ADAL" clId="{C59FB815-4141-433C-96C3-9F55C48DB6CF}" dt="2025-01-31T10:38:03.917" v="4144" actId="5793"/>
        <pc:sldMkLst>
          <pc:docMk/>
          <pc:sldMk cId="312626448" sldId="605"/>
        </pc:sldMkLst>
      </pc:sldChg>
      <pc:sldChg chg="modSp add mod">
        <pc:chgData name="Poldoja, Vaido" userId="59b0ce8f-0479-467a-99fb-424a70f1d974" providerId="ADAL" clId="{C59FB815-4141-433C-96C3-9F55C48DB6CF}" dt="2025-01-31T10:39:07.644" v="4229" actId="5793"/>
        <pc:sldMkLst>
          <pc:docMk/>
          <pc:sldMk cId="939785634" sldId="606"/>
        </pc:sldMkLst>
      </pc:sldChg>
      <pc:sldChg chg="modSp add mod">
        <pc:chgData name="Poldoja, Vaido" userId="59b0ce8f-0479-467a-99fb-424a70f1d974" providerId="ADAL" clId="{C59FB815-4141-433C-96C3-9F55C48DB6CF}" dt="2025-02-07T06:47:59.719" v="10178" actId="207"/>
        <pc:sldMkLst>
          <pc:docMk/>
          <pc:sldMk cId="321515207" sldId="607"/>
        </pc:sldMkLst>
      </pc:sldChg>
      <pc:sldChg chg="modSp add mod">
        <pc:chgData name="Poldoja, Vaido" userId="59b0ce8f-0479-467a-99fb-424a70f1d974" providerId="ADAL" clId="{C59FB815-4141-433C-96C3-9F55C48DB6CF}" dt="2025-02-07T06:36:42.428" v="10165" actId="207"/>
        <pc:sldMkLst>
          <pc:docMk/>
          <pc:sldMk cId="2471996032" sldId="608"/>
        </pc:sldMkLst>
      </pc:sldChg>
      <pc:sldChg chg="add del">
        <pc:chgData name="Poldoja, Vaido" userId="59b0ce8f-0479-467a-99fb-424a70f1d974" providerId="ADAL" clId="{C59FB815-4141-433C-96C3-9F55C48DB6CF}" dt="2025-01-31T10:51:45.284" v="4429" actId="2890"/>
        <pc:sldMkLst>
          <pc:docMk/>
          <pc:sldMk cId="3083585008" sldId="608"/>
        </pc:sldMkLst>
      </pc:sldChg>
      <pc:sldChg chg="modSp add mod">
        <pc:chgData name="Poldoja, Vaido" userId="59b0ce8f-0479-467a-99fb-424a70f1d974" providerId="ADAL" clId="{C59FB815-4141-433C-96C3-9F55C48DB6CF}" dt="2025-02-07T05:57:43.157" v="9399" actId="113"/>
        <pc:sldMkLst>
          <pc:docMk/>
          <pc:sldMk cId="2947055619" sldId="609"/>
        </pc:sldMkLst>
      </pc:sldChg>
      <pc:sldChg chg="modSp add mod">
        <pc:chgData name="Poldoja, Vaido" userId="59b0ce8f-0479-467a-99fb-424a70f1d974" providerId="ADAL" clId="{C59FB815-4141-433C-96C3-9F55C48DB6CF}" dt="2025-02-06T20:56:41.572" v="8752" actId="255"/>
        <pc:sldMkLst>
          <pc:docMk/>
          <pc:sldMk cId="3134388266" sldId="610"/>
        </pc:sldMkLst>
      </pc:sldChg>
      <pc:sldChg chg="modSp add mod">
        <pc:chgData name="Poldoja, Vaido" userId="59b0ce8f-0479-467a-99fb-424a70f1d974" providerId="ADAL" clId="{C59FB815-4141-433C-96C3-9F55C48DB6CF}" dt="2025-02-06T20:56:31.514" v="8751" actId="20577"/>
        <pc:sldMkLst>
          <pc:docMk/>
          <pc:sldMk cId="3623140987" sldId="611"/>
        </pc:sldMkLst>
      </pc:sldChg>
      <pc:sldChg chg="modSp add mod">
        <pc:chgData name="Poldoja, Vaido" userId="59b0ce8f-0479-467a-99fb-424a70f1d974" providerId="ADAL" clId="{C59FB815-4141-433C-96C3-9F55C48DB6CF}" dt="2025-02-06T20:54:07.839" v="8620" actId="20577"/>
        <pc:sldMkLst>
          <pc:docMk/>
          <pc:sldMk cId="1297363055" sldId="612"/>
        </pc:sldMkLst>
      </pc:sldChg>
      <pc:sldChg chg="modSp add mod ord">
        <pc:chgData name="Poldoja, Vaido" userId="59b0ce8f-0479-467a-99fb-424a70f1d974" providerId="ADAL" clId="{C59FB815-4141-433C-96C3-9F55C48DB6CF}" dt="2025-02-06T20:54:32.875" v="8622" actId="255"/>
        <pc:sldMkLst>
          <pc:docMk/>
          <pc:sldMk cId="2790972087" sldId="613"/>
        </pc:sldMkLst>
      </pc:sldChg>
      <pc:sldChg chg="modSp add mod">
        <pc:chgData name="Poldoja, Vaido" userId="59b0ce8f-0479-467a-99fb-424a70f1d974" providerId="ADAL" clId="{C59FB815-4141-433C-96C3-9F55C48DB6CF}" dt="2025-02-03T13:15:54.247" v="5424" actId="20577"/>
        <pc:sldMkLst>
          <pc:docMk/>
          <pc:sldMk cId="491749617" sldId="614"/>
        </pc:sldMkLst>
      </pc:sldChg>
      <pc:sldChg chg="modSp add mod">
        <pc:chgData name="Poldoja, Vaido" userId="59b0ce8f-0479-467a-99fb-424a70f1d974" providerId="ADAL" clId="{C59FB815-4141-433C-96C3-9F55C48DB6CF}" dt="2025-02-07T06:33:39.749" v="10164" actId="20577"/>
        <pc:sldMkLst>
          <pc:docMk/>
          <pc:sldMk cId="2885692924" sldId="615"/>
        </pc:sldMkLst>
      </pc:sldChg>
      <pc:sldChg chg="modSp add mod">
        <pc:chgData name="Poldoja, Vaido" userId="59b0ce8f-0479-467a-99fb-424a70f1d974" providerId="ADAL" clId="{C59FB815-4141-433C-96C3-9F55C48DB6CF}" dt="2025-02-03T13:20:46.642" v="5655" actId="20577"/>
        <pc:sldMkLst>
          <pc:docMk/>
          <pc:sldMk cId="2671868111" sldId="616"/>
        </pc:sldMkLst>
      </pc:sldChg>
      <pc:sldChg chg="modSp add mod">
        <pc:chgData name="Poldoja, Vaido" userId="59b0ce8f-0479-467a-99fb-424a70f1d974" providerId="ADAL" clId="{C59FB815-4141-433C-96C3-9F55C48DB6CF}" dt="2025-02-03T13:22:33.460" v="5714" actId="20577"/>
        <pc:sldMkLst>
          <pc:docMk/>
          <pc:sldMk cId="1690273116" sldId="617"/>
        </pc:sldMkLst>
      </pc:sldChg>
      <pc:sldChg chg="modSp add mod">
        <pc:chgData name="Poldoja, Vaido" userId="59b0ce8f-0479-467a-99fb-424a70f1d974" providerId="ADAL" clId="{C59FB815-4141-433C-96C3-9F55C48DB6CF}" dt="2025-02-07T06:05:13.179" v="9565" actId="115"/>
        <pc:sldMkLst>
          <pc:docMk/>
          <pc:sldMk cId="1660295669" sldId="618"/>
        </pc:sldMkLst>
      </pc:sldChg>
      <pc:sldChg chg="modSp add mod">
        <pc:chgData name="Poldoja, Vaido" userId="59b0ce8f-0479-467a-99fb-424a70f1d974" providerId="ADAL" clId="{C59FB815-4141-433C-96C3-9F55C48DB6CF}" dt="2025-02-03T13:23:53.702" v="5742" actId="255"/>
        <pc:sldMkLst>
          <pc:docMk/>
          <pc:sldMk cId="3841463160" sldId="619"/>
        </pc:sldMkLst>
      </pc:sldChg>
      <pc:sldChg chg="modSp add mod">
        <pc:chgData name="Poldoja, Vaido" userId="59b0ce8f-0479-467a-99fb-424a70f1d974" providerId="ADAL" clId="{C59FB815-4141-433C-96C3-9F55C48DB6CF}" dt="2025-02-03T13:26:29.619" v="5824" actId="20577"/>
        <pc:sldMkLst>
          <pc:docMk/>
          <pc:sldMk cId="2907684558" sldId="620"/>
        </pc:sldMkLst>
      </pc:sldChg>
      <pc:sldChg chg="modSp add mod">
        <pc:chgData name="Poldoja, Vaido" userId="59b0ce8f-0479-467a-99fb-424a70f1d974" providerId="ADAL" clId="{C59FB815-4141-433C-96C3-9F55C48DB6CF}" dt="2025-02-07T06:12:33.574" v="9867" actId="20577"/>
        <pc:sldMkLst>
          <pc:docMk/>
          <pc:sldMk cId="3548463111" sldId="621"/>
        </pc:sldMkLst>
      </pc:sldChg>
      <pc:sldChg chg="modSp add mod">
        <pc:chgData name="Poldoja, Vaido" userId="59b0ce8f-0479-467a-99fb-424a70f1d974" providerId="ADAL" clId="{C59FB815-4141-433C-96C3-9F55C48DB6CF}" dt="2025-02-03T14:00:37.437" v="6124" actId="113"/>
        <pc:sldMkLst>
          <pc:docMk/>
          <pc:sldMk cId="2812651875" sldId="622"/>
        </pc:sldMkLst>
      </pc:sldChg>
      <pc:sldChg chg="modSp add mod">
        <pc:chgData name="Poldoja, Vaido" userId="59b0ce8f-0479-467a-99fb-424a70f1d974" providerId="ADAL" clId="{C59FB815-4141-433C-96C3-9F55C48DB6CF}" dt="2025-02-03T14:06:05.515" v="6215" actId="255"/>
        <pc:sldMkLst>
          <pc:docMk/>
          <pc:sldMk cId="4139264680" sldId="623"/>
        </pc:sldMkLst>
      </pc:sldChg>
      <pc:sldChg chg="modSp add mod">
        <pc:chgData name="Poldoja, Vaido" userId="59b0ce8f-0479-467a-99fb-424a70f1d974" providerId="ADAL" clId="{C59FB815-4141-433C-96C3-9F55C48DB6CF}" dt="2025-02-03T14:07:04.827" v="6279" actId="255"/>
        <pc:sldMkLst>
          <pc:docMk/>
          <pc:sldMk cId="3432523792" sldId="624"/>
        </pc:sldMkLst>
      </pc:sldChg>
      <pc:sldChg chg="modSp add mod">
        <pc:chgData name="Poldoja, Vaido" userId="59b0ce8f-0479-467a-99fb-424a70f1d974" providerId="ADAL" clId="{C59FB815-4141-433C-96C3-9F55C48DB6CF}" dt="2025-02-03T14:09:53.022" v="6414" actId="255"/>
        <pc:sldMkLst>
          <pc:docMk/>
          <pc:sldMk cId="1202795839" sldId="625"/>
        </pc:sldMkLst>
      </pc:sldChg>
      <pc:sldChg chg="modSp add mod">
        <pc:chgData name="Poldoja, Vaido" userId="59b0ce8f-0479-467a-99fb-424a70f1d974" providerId="ADAL" clId="{C59FB815-4141-433C-96C3-9F55C48DB6CF}" dt="2025-02-03T14:11:55.049" v="6509" actId="20577"/>
        <pc:sldMkLst>
          <pc:docMk/>
          <pc:sldMk cId="410598004" sldId="626"/>
        </pc:sldMkLst>
      </pc:sldChg>
      <pc:sldChg chg="add del">
        <pc:chgData name="Poldoja, Vaido" userId="59b0ce8f-0479-467a-99fb-424a70f1d974" providerId="ADAL" clId="{C59FB815-4141-433C-96C3-9F55C48DB6CF}" dt="2025-02-03T14:10:39.942" v="6416" actId="2890"/>
        <pc:sldMkLst>
          <pc:docMk/>
          <pc:sldMk cId="4257547134" sldId="626"/>
        </pc:sldMkLst>
      </pc:sldChg>
      <pc:sldChg chg="modSp add mod">
        <pc:chgData name="Poldoja, Vaido" userId="59b0ce8f-0479-467a-99fb-424a70f1d974" providerId="ADAL" clId="{C59FB815-4141-433C-96C3-9F55C48DB6CF}" dt="2025-02-03T14:42:30.621" v="6592" actId="255"/>
        <pc:sldMkLst>
          <pc:docMk/>
          <pc:sldMk cId="297348712" sldId="627"/>
        </pc:sldMkLst>
      </pc:sldChg>
      <pc:sldChg chg="modSp add mod">
        <pc:chgData name="Poldoja, Vaido" userId="59b0ce8f-0479-467a-99fb-424a70f1d974" providerId="ADAL" clId="{C59FB815-4141-433C-96C3-9F55C48DB6CF}" dt="2025-02-03T14:45:07.776" v="6618" actId="5793"/>
        <pc:sldMkLst>
          <pc:docMk/>
          <pc:sldMk cId="4097731892" sldId="628"/>
        </pc:sldMkLst>
      </pc:sldChg>
      <pc:sldChg chg="add">
        <pc:chgData name="Poldoja, Vaido" userId="59b0ce8f-0479-467a-99fb-424a70f1d974" providerId="ADAL" clId="{C59FB815-4141-433C-96C3-9F55C48DB6CF}" dt="2025-02-03T14:45:12.050" v="6619" actId="2890"/>
        <pc:sldMkLst>
          <pc:docMk/>
          <pc:sldMk cId="1952190440" sldId="629"/>
        </pc:sldMkLst>
      </pc:sldChg>
      <pc:sldChg chg="modSp add mod">
        <pc:chgData name="Poldoja, Vaido" userId="59b0ce8f-0479-467a-99fb-424a70f1d974" providerId="ADAL" clId="{C59FB815-4141-433C-96C3-9F55C48DB6CF}" dt="2025-02-03T15:29:48.319" v="6648" actId="20577"/>
        <pc:sldMkLst>
          <pc:docMk/>
          <pc:sldMk cId="2818819338" sldId="630"/>
        </pc:sldMkLst>
      </pc:sldChg>
      <pc:sldChg chg="modSp add mod">
        <pc:chgData name="Poldoja, Vaido" userId="59b0ce8f-0479-467a-99fb-424a70f1d974" providerId="ADAL" clId="{C59FB815-4141-433C-96C3-9F55C48DB6CF}" dt="2025-02-03T15:30:53.452" v="6675" actId="5793"/>
        <pc:sldMkLst>
          <pc:docMk/>
          <pc:sldMk cId="3933241008" sldId="631"/>
        </pc:sldMkLst>
      </pc:sldChg>
      <pc:sldChg chg="modSp add mod">
        <pc:chgData name="Poldoja, Vaido" userId="59b0ce8f-0479-467a-99fb-424a70f1d974" providerId="ADAL" clId="{C59FB815-4141-433C-96C3-9F55C48DB6CF}" dt="2025-02-07T06:21:39.605" v="10075" actId="20577"/>
        <pc:sldMkLst>
          <pc:docMk/>
          <pc:sldMk cId="4190412139" sldId="632"/>
        </pc:sldMkLst>
      </pc:sldChg>
      <pc:sldChg chg="modSp add mod">
        <pc:chgData name="Poldoja, Vaido" userId="59b0ce8f-0479-467a-99fb-424a70f1d974" providerId="ADAL" clId="{C59FB815-4141-433C-96C3-9F55C48DB6CF}" dt="2025-02-03T15:59:51.530" v="6932" actId="313"/>
        <pc:sldMkLst>
          <pc:docMk/>
          <pc:sldMk cId="2492955215" sldId="633"/>
        </pc:sldMkLst>
      </pc:sldChg>
      <pc:sldChg chg="modSp add mod">
        <pc:chgData name="Poldoja, Vaido" userId="59b0ce8f-0479-467a-99fb-424a70f1d974" providerId="ADAL" clId="{C59FB815-4141-433C-96C3-9F55C48DB6CF}" dt="2025-02-06T20:53:14.936" v="8619" actId="14100"/>
        <pc:sldMkLst>
          <pc:docMk/>
          <pc:sldMk cId="4186113462" sldId="634"/>
        </pc:sldMkLst>
      </pc:sldChg>
      <pc:sldChg chg="modSp add mod">
        <pc:chgData name="Poldoja, Vaido" userId="59b0ce8f-0479-467a-99fb-424a70f1d974" providerId="ADAL" clId="{C59FB815-4141-433C-96C3-9F55C48DB6CF}" dt="2025-02-06T21:00:24.854" v="9052" actId="6549"/>
        <pc:sldMkLst>
          <pc:docMk/>
          <pc:sldMk cId="1162690605" sldId="635"/>
        </pc:sldMkLst>
      </pc:sldChg>
    </pc:docChg>
  </pc:docChgLst>
  <pc:docChgLst>
    <pc:chgData name="Poldoja, Vaido" userId="59b0ce8f-0479-467a-99fb-424a70f1d974" providerId="ADAL" clId="{6B4C7AFD-5E19-4355-A037-B1553C698E25}"/>
    <pc:docChg chg="undo custSel addSld delSld modSld">
      <pc:chgData name="Poldoja, Vaido" userId="59b0ce8f-0479-467a-99fb-424a70f1d974" providerId="ADAL" clId="{6B4C7AFD-5E19-4355-A037-B1553C698E25}" dt="2025-06-12T07:44:41.718" v="2069" actId="20577"/>
      <pc:docMkLst>
        <pc:docMk/>
      </pc:docMkLst>
      <pc:sldChg chg="modSp del mod">
        <pc:chgData name="Poldoja, Vaido" userId="59b0ce8f-0479-467a-99fb-424a70f1d974" providerId="ADAL" clId="{6B4C7AFD-5E19-4355-A037-B1553C698E25}" dt="2025-06-12T06:18:38.091" v="232" actId="2696"/>
        <pc:sldMkLst>
          <pc:docMk/>
          <pc:sldMk cId="3968467484" sldId="256"/>
        </pc:sldMkLst>
        <pc:spChg chg="mod">
          <ac:chgData name="Poldoja, Vaido" userId="59b0ce8f-0479-467a-99fb-424a70f1d974" providerId="ADAL" clId="{6B4C7AFD-5E19-4355-A037-B1553C698E25}" dt="2025-06-12T06:11:20.002" v="0" actId="14100"/>
          <ac:spMkLst>
            <pc:docMk/>
            <pc:sldMk cId="3968467484" sldId="256"/>
            <ac:spMk id="2" creationId="{4E326D70-6AA6-204C-AAE2-3034EA871280}"/>
          </ac:spMkLst>
        </pc:spChg>
      </pc:sldChg>
      <pc:sldChg chg="modSp add mod">
        <pc:chgData name="Poldoja, Vaido" userId="59b0ce8f-0479-467a-99fb-424a70f1d974" providerId="ADAL" clId="{6B4C7AFD-5E19-4355-A037-B1553C698E25}" dt="2025-06-12T07:44:41.718" v="2069" actId="20577"/>
        <pc:sldMkLst>
          <pc:docMk/>
          <pc:sldMk cId="3962259078" sldId="500"/>
        </pc:sldMkLst>
        <pc:spChg chg="mod">
          <ac:chgData name="Poldoja, Vaido" userId="59b0ce8f-0479-467a-99fb-424a70f1d974" providerId="ADAL" clId="{6B4C7AFD-5E19-4355-A037-B1553C698E25}" dt="2025-06-12T06:17:57.201" v="230" actId="20577"/>
          <ac:spMkLst>
            <pc:docMk/>
            <pc:sldMk cId="3962259078" sldId="500"/>
            <ac:spMk id="2" creationId="{5BBADCA7-04DE-7013-9AAC-A636E18C1ECF}"/>
          </ac:spMkLst>
        </pc:spChg>
        <pc:spChg chg="mod">
          <ac:chgData name="Poldoja, Vaido" userId="59b0ce8f-0479-467a-99fb-424a70f1d974" providerId="ADAL" clId="{6B4C7AFD-5E19-4355-A037-B1553C698E25}" dt="2025-06-12T07:44:41.718" v="2069" actId="20577"/>
          <ac:spMkLst>
            <pc:docMk/>
            <pc:sldMk cId="3962259078" sldId="500"/>
            <ac:spMk id="11" creationId="{FB846390-B8DD-1AE1-5E7C-5482B7B9202E}"/>
          </ac:spMkLst>
        </pc:spChg>
      </pc:sldChg>
      <pc:sldChg chg="modSp mod">
        <pc:chgData name="Poldoja, Vaido" userId="59b0ce8f-0479-467a-99fb-424a70f1d974" providerId="ADAL" clId="{6B4C7AFD-5E19-4355-A037-B1553C698E25}" dt="2025-06-12T07:21:03.440" v="1725" actId="20577"/>
        <pc:sldMkLst>
          <pc:docMk/>
          <pc:sldMk cId="2937795825" sldId="509"/>
        </pc:sldMkLst>
        <pc:spChg chg="mod">
          <ac:chgData name="Poldoja, Vaido" userId="59b0ce8f-0479-467a-99fb-424a70f1d974" providerId="ADAL" clId="{6B4C7AFD-5E19-4355-A037-B1553C698E25}" dt="2025-06-12T07:21:03.440" v="1725" actId="20577"/>
          <ac:spMkLst>
            <pc:docMk/>
            <pc:sldMk cId="2937795825" sldId="509"/>
            <ac:spMk id="2" creationId="{00000000-0000-0000-0000-000000000000}"/>
          </ac:spMkLst>
        </pc:spChg>
      </pc:sldChg>
      <pc:sldChg chg="del">
        <pc:chgData name="Poldoja, Vaido" userId="59b0ce8f-0479-467a-99fb-424a70f1d974" providerId="ADAL" clId="{6B4C7AFD-5E19-4355-A037-B1553C698E25}" dt="2025-06-12T06:18:32.592" v="231" actId="47"/>
        <pc:sldMkLst>
          <pc:docMk/>
          <pc:sldMk cId="942062938" sldId="518"/>
        </pc:sldMkLst>
      </pc:sldChg>
      <pc:sldChg chg="del">
        <pc:chgData name="Poldoja, Vaido" userId="59b0ce8f-0479-467a-99fb-424a70f1d974" providerId="ADAL" clId="{6B4C7AFD-5E19-4355-A037-B1553C698E25}" dt="2025-06-12T06:18:32.592" v="231" actId="47"/>
        <pc:sldMkLst>
          <pc:docMk/>
          <pc:sldMk cId="231544928" sldId="523"/>
        </pc:sldMkLst>
      </pc:sldChg>
      <pc:sldChg chg="modSp mod">
        <pc:chgData name="Poldoja, Vaido" userId="59b0ce8f-0479-467a-99fb-424a70f1d974" providerId="ADAL" clId="{6B4C7AFD-5E19-4355-A037-B1553C698E25}" dt="2025-06-12T06:20:24.890" v="233" actId="207"/>
        <pc:sldMkLst>
          <pc:docMk/>
          <pc:sldMk cId="3705332434" sldId="533"/>
        </pc:sldMkLst>
        <pc:spChg chg="mod">
          <ac:chgData name="Poldoja, Vaido" userId="59b0ce8f-0479-467a-99fb-424a70f1d974" providerId="ADAL" clId="{6B4C7AFD-5E19-4355-A037-B1553C698E25}" dt="2025-06-12T06:20:24.890" v="233" actId="207"/>
          <ac:spMkLst>
            <pc:docMk/>
            <pc:sldMk cId="3705332434" sldId="533"/>
            <ac:spMk id="2" creationId="{00000000-0000-0000-0000-000000000000}"/>
          </ac:spMkLst>
        </pc:spChg>
      </pc:sldChg>
      <pc:sldChg chg="del">
        <pc:chgData name="Poldoja, Vaido" userId="59b0ce8f-0479-467a-99fb-424a70f1d974" providerId="ADAL" clId="{6B4C7AFD-5E19-4355-A037-B1553C698E25}" dt="2025-06-12T07:20:53.472" v="1724" actId="47"/>
        <pc:sldMkLst>
          <pc:docMk/>
          <pc:sldMk cId="3916869510" sldId="535"/>
        </pc:sldMkLst>
      </pc:sldChg>
      <pc:sldChg chg="del">
        <pc:chgData name="Poldoja, Vaido" userId="59b0ce8f-0479-467a-99fb-424a70f1d974" providerId="ADAL" clId="{6B4C7AFD-5E19-4355-A037-B1553C698E25}" dt="2025-06-12T06:18:32.592" v="231" actId="47"/>
        <pc:sldMkLst>
          <pc:docMk/>
          <pc:sldMk cId="796167692" sldId="552"/>
        </pc:sldMkLst>
      </pc:sldChg>
      <pc:sldChg chg="del">
        <pc:chgData name="Poldoja, Vaido" userId="59b0ce8f-0479-467a-99fb-424a70f1d974" providerId="ADAL" clId="{6B4C7AFD-5E19-4355-A037-B1553C698E25}" dt="2025-06-12T06:18:32.592" v="231" actId="47"/>
        <pc:sldMkLst>
          <pc:docMk/>
          <pc:sldMk cId="1565647347" sldId="553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2100730036" sldId="554"/>
        </pc:sldMkLst>
      </pc:sldChg>
      <pc:sldChg chg="modSp add mod">
        <pc:chgData name="Poldoja, Vaido" userId="59b0ce8f-0479-467a-99fb-424a70f1d974" providerId="ADAL" clId="{6B4C7AFD-5E19-4355-A037-B1553C698E25}" dt="2025-06-12T07:22:58.983" v="1801" actId="20577"/>
        <pc:sldMkLst>
          <pc:docMk/>
          <pc:sldMk cId="437357389" sldId="558"/>
        </pc:sldMkLst>
        <pc:spChg chg="mod">
          <ac:chgData name="Poldoja, Vaido" userId="59b0ce8f-0479-467a-99fb-424a70f1d974" providerId="ADAL" clId="{6B4C7AFD-5E19-4355-A037-B1553C698E25}" dt="2025-06-12T07:22:58.983" v="1801" actId="20577"/>
          <ac:spMkLst>
            <pc:docMk/>
            <pc:sldMk cId="437357389" sldId="558"/>
            <ac:spMk id="2" creationId="{00000000-0000-0000-0000-000000000000}"/>
          </ac:spMkLst>
        </pc:spChg>
      </pc:sldChg>
      <pc:sldChg chg="del">
        <pc:chgData name="Poldoja, Vaido" userId="59b0ce8f-0479-467a-99fb-424a70f1d974" providerId="ADAL" clId="{6B4C7AFD-5E19-4355-A037-B1553C698E25}" dt="2025-06-12T06:18:32.592" v="231" actId="47"/>
        <pc:sldMkLst>
          <pc:docMk/>
          <pc:sldMk cId="3779476869" sldId="589"/>
        </pc:sldMkLst>
      </pc:sldChg>
      <pc:sldChg chg="del">
        <pc:chgData name="Poldoja, Vaido" userId="59b0ce8f-0479-467a-99fb-424a70f1d974" providerId="ADAL" clId="{6B4C7AFD-5E19-4355-A037-B1553C698E25}" dt="2025-06-12T06:18:32.592" v="231" actId="47"/>
        <pc:sldMkLst>
          <pc:docMk/>
          <pc:sldMk cId="399283972" sldId="590"/>
        </pc:sldMkLst>
      </pc:sldChg>
      <pc:sldChg chg="del">
        <pc:chgData name="Poldoja, Vaido" userId="59b0ce8f-0479-467a-99fb-424a70f1d974" providerId="ADAL" clId="{6B4C7AFD-5E19-4355-A037-B1553C698E25}" dt="2025-06-12T06:18:32.592" v="231" actId="47"/>
        <pc:sldMkLst>
          <pc:docMk/>
          <pc:sldMk cId="3332209225" sldId="591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1103313244" sldId="592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729398719" sldId="593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920616084" sldId="594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870787563" sldId="595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4024918706" sldId="596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2537396481" sldId="597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3331474951" sldId="599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3524865107" sldId="600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497560" sldId="601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119491711" sldId="602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2616740985" sldId="603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4037515595" sldId="604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312626448" sldId="605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939785634" sldId="606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321515207" sldId="607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2471996032" sldId="608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2947055619" sldId="609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3134388266" sldId="610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3623140987" sldId="611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1297363055" sldId="612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2790972087" sldId="613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491749617" sldId="614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2885692924" sldId="615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2671868111" sldId="616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1690273116" sldId="617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1660295669" sldId="618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3841463160" sldId="619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2907684558" sldId="620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3548463111" sldId="621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2812651875" sldId="622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4139264680" sldId="623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3432523792" sldId="624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1202795839" sldId="625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410598004" sldId="626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297348712" sldId="627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4097731892" sldId="628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1952190440" sldId="629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2818819338" sldId="630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3933241008" sldId="631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4190412139" sldId="632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2492955215" sldId="633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4186113462" sldId="634"/>
        </pc:sldMkLst>
      </pc:sldChg>
      <pc:sldChg chg="del">
        <pc:chgData name="Poldoja, Vaido" userId="59b0ce8f-0479-467a-99fb-424a70f1d974" providerId="ADAL" clId="{6B4C7AFD-5E19-4355-A037-B1553C698E25}" dt="2025-06-12T06:25:20.208" v="387" actId="47"/>
        <pc:sldMkLst>
          <pc:docMk/>
          <pc:sldMk cId="1162690605" sldId="635"/>
        </pc:sldMkLst>
      </pc:sldChg>
      <pc:sldChg chg="modSp add mod">
        <pc:chgData name="Poldoja, Vaido" userId="59b0ce8f-0479-467a-99fb-424a70f1d974" providerId="ADAL" clId="{6B4C7AFD-5E19-4355-A037-B1553C698E25}" dt="2025-06-12T07:21:37.170" v="1727" actId="113"/>
        <pc:sldMkLst>
          <pc:docMk/>
          <pc:sldMk cId="1497985989" sldId="636"/>
        </pc:sldMkLst>
        <pc:spChg chg="mod">
          <ac:chgData name="Poldoja, Vaido" userId="59b0ce8f-0479-467a-99fb-424a70f1d974" providerId="ADAL" clId="{6B4C7AFD-5E19-4355-A037-B1553C698E25}" dt="2025-06-12T07:21:37.170" v="1727" actId="113"/>
          <ac:spMkLst>
            <pc:docMk/>
            <pc:sldMk cId="1497985989" sldId="636"/>
            <ac:spMk id="2" creationId="{565D25BD-5761-11D7-8B7D-667C02174035}"/>
          </ac:spMkLst>
        </pc:spChg>
      </pc:sldChg>
      <pc:sldChg chg="add del">
        <pc:chgData name="Poldoja, Vaido" userId="59b0ce8f-0479-467a-99fb-424a70f1d974" providerId="ADAL" clId="{6B4C7AFD-5E19-4355-A037-B1553C698E25}" dt="2025-06-12T06:23:40.859" v="341"/>
        <pc:sldMkLst>
          <pc:docMk/>
          <pc:sldMk cId="99320478" sldId="637"/>
        </pc:sldMkLst>
      </pc:sldChg>
      <pc:sldChg chg="add del">
        <pc:chgData name="Poldoja, Vaido" userId="59b0ce8f-0479-467a-99fb-424a70f1d974" providerId="ADAL" clId="{6B4C7AFD-5E19-4355-A037-B1553C698E25}" dt="2025-06-12T06:23:49.156" v="343"/>
        <pc:sldMkLst>
          <pc:docMk/>
          <pc:sldMk cId="722987495" sldId="637"/>
        </pc:sldMkLst>
      </pc:sldChg>
      <pc:sldChg chg="modSp add mod">
        <pc:chgData name="Poldoja, Vaido" userId="59b0ce8f-0479-467a-99fb-424a70f1d974" providerId="ADAL" clId="{6B4C7AFD-5E19-4355-A037-B1553C698E25}" dt="2025-06-12T06:24:49.789" v="386" actId="20577"/>
        <pc:sldMkLst>
          <pc:docMk/>
          <pc:sldMk cId="2906792338" sldId="637"/>
        </pc:sldMkLst>
        <pc:spChg chg="mod">
          <ac:chgData name="Poldoja, Vaido" userId="59b0ce8f-0479-467a-99fb-424a70f1d974" providerId="ADAL" clId="{6B4C7AFD-5E19-4355-A037-B1553C698E25}" dt="2025-06-12T06:24:49.789" v="386" actId="20577"/>
          <ac:spMkLst>
            <pc:docMk/>
            <pc:sldMk cId="2906792338" sldId="637"/>
            <ac:spMk id="2" creationId="{12E78EAF-4AF9-D78F-3F27-A3BBFB4F215D}"/>
          </ac:spMkLst>
        </pc:spChg>
      </pc:sldChg>
      <pc:sldChg chg="modSp add mod">
        <pc:chgData name="Poldoja, Vaido" userId="59b0ce8f-0479-467a-99fb-424a70f1d974" providerId="ADAL" clId="{6B4C7AFD-5E19-4355-A037-B1553C698E25}" dt="2025-06-12T06:56:18.121" v="1057"/>
        <pc:sldMkLst>
          <pc:docMk/>
          <pc:sldMk cId="864570463" sldId="638"/>
        </pc:sldMkLst>
        <pc:spChg chg="mod">
          <ac:chgData name="Poldoja, Vaido" userId="59b0ce8f-0479-467a-99fb-424a70f1d974" providerId="ADAL" clId="{6B4C7AFD-5E19-4355-A037-B1553C698E25}" dt="2025-06-12T06:56:18.121" v="1057"/>
          <ac:spMkLst>
            <pc:docMk/>
            <pc:sldMk cId="864570463" sldId="638"/>
            <ac:spMk id="2" creationId="{0150F269-5500-FAD9-4427-5C8F53F1F544}"/>
          </ac:spMkLst>
        </pc:spChg>
      </pc:sldChg>
      <pc:sldChg chg="modSp add mod">
        <pc:chgData name="Poldoja, Vaido" userId="59b0ce8f-0479-467a-99fb-424a70f1d974" providerId="ADAL" clId="{6B4C7AFD-5E19-4355-A037-B1553C698E25}" dt="2025-06-12T07:44:04.908" v="2047" actId="255"/>
        <pc:sldMkLst>
          <pc:docMk/>
          <pc:sldMk cId="3551499276" sldId="639"/>
        </pc:sldMkLst>
        <pc:spChg chg="mod">
          <ac:chgData name="Poldoja, Vaido" userId="59b0ce8f-0479-467a-99fb-424a70f1d974" providerId="ADAL" clId="{6B4C7AFD-5E19-4355-A037-B1553C698E25}" dt="2025-06-12T07:44:04.908" v="2047" actId="255"/>
          <ac:spMkLst>
            <pc:docMk/>
            <pc:sldMk cId="3551499276" sldId="639"/>
            <ac:spMk id="2" creationId="{5DBED3C3-3D57-130D-0F30-9A6E81075A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eader Placeholder 1">
            <a:extLst>
              <a:ext uri="{FF2B5EF4-FFF2-40B4-BE49-F238E27FC236}">
                <a16:creationId xmlns:a16="http://schemas.microsoft.com/office/drawing/2014/main" id="{C3B00CCC-6D3A-AD4B-9BFD-BC051EAF1B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56560" y="603608"/>
            <a:ext cx="3931491" cy="420164"/>
          </a:xfrm>
          <a:prstGeom prst="rect">
            <a:avLst/>
          </a:prstGeom>
        </p:spPr>
        <p:txBody>
          <a:bodyPr vert="horz" lIns="0" tIns="0" rIns="0" bIns="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8EDB30D-1FF9-5648-B9BC-6C02D7F0B8F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072892" y="9371817"/>
            <a:ext cx="1217494" cy="327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3AA2157-2BA6-3B4A-9F00-0FCA3313602E}" type="datetime1">
              <a:rPr lang="nb-NO" sz="800">
                <a:latin typeface="Arial" panose="020B0604020202020204" pitchFamily="34" charset="0"/>
                <a:cs typeface="Arial" panose="020B0604020202020204" pitchFamily="34" charset="0"/>
              </a:rPr>
              <a:t>12.06.2025</a:t>
            </a:fld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7AAA3E16-7B55-1342-BB02-EF469BAC51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56560" y="9370233"/>
            <a:ext cx="4540238" cy="32898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4DC0117-9D46-1C43-BDF6-28B6C750CE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391844" y="9370233"/>
            <a:ext cx="355102" cy="32898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8749FB-AB3E-4557-A135-EEB5821FF147}" type="slidenum">
              <a:rPr lang="en-GB" altLang="en-US" sz="800">
                <a:latin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 sz="800" dirty="0">
              <a:latin typeface="Arial" panose="020B0604020202020204" pitchFamily="34" charset="0"/>
            </a:endParaRP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F2BF73EE-6006-8842-AB82-AFF487D41C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4145" y="284607"/>
            <a:ext cx="2026426" cy="797478"/>
          </a:xfrm>
          <a:prstGeom prst="rect">
            <a:avLst/>
          </a:prstGeom>
        </p:spPr>
      </p:pic>
      <p:sp>
        <p:nvSpPr>
          <p:cNvPr id="19" name="Footer Placeholder 5">
            <a:extLst>
              <a:ext uri="{FF2B5EF4-FFF2-40B4-BE49-F238E27FC236}">
                <a16:creationId xmlns:a16="http://schemas.microsoft.com/office/drawing/2014/main" id="{BF88BC35-0C33-F442-8ADD-3C7101EFFD97}"/>
              </a:ext>
            </a:extLst>
          </p:cNvPr>
          <p:cNvSpPr txBox="1">
            <a:spLocks/>
          </p:cNvSpPr>
          <p:nvPr/>
        </p:nvSpPr>
        <p:spPr>
          <a:xfrm>
            <a:off x="463584" y="9377258"/>
            <a:ext cx="4533214" cy="32898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algn="l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885891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0563" y="1385888"/>
            <a:ext cx="5448300" cy="3065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85" tIns="45641" rIns="91285" bIns="45641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085" y="4715192"/>
            <a:ext cx="5437506" cy="4466274"/>
          </a:xfrm>
          <a:prstGeom prst="rect">
            <a:avLst/>
          </a:prstGeom>
        </p:spPr>
        <p:txBody>
          <a:bodyPr vert="horz" lIns="91285" tIns="45641" rIns="91285" bIns="45641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9" name="Header Placeholder 1">
            <a:extLst>
              <a:ext uri="{FF2B5EF4-FFF2-40B4-BE49-F238E27FC236}">
                <a16:creationId xmlns:a16="http://schemas.microsoft.com/office/drawing/2014/main" id="{41E63D49-A668-9141-AB7D-416CF19FBF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56560" y="603608"/>
            <a:ext cx="3779304" cy="420164"/>
          </a:xfrm>
          <a:prstGeom prst="rect">
            <a:avLst/>
          </a:prstGeom>
        </p:spPr>
        <p:txBody>
          <a:bodyPr vert="horz" lIns="0" tIns="0" rIns="0" bIns="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723EE334-CDC0-B042-A513-0D79CB568B3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072892" y="9371817"/>
            <a:ext cx="1217494" cy="327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FCDECD5-644C-C447-8248-43924C204E5E}" type="datetime1">
              <a:rPr lang="nb-NO" sz="800" smtClean="0">
                <a:latin typeface="Arial" panose="020B0604020202020204" pitchFamily="34" charset="0"/>
                <a:cs typeface="Arial" panose="020B0604020202020204" pitchFamily="34" charset="0"/>
              </a:rPr>
              <a:t>12.06.2025</a:t>
            </a:fld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EF9F5D04-E39C-2641-ADE2-FDE7DA7ADBD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456560" y="9370233"/>
            <a:ext cx="4540238" cy="32898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0924A03-4EF7-9D41-ABEC-E5863D689C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6391844" y="9370233"/>
            <a:ext cx="355102" cy="32898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8749FB-AB3E-4557-A135-EEB5821FF147}" type="slidenum">
              <a:rPr lang="en-GB" altLang="en-US" sz="800" smtClean="0">
                <a:latin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 sz="800" dirty="0">
              <a:latin typeface="Arial" panose="020B0604020202020204" pitchFamily="34" charset="0"/>
            </a:endParaRP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C80B665B-2B8D-EA42-BAC9-4166356FB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689" y="284607"/>
            <a:ext cx="2026426" cy="79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63857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5151" algn="l" defTabSz="9140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83" algn="l" defTabSz="9140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13" algn="l" defTabSz="9140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44" algn="l" defTabSz="9140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2150" y="1389063"/>
            <a:ext cx="5454650" cy="3068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is-IS" i="1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D0B7B615-5E72-4142-B478-B5A45035FA8A}" type="datetime1">
              <a:rPr lang="nb-NO" sz="800" smtClean="0">
                <a:latin typeface="Arial" panose="020B0604020202020204" pitchFamily="34" charset="0"/>
                <a:cs typeface="Arial" panose="020B0604020202020204" pitchFamily="34" charset="0"/>
              </a:rPr>
              <a:t>12.06.2025</a:t>
            </a:fld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B38749FB-AB3E-4557-A135-EEB5821FF147}" type="slidenum">
              <a:rPr lang="en-GB" altLang="en-US" sz="800" smtClean="0">
                <a:latin typeface="Arial" panose="020B0604020202020204" pitchFamily="34" charset="0"/>
              </a:rPr>
              <a:pPr>
                <a:defRPr/>
              </a:pPr>
              <a:t>1</a:t>
            </a:fld>
            <a:endParaRPr lang="en-GB" altLang="en-US" sz="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940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3FCDECD5-644C-C447-8248-43924C204E5E}" type="datetime1">
              <a:rPr lang="nb-NO" sz="800" smtClean="0">
                <a:latin typeface="Arial" panose="020B0604020202020204" pitchFamily="34" charset="0"/>
                <a:cs typeface="Arial" panose="020B0604020202020204" pitchFamily="34" charset="0"/>
              </a:rPr>
              <a:t>12.06.2025</a:t>
            </a:fld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8749FB-AB3E-4557-A135-EEB5821FF147}" type="slidenum">
              <a:rPr lang="en-GB" altLang="en-US" sz="800" smtClean="0">
                <a:latin typeface="Arial" panose="020B0604020202020204" pitchFamily="34" charset="0"/>
              </a:rPr>
              <a:pPr>
                <a:defRPr/>
              </a:pPr>
              <a:t>7</a:t>
            </a:fld>
            <a:endParaRPr lang="en-GB" altLang="en-US" sz="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989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0A89D-BE27-890F-4D26-6B05C3250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E77B8F-1E89-FC2F-C5DF-BDD3AC4018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69F592-561D-200E-E93B-4514FF8CF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BD17439B-EA60-A40B-B985-8F8E4D6A07E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B2A69E-497E-6AA8-A650-2128B720CC3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3FCDECD5-644C-C447-8248-43924C204E5E}" type="datetime1">
              <a:rPr lang="nb-NO" sz="800" smtClean="0">
                <a:latin typeface="Arial" panose="020B0604020202020204" pitchFamily="34" charset="0"/>
                <a:cs typeface="Arial" panose="020B0604020202020204" pitchFamily="34" charset="0"/>
              </a:rPr>
              <a:t>12.06.2025</a:t>
            </a:fld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DD1BBB-D20F-3597-59B8-77CE535B0CE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10C58B-AB1A-3C12-EAE5-56D89829A7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8749FB-AB3E-4557-A135-EEB5821FF147}" type="slidenum">
              <a:rPr lang="en-GB" altLang="en-US" sz="800" smtClean="0">
                <a:latin typeface="Arial" panose="020B0604020202020204" pitchFamily="34" charset="0"/>
              </a:rPr>
              <a:pPr>
                <a:defRPr/>
              </a:pPr>
              <a:t>8</a:t>
            </a:fld>
            <a:endParaRPr lang="en-GB" altLang="en-US" sz="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617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158AC-8300-D417-D7CA-B981D6333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058CEC-7921-B28C-1BCA-8159E6FFD7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C6BDF5-022D-1E85-3252-49B1CD6705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F8B7253C-FC71-F02D-7BEB-E0454EC55E4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39C65-B369-E084-B79E-7A0F4B2996E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3FCDECD5-644C-C447-8248-43924C204E5E}" type="datetime1">
              <a:rPr lang="nb-NO" sz="800" smtClean="0">
                <a:latin typeface="Arial" panose="020B0604020202020204" pitchFamily="34" charset="0"/>
                <a:cs typeface="Arial" panose="020B0604020202020204" pitchFamily="34" charset="0"/>
              </a:rPr>
              <a:t>12.06.2025</a:t>
            </a:fld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8E77E6-1154-443E-73D7-69C20A5470B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CC4C42-436E-4EE3-7A9C-DE7E816EC7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8749FB-AB3E-4557-A135-EEB5821FF147}" type="slidenum">
              <a:rPr lang="en-GB" altLang="en-US" sz="800" smtClean="0">
                <a:latin typeface="Arial" panose="020B0604020202020204" pitchFamily="34" charset="0"/>
              </a:rPr>
              <a:pPr>
                <a:defRPr/>
              </a:pPr>
              <a:t>9</a:t>
            </a:fld>
            <a:endParaRPr lang="en-GB" altLang="en-US" sz="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546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with pictur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D7E42610-1CE9-3844-859C-908463A2E0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09550"/>
            <a:ext cx="2895600" cy="113939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65DBC6D-B1F2-F24E-A7DE-4BBFDEE96D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05400" y="1348942"/>
            <a:ext cx="3582988" cy="959863"/>
          </a:xfrm>
          <a:prstGeom prst="rect">
            <a:avLst/>
          </a:prstGeom>
        </p:spPr>
        <p:txBody>
          <a:bodyPr anchor="b"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9E06BC9-DBFF-A24A-9727-108EC4DF7D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5400" y="2408816"/>
            <a:ext cx="3582988" cy="1223609"/>
          </a:xfrm>
        </p:spPr>
        <p:txBody>
          <a:bodyPr/>
          <a:lstStyle>
            <a:lvl1pPr marL="0" indent="0" algn="l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6C8507CC-FE08-B643-95D8-4E1916A645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77975" y="1348943"/>
            <a:ext cx="3294063" cy="327862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A007607C-BBC4-894F-A059-5DE4585FADBF}"/>
              </a:ext>
            </a:extLst>
          </p:cNvPr>
          <p:cNvSpPr/>
          <p:nvPr userDrawn="1"/>
        </p:nvSpPr>
        <p:spPr>
          <a:xfrm>
            <a:off x="0" y="1348942"/>
            <a:ext cx="1577975" cy="13731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err="1"/>
          </a:p>
        </p:txBody>
      </p:sp>
    </p:spTree>
    <p:extLst>
      <p:ext uri="{BB962C8B-B14F-4D97-AF65-F5344CB8AC3E}">
        <p14:creationId xmlns:p14="http://schemas.microsoft.com/office/powerpoint/2010/main" val="367979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94">
          <p15:clr>
            <a:srgbClr val="FBAE40"/>
          </p15:clr>
        </p15:guide>
        <p15:guide id="2" pos="107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with picture_burgund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D7E42610-1CE9-3844-859C-908463A2E0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09550"/>
            <a:ext cx="2895600" cy="113939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65DBC6D-B1F2-F24E-A7DE-4BBFDEE96D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05400" y="1348942"/>
            <a:ext cx="3582988" cy="959863"/>
          </a:xfrm>
          <a:prstGeom prst="rect">
            <a:avLst/>
          </a:prstGeom>
        </p:spPr>
        <p:txBody>
          <a:bodyPr anchor="b"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9E06BC9-DBFF-A24A-9727-108EC4DF7D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5400" y="2408816"/>
            <a:ext cx="3582988" cy="1223609"/>
          </a:xfrm>
        </p:spPr>
        <p:txBody>
          <a:bodyPr/>
          <a:lstStyle>
            <a:lvl1pPr marL="0" indent="0" algn="l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6C8507CC-FE08-B643-95D8-4E1916A645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77975" y="1348943"/>
            <a:ext cx="3294063" cy="327862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A007607C-BBC4-894F-A059-5DE4585FADBF}"/>
              </a:ext>
            </a:extLst>
          </p:cNvPr>
          <p:cNvSpPr/>
          <p:nvPr userDrawn="1"/>
        </p:nvSpPr>
        <p:spPr>
          <a:xfrm>
            <a:off x="0" y="1348942"/>
            <a:ext cx="1577975" cy="13731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err="1"/>
          </a:p>
        </p:txBody>
      </p:sp>
    </p:spTree>
    <p:extLst>
      <p:ext uri="{BB962C8B-B14F-4D97-AF65-F5344CB8AC3E}">
        <p14:creationId xmlns:p14="http://schemas.microsoft.com/office/powerpoint/2010/main" val="302709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94">
          <p15:clr>
            <a:srgbClr val="FBAE40"/>
          </p15:clr>
        </p15:guide>
        <p15:guide id="2" pos="10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with big pictur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D7E42610-1CE9-3844-859C-908463A2E0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09550"/>
            <a:ext cx="2895600" cy="1139393"/>
          </a:xfrm>
          <a:prstGeom prst="rect">
            <a:avLst/>
          </a:prstGeom>
        </p:spPr>
      </p:pic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6C8507CC-FE08-B643-95D8-4E1916A645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77975" y="1348943"/>
            <a:ext cx="7566025" cy="327862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A007607C-BBC4-894F-A059-5DE4585FADBF}"/>
              </a:ext>
            </a:extLst>
          </p:cNvPr>
          <p:cNvSpPr/>
          <p:nvPr userDrawn="1"/>
        </p:nvSpPr>
        <p:spPr>
          <a:xfrm>
            <a:off x="0" y="1348942"/>
            <a:ext cx="1577975" cy="13731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err="1"/>
          </a:p>
        </p:txBody>
      </p:sp>
    </p:spTree>
    <p:extLst>
      <p:ext uri="{BB962C8B-B14F-4D97-AF65-F5344CB8AC3E}">
        <p14:creationId xmlns:p14="http://schemas.microsoft.com/office/powerpoint/2010/main" val="31308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94">
          <p15:clr>
            <a:srgbClr val="FBAE40"/>
          </p15:clr>
        </p15:guide>
        <p15:guide id="2" pos="107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with big picture_burgund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D7E42610-1CE9-3844-859C-908463A2E0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09550"/>
            <a:ext cx="2895600" cy="1139393"/>
          </a:xfrm>
          <a:prstGeom prst="rect">
            <a:avLst/>
          </a:prstGeom>
        </p:spPr>
      </p:pic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6C8507CC-FE08-B643-95D8-4E1916A645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77975" y="1348943"/>
            <a:ext cx="7566025" cy="327862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A007607C-BBC4-894F-A059-5DE4585FADBF}"/>
              </a:ext>
            </a:extLst>
          </p:cNvPr>
          <p:cNvSpPr/>
          <p:nvPr userDrawn="1"/>
        </p:nvSpPr>
        <p:spPr>
          <a:xfrm>
            <a:off x="0" y="1348942"/>
            <a:ext cx="1577975" cy="13731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err="1"/>
          </a:p>
        </p:txBody>
      </p:sp>
    </p:spTree>
    <p:extLst>
      <p:ext uri="{BB962C8B-B14F-4D97-AF65-F5344CB8AC3E}">
        <p14:creationId xmlns:p14="http://schemas.microsoft.com/office/powerpoint/2010/main" val="413769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94">
          <p15:clr>
            <a:srgbClr val="FBAE40"/>
          </p15:clr>
        </p15:guide>
        <p15:guide id="2" pos="107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0957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0D71FBF5-6D61-A14E-930D-463415B8C3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2" r="4252"/>
          <a:stretch/>
        </p:blipFill>
        <p:spPr>
          <a:xfrm>
            <a:off x="0" y="4044889"/>
            <a:ext cx="9144000" cy="5943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06562" y="1797670"/>
            <a:ext cx="6981825" cy="1102519"/>
          </a:xfrm>
          <a:prstGeom prst="rect">
            <a:avLst/>
          </a:prstGeom>
        </p:spPr>
        <p:txBody>
          <a:bodyPr anchor="b"/>
          <a:lstStyle>
            <a:lvl1pPr marL="0" indent="0" algn="l">
              <a:buClr>
                <a:schemeClr val="accent4"/>
              </a:buClr>
              <a:buFont typeface="Wingdings" pitchFamily="2" charset="2"/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6562" y="3000200"/>
            <a:ext cx="6981825" cy="1223609"/>
          </a:xfrm>
        </p:spPr>
        <p:txBody>
          <a:bodyPr/>
          <a:lstStyle>
            <a:lvl1pPr marL="0" indent="0" algn="l">
              <a:buClr>
                <a:schemeClr val="accent4"/>
              </a:buClr>
              <a:buFont typeface="Wingdings" pitchFamily="2" charset="2"/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7E42610-1CE9-3844-859C-908463A2E0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09550"/>
            <a:ext cx="2895600" cy="113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71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94" userDrawn="1">
          <p15:clr>
            <a:srgbClr val="FBAE40"/>
          </p15:clr>
        </p15:guide>
        <p15:guide id="2" pos="1075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urgundy">
    <p:bg>
      <p:bgPr>
        <a:solidFill>
          <a:srgbClr val="7020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D7E42610-1CE9-3844-859C-908463A2E0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09550"/>
            <a:ext cx="2895600" cy="113939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FFBC2F0-9A8E-8D4E-A966-5E75C607D8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06562" y="1797670"/>
            <a:ext cx="6981825" cy="1102519"/>
          </a:xfrm>
          <a:prstGeom prst="rect">
            <a:avLst/>
          </a:prstGeom>
        </p:spPr>
        <p:txBody>
          <a:bodyPr anchor="b"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E830D08-0794-B448-B16E-30553789A1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6562" y="3000200"/>
            <a:ext cx="6981825" cy="1223609"/>
          </a:xfrm>
        </p:spPr>
        <p:txBody>
          <a:bodyPr/>
          <a:lstStyle>
            <a:lvl1pPr marL="0" indent="0" algn="l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F750016A-05A3-FF40-8966-6ECE117684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2" r="4252"/>
          <a:stretch/>
        </p:blipFill>
        <p:spPr>
          <a:xfrm>
            <a:off x="0" y="4044889"/>
            <a:ext cx="9144000" cy="59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0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91" userDrawn="1">
          <p15:clr>
            <a:srgbClr val="FBAE40"/>
          </p15:clr>
        </p15:guide>
        <p15:guide id="2" pos="10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uegrey">
    <p:bg>
      <p:bgPr>
        <a:solidFill>
          <a:srgbClr val="7DA1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D7E42610-1CE9-3844-859C-908463A2E0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09550"/>
            <a:ext cx="2895600" cy="113939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65DBC6D-B1F2-F24E-A7DE-4BBFDEE96D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06562" y="1797670"/>
            <a:ext cx="6981825" cy="1102519"/>
          </a:xfrm>
          <a:prstGeom prst="rect">
            <a:avLst/>
          </a:prstGeom>
        </p:spPr>
        <p:txBody>
          <a:bodyPr anchor="b"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9E06BC9-DBFF-A24A-9727-108EC4DF7D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6562" y="3000200"/>
            <a:ext cx="6981825" cy="1223609"/>
          </a:xfrm>
        </p:spPr>
        <p:txBody>
          <a:bodyPr/>
          <a:lstStyle>
            <a:lvl1pPr marL="0" indent="0" algn="l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382C194-955F-B74F-A2FC-5CD6C0F177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4" r="3675"/>
          <a:stretch/>
        </p:blipFill>
        <p:spPr>
          <a:xfrm>
            <a:off x="0" y="4143617"/>
            <a:ext cx="9144000" cy="49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71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94">
          <p15:clr>
            <a:srgbClr val="FBAE40"/>
          </p15:clr>
        </p15:guide>
        <p15:guide id="2" pos="1075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_blue">
    <p:bg>
      <p:bgPr>
        <a:solidFill>
          <a:srgbClr val="0957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6039" y="2972873"/>
            <a:ext cx="7762349" cy="912152"/>
          </a:xfrm>
          <a:prstGeom prst="rect">
            <a:avLst/>
          </a:prstGeom>
        </p:spPr>
        <p:txBody>
          <a:bodyPr anchor="t"/>
          <a:lstStyle>
            <a:lvl1pPr algn="l">
              <a:defRPr sz="3000" b="1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6039" y="2047874"/>
            <a:ext cx="7762349" cy="82294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151AD9D-8995-674C-9D0A-50247022D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CE676F81-61E9-AA4E-A62A-3F2EDDA565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" r="4318"/>
          <a:stretch/>
        </p:blipFill>
        <p:spPr>
          <a:xfrm>
            <a:off x="-1" y="4225477"/>
            <a:ext cx="9144001" cy="19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6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_burgundy">
    <p:bg>
      <p:bgPr>
        <a:solidFill>
          <a:srgbClr val="7020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6039" y="2972873"/>
            <a:ext cx="7762349" cy="912152"/>
          </a:xfrm>
          <a:prstGeom prst="rect">
            <a:avLst/>
          </a:prstGeom>
        </p:spPr>
        <p:txBody>
          <a:bodyPr anchor="t"/>
          <a:lstStyle>
            <a:lvl1pPr algn="l">
              <a:defRPr sz="3000" b="1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6039" y="2047874"/>
            <a:ext cx="7762349" cy="82294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13CBC3D6-3CD6-8548-BAD0-CD873196E9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3939970" y="-49712"/>
            <a:ext cx="1253241" cy="9133179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F0139215-D9DC-5341-891D-12244EDC24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18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_bluegrey">
    <p:bg>
      <p:bgPr>
        <a:solidFill>
          <a:srgbClr val="7DA1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6039" y="2972873"/>
            <a:ext cx="7762349" cy="912152"/>
          </a:xfrm>
          <a:prstGeom prst="rect">
            <a:avLst/>
          </a:prstGeom>
        </p:spPr>
        <p:txBody>
          <a:bodyPr anchor="t"/>
          <a:lstStyle>
            <a:lvl1pPr algn="l">
              <a:defRPr sz="3000" b="1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6039" y="2047874"/>
            <a:ext cx="7762349" cy="82294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4A19798-1555-8244-BE20-1676651440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0DC2FF25-E695-D64B-842B-211E14A969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" r="4318"/>
          <a:stretch/>
        </p:blipFill>
        <p:spPr>
          <a:xfrm>
            <a:off x="-1" y="4225477"/>
            <a:ext cx="9144001" cy="19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26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_white">
    <p:bg>
      <p:bgPr>
        <a:solidFill>
          <a:schemeClr val="bg1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6039" y="2972873"/>
            <a:ext cx="7762349" cy="912152"/>
          </a:xfrm>
          <a:prstGeom prst="rect">
            <a:avLst/>
          </a:prstGeom>
        </p:spPr>
        <p:txBody>
          <a:bodyPr anchor="t"/>
          <a:lstStyle>
            <a:lvl1pPr algn="l">
              <a:defRPr sz="3000" b="1" cap="none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6039" y="2047874"/>
            <a:ext cx="7762349" cy="82294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6701042-CC7D-2049-983A-67642F0242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" r="4318"/>
          <a:stretch/>
        </p:blipFill>
        <p:spPr>
          <a:xfrm>
            <a:off x="-1" y="4225477"/>
            <a:ext cx="9144001" cy="19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38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162" y="1200151"/>
            <a:ext cx="7767637" cy="30241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189B96-4B00-D646-85DC-F127B38D0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280988"/>
            <a:ext cx="7767637" cy="6413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E305F14-B102-B246-861E-72ECEF05F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64C1B-04A5-7446-AD03-F0F81991949F}" type="datetime1">
              <a:rPr lang="nb-NO" smtClean="0"/>
              <a:t>12.06.2025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4B31185-2564-BB44-9EE1-16C6C6BA8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0318976-DDBE-3B43-B0BB-4082DAC5A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483CDD7-DD83-704C-A38D-4EBD0F03B3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" r="4318"/>
          <a:stretch/>
        </p:blipFill>
        <p:spPr>
          <a:xfrm>
            <a:off x="-1" y="4225477"/>
            <a:ext cx="9144001" cy="19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56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162" y="1200151"/>
            <a:ext cx="7767637" cy="30241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189B96-4B00-D646-85DC-F127B38D0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280988"/>
            <a:ext cx="7767637" cy="6413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E305F14-B102-B246-861E-72ECEF05F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82E5-820D-284D-9062-A1ED77CD01CD}" type="datetime1">
              <a:rPr lang="nb-NO" smtClean="0"/>
              <a:t>12.06.2025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4B31185-2564-BB44-9EE1-16C6C6BA8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0318976-DDBE-3B43-B0BB-4082DAC5A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55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162" y="285750"/>
            <a:ext cx="7767637" cy="63658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694E316-22DB-3740-8F12-D368F6882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9163" y="1198563"/>
            <a:ext cx="3808503" cy="302677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EE4A175-5498-CD48-B092-5A99DB9E7D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76801" y="1198563"/>
            <a:ext cx="3809999" cy="302677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C96538E-B3EA-204E-B11C-6BEE6F187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AAD2-F937-6446-92EF-E8D7E09DADA1}" type="datetime1">
              <a:rPr lang="nb-NO" smtClean="0"/>
              <a:t>12.06.2025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44C5C38-C8BE-F540-BB54-E9E4A827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3BA4181-1A61-2B4E-9E60-19260643E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36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162" y="285750"/>
            <a:ext cx="7767637" cy="63658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694E316-22DB-3740-8F12-D368F6882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9163" y="1198563"/>
            <a:ext cx="3808503" cy="302677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EE4A175-5498-CD48-B092-5A99DB9E7D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76801" y="1198563"/>
            <a:ext cx="3809999" cy="302677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C96538E-B3EA-204E-B11C-6BEE6F187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C2D97-4CEE-FB49-B85E-0C6222C09C9E}" type="datetime1">
              <a:rPr lang="nb-NO" smtClean="0"/>
              <a:t>12.06.2025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44C5C38-C8BE-F540-BB54-E9E4A827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3BA4181-1A61-2B4E-9E60-19260643E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68EBEA1B-AFCF-9543-8701-D03390BB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" r="4318"/>
          <a:stretch/>
        </p:blipFill>
        <p:spPr>
          <a:xfrm>
            <a:off x="-1" y="4225477"/>
            <a:ext cx="9144001" cy="19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44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162" y="285750"/>
            <a:ext cx="7767637" cy="63658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9162" y="1203722"/>
            <a:ext cx="3808503" cy="30122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9162" y="1657350"/>
            <a:ext cx="3808503" cy="25669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1203722"/>
            <a:ext cx="3809999" cy="30122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1657350"/>
            <a:ext cx="3809999" cy="25669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12731D1-F070-024B-BCBC-2B4C48606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56E86-F77E-FE4E-AA7A-CC13B7251AF8}" type="datetime1">
              <a:rPr lang="nb-NO" smtClean="0"/>
              <a:t>12.06.2025</a:t>
            </a:fld>
            <a:endParaRPr lang="en-GB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EC54862-6E66-4E44-8C29-4D4258F0D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2784407-5C09-0241-9CB2-DFE541BAB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52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8F89E782-314E-FB4C-8AE3-B19E881FF44C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162" y="1200151"/>
            <a:ext cx="7767637" cy="30241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189B96-4B00-D646-85DC-F127B38D0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280988"/>
            <a:ext cx="7767637" cy="6413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E305F14-B102-B246-861E-72ECEF05F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57795C7-69FD-CF4A-AE20-DBA387CD71F3}" type="datetime1">
              <a:rPr lang="nb-NO" smtClean="0"/>
              <a:pPr/>
              <a:t>12.06.2025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4B31185-2564-BB44-9EE1-16C6C6BA8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0318976-DDBE-3B43-B0BB-4082DAC5A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12AAFC0-93D4-0A41-82A6-83143A15F5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3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_burgun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8F89E782-314E-FB4C-8AE3-B19E881FF44C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162" y="1200151"/>
            <a:ext cx="7767637" cy="30241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189B96-4B00-D646-85DC-F127B38D0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280988"/>
            <a:ext cx="7767637" cy="6413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E305F14-B102-B246-861E-72ECEF05F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BAD94C-54B3-4544-BCC6-E4809FA7140B}" type="datetime1">
              <a:rPr lang="nb-NO" smtClean="0"/>
              <a:pPr/>
              <a:t>12.06.2025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4B31185-2564-BB44-9EE1-16C6C6BA8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0318976-DDBE-3B43-B0BB-4082DAC5A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ECFB627-0254-EA41-BB1B-902C52EF00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64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_blue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8F89E782-314E-FB4C-8AE3-B19E881FF44C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162" y="1200151"/>
            <a:ext cx="7767637" cy="30241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189B96-4B00-D646-85DC-F127B38D0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280988"/>
            <a:ext cx="7767637" cy="6413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E305F14-B102-B246-861E-72ECEF05F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F96544-8209-564E-92E6-C64FDD10DA13}" type="datetime1">
              <a:rPr lang="nb-NO" smtClean="0"/>
              <a:pPr/>
              <a:t>12.06.2025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4B31185-2564-BB44-9EE1-16C6C6BA8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0318976-DDBE-3B43-B0BB-4082DAC5A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BE84C1E-FCF1-4E4A-8621-D845A6993B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05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5DFFE98-26E3-7B41-A33B-A2D802DC5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280988"/>
            <a:ext cx="7767637" cy="6413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D500430-8BB6-DF43-BC54-7285128AA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92E-DEAF-CF46-9B55-4518C5248ADA}" type="datetime1">
              <a:rPr lang="nb-NO" smtClean="0"/>
              <a:t>12.06.2025</a:t>
            </a:fld>
            <a:endParaRPr lang="en-GB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1BDE7F4-CABC-FD41-8A53-4B4EB4A11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F315AC7-94CD-F04F-A95B-4251DBF85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3326F4E-6302-8446-AE7A-A3E928CA29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" r="4318"/>
          <a:stretch/>
        </p:blipFill>
        <p:spPr>
          <a:xfrm>
            <a:off x="-1" y="4225477"/>
            <a:ext cx="9144001" cy="19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1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684C1E7B-78A8-4643-8DC9-E714F9A71425}"/>
              </a:ext>
            </a:extLst>
          </p:cNvPr>
          <p:cNvSpPr/>
          <p:nvPr userDrawn="1"/>
        </p:nvSpPr>
        <p:spPr>
          <a:xfrm>
            <a:off x="0" y="0"/>
            <a:ext cx="9144000" cy="922338"/>
          </a:xfrm>
          <a:prstGeom prst="rect">
            <a:avLst/>
          </a:prstGeom>
          <a:solidFill>
            <a:srgbClr val="0957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162" y="280988"/>
            <a:ext cx="7767637" cy="6413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99EB149-9AEB-5C46-94CB-0CC8FE5ED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22337"/>
            <a:ext cx="9144000" cy="3705225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E689B33-EFE0-D342-BCFA-761744BA9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E9F4F-BFF0-784C-8CD8-259AC77175BC}" type="datetime1">
              <a:rPr lang="nb-NO" smtClean="0"/>
              <a:t>12.06.2025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503231C-4816-0B49-A7B6-D13728DD6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4943C31-5DD3-6C44-B91E-2F5CD2F3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6F982BF-6CC6-E149-9640-8EB6E8916E11}"/>
              </a:ext>
            </a:extLst>
          </p:cNvPr>
          <p:cNvSpPr/>
          <p:nvPr userDrawn="1"/>
        </p:nvSpPr>
        <p:spPr>
          <a:xfrm>
            <a:off x="8686799" y="819149"/>
            <a:ext cx="108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865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burgun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684C1E7B-78A8-4643-8DC9-E714F9A71425}"/>
              </a:ext>
            </a:extLst>
          </p:cNvPr>
          <p:cNvSpPr/>
          <p:nvPr userDrawn="1"/>
        </p:nvSpPr>
        <p:spPr>
          <a:xfrm>
            <a:off x="0" y="0"/>
            <a:ext cx="9144000" cy="922338"/>
          </a:xfrm>
          <a:prstGeom prst="rect">
            <a:avLst/>
          </a:prstGeom>
          <a:solidFill>
            <a:srgbClr val="702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162" y="280988"/>
            <a:ext cx="7767637" cy="6413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D2DFD5A-F6F0-B446-89AB-E1FA55F41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22338"/>
            <a:ext cx="9144000" cy="37068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718C4FB-5690-7845-862B-B0DB4D2A5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5218-DFDC-FC40-ADE2-38D9738925C6}" type="datetime1">
              <a:rPr lang="nb-NO" smtClean="0"/>
              <a:t>12.06.2025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6D64A7D-2B8A-6F4A-8611-18EC2D21B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435E87B-B915-9A46-8584-8ADA10DAB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A5D2EAE4-BF73-0C4A-AC88-CB2FB0FE767E}"/>
              </a:ext>
            </a:extLst>
          </p:cNvPr>
          <p:cNvSpPr/>
          <p:nvPr userDrawn="1"/>
        </p:nvSpPr>
        <p:spPr>
          <a:xfrm>
            <a:off x="8686799" y="819149"/>
            <a:ext cx="108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693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blue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684C1E7B-78A8-4643-8DC9-E714F9A71425}"/>
              </a:ext>
            </a:extLst>
          </p:cNvPr>
          <p:cNvSpPr/>
          <p:nvPr userDrawn="1"/>
        </p:nvSpPr>
        <p:spPr>
          <a:xfrm>
            <a:off x="0" y="0"/>
            <a:ext cx="9144000" cy="922338"/>
          </a:xfrm>
          <a:prstGeom prst="rect">
            <a:avLst/>
          </a:prstGeom>
          <a:solidFill>
            <a:srgbClr val="7DA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162" y="280988"/>
            <a:ext cx="7767637" cy="6413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D2DFD5A-F6F0-B446-89AB-E1FA55F41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22338"/>
            <a:ext cx="9144000" cy="3705225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F7E36CC-954F-8C4E-9BA3-44463A266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F3416-495E-FF45-B639-DC7D1685B65D}" type="datetime1">
              <a:rPr lang="nb-NO" smtClean="0"/>
              <a:t>12.06.2025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A23A10F-EBC1-A848-B615-AB48724B7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032D7C2-C5B3-624E-B696-C7E28F01D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7C41C4E-9B76-4A4C-923D-A4ED809E6C9D}"/>
              </a:ext>
            </a:extLst>
          </p:cNvPr>
          <p:cNvSpPr/>
          <p:nvPr userDrawn="1"/>
        </p:nvSpPr>
        <p:spPr>
          <a:xfrm>
            <a:off x="8686799" y="819149"/>
            <a:ext cx="108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315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05AD892-3450-4740-9D0F-9DAEB3692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1BCA-CA46-F34A-97FE-470AE8348CE5}" type="datetime1">
              <a:rPr lang="nb-NO" smtClean="0"/>
              <a:t>12.06.2025</a:t>
            </a:fld>
            <a:endParaRPr lang="en-GB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FA2CD0C-3D55-DE40-B665-433914C43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73595B0-D17C-A846-98D9-01EDC0827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79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728">
          <p15:clr>
            <a:srgbClr val="FBAE40"/>
          </p15:clr>
        </p15:guide>
        <p15:guide id="2" pos="5201">
          <p15:clr>
            <a:srgbClr val="FBAE40"/>
          </p15:clr>
        </p15:guide>
        <p15:guide id="3" pos="4049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6929A-B592-1744-86B9-9AEBDC792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-1"/>
            <a:ext cx="9144000" cy="462756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F5B3699-B3DC-544E-BF73-CF6F4FA6A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224A7-1597-FC48-9F86-3A756F9A95E6}" type="datetime1">
              <a:rPr lang="nb-NO" smtClean="0"/>
              <a:t>12.06.2025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43E153D-06AC-FA41-835C-BD671113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E23B696-CE4A-FB41-A98C-6FA19F5BC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26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728">
          <p15:clr>
            <a:srgbClr val="FBAE40"/>
          </p15:clr>
        </p15:guide>
        <p15:guide id="2" pos="5201">
          <p15:clr>
            <a:srgbClr val="FBAE40"/>
          </p15:clr>
        </p15:guide>
        <p15:guide id="3" pos="4049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6929A-B592-1744-86B9-9AEBDC792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162" y="-1"/>
            <a:ext cx="4414837" cy="462756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F5B3699-B3DC-544E-BF73-CF6F4FA6A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DDFF-58A6-DE44-8CF0-551DADF8181D}" type="datetime1">
              <a:rPr lang="nb-NO" smtClean="0"/>
              <a:t>12.06.2025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43E153D-06AC-FA41-835C-BD671113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E23B696-CE4A-FB41-A98C-6FA19F5BC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0A9FA78-13AC-304D-8DF8-30A18676D01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" y="-1"/>
            <a:ext cx="4728116" cy="462756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153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728">
          <p15:clr>
            <a:srgbClr val="FBAE40"/>
          </p15:clr>
        </p15:guide>
        <p15:guide id="2" pos="5201">
          <p15:clr>
            <a:srgbClr val="FBAE40"/>
          </p15:clr>
        </p15:guide>
        <p15:guide id="3" pos="4049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F5B3699-B3DC-544E-BF73-CF6F4FA6A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03BB4-D24F-B947-B444-27461DFA68BF}" type="datetime1">
              <a:rPr lang="nb-NO" smtClean="0"/>
              <a:t>12.06.2025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43E153D-06AC-FA41-835C-BD671113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E23B696-CE4A-FB41-A98C-6FA19F5BC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0A9FA78-13AC-304D-8DF8-30A18676D01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" y="-1"/>
            <a:ext cx="3047998" cy="462756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A3D8EE-FD78-2B42-A57E-4A099AAA6FE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048004" y="-1"/>
            <a:ext cx="3047998" cy="462756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662ADB6-7396-3644-9F61-80D276F6E88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96002" y="-1"/>
            <a:ext cx="3047998" cy="462756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289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5201">
          <p15:clr>
            <a:srgbClr val="FBAE40"/>
          </p15:clr>
        </p15:guide>
        <p15:guide id="3" pos="4049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3CBB2-C1C3-EF4E-8FED-515EDF29B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0" y="0"/>
            <a:ext cx="6400800" cy="51435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978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728">
          <p15:clr>
            <a:srgbClr val="FBAE40"/>
          </p15:clr>
        </p15:guide>
        <p15:guide id="2" pos="5201">
          <p15:clr>
            <a:srgbClr val="FBAE40"/>
          </p15:clr>
        </p15:guide>
        <p15:guide id="3" pos="4049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3CBB2-C1C3-EF4E-8FED-515EDF29B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2038" y="0"/>
            <a:ext cx="4271962" cy="51435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669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728">
          <p15:clr>
            <a:srgbClr val="FBAE40"/>
          </p15:clr>
        </p15:guide>
        <p15:guide id="2" pos="5201">
          <p15:clr>
            <a:srgbClr val="FBAE40"/>
          </p15:clr>
        </p15:guide>
        <p15:guide id="3" pos="4049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content with pictur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2038" y="0"/>
            <a:ext cx="4271962" cy="43243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58FFBD6-C6FC-0949-8C26-802CEA00AFC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919163" y="1198563"/>
            <a:ext cx="3810000" cy="3025776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</a:t>
            </a:r>
          </a:p>
          <a:p>
            <a:pPr lvl="0"/>
            <a:r>
              <a:rPr lang="en-US" dirty="0"/>
              <a:t>Second level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BEE8F5D-9590-DC4D-A375-4AA4EF6E49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  <p:sp>
        <p:nvSpPr>
          <p:cNvPr id="6" name="Tittel 5">
            <a:extLst>
              <a:ext uri="{FF2B5EF4-FFF2-40B4-BE49-F238E27FC236}">
                <a16:creationId xmlns:a16="http://schemas.microsoft.com/office/drawing/2014/main" id="{DBAC7676-6FA6-5541-9B33-C8C0DA6C3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3" y="285750"/>
            <a:ext cx="3810000" cy="6365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FB1D651D-8C92-F14D-B5EF-52091F8511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" r="4318"/>
          <a:stretch/>
        </p:blipFill>
        <p:spPr>
          <a:xfrm>
            <a:off x="-1" y="4225477"/>
            <a:ext cx="9144001" cy="194310"/>
          </a:xfrm>
          <a:prstGeom prst="rect">
            <a:avLst/>
          </a:prstGeom>
        </p:spPr>
      </p:pic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536099A-791A-B44D-BED3-C199FD6F629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C06A947-D591-F347-B3C4-7840EB417470}" type="datetime1">
              <a:rPr lang="nb-NO" smtClean="0"/>
              <a:pPr/>
              <a:t>12.06.2025</a:t>
            </a:fld>
            <a:endParaRPr lang="en-GB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8B7459A-E67E-F847-AFE7-311178AF489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D431A2A-57AE-2146-9A4F-CFB8CE80925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50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content with picture_blue gre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2038" y="0"/>
            <a:ext cx="4271962" cy="43243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58FFBD6-C6FC-0949-8C26-802CEA00AFC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919163" y="1198563"/>
            <a:ext cx="3810000" cy="3025776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</a:t>
            </a:r>
          </a:p>
          <a:p>
            <a:pPr lvl="0"/>
            <a:r>
              <a:rPr lang="en-US" dirty="0"/>
              <a:t>Second level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BEE8F5D-9590-DC4D-A375-4AA4EF6E49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  <p:sp>
        <p:nvSpPr>
          <p:cNvPr id="6" name="Tittel 5">
            <a:extLst>
              <a:ext uri="{FF2B5EF4-FFF2-40B4-BE49-F238E27FC236}">
                <a16:creationId xmlns:a16="http://schemas.microsoft.com/office/drawing/2014/main" id="{DBAC7676-6FA6-5541-9B33-C8C0DA6C3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3" y="285750"/>
            <a:ext cx="3810000" cy="6365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16B8D7F8-FB8B-244A-85C0-C3583C9AC8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" r="4318"/>
          <a:stretch/>
        </p:blipFill>
        <p:spPr>
          <a:xfrm>
            <a:off x="-1" y="4225477"/>
            <a:ext cx="9144001" cy="194310"/>
          </a:xfrm>
          <a:prstGeom prst="rect">
            <a:avLst/>
          </a:prstGeom>
        </p:spPr>
      </p:pic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02C9F4F-6618-A84A-A385-4569FFF313D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C06A947-D591-F347-B3C4-7840EB417470}" type="datetime1">
              <a:rPr lang="nb-NO" smtClean="0"/>
              <a:pPr/>
              <a:t>12.06.2025</a:t>
            </a:fld>
            <a:endParaRPr lang="en-GB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91F3420-9DCE-C646-86F5-1B6F9DB3104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E35B117-8A95-4C4D-B7FF-F4221F2B6CD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42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content with picture_burgundy">
    <p:bg>
      <p:bgPr>
        <a:solidFill>
          <a:srgbClr val="7020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2038" y="0"/>
            <a:ext cx="4271962" cy="43243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GB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58FFBD6-C6FC-0949-8C26-802CEA00AFC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919163" y="1198563"/>
            <a:ext cx="3810000" cy="3025776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</a:t>
            </a:r>
          </a:p>
          <a:p>
            <a:pPr lvl="0"/>
            <a:r>
              <a:rPr lang="en-US" dirty="0"/>
              <a:t>Second level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BEE8F5D-9590-DC4D-A375-4AA4EF6E49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  <p:sp>
        <p:nvSpPr>
          <p:cNvPr id="6" name="Tittel 5">
            <a:extLst>
              <a:ext uri="{FF2B5EF4-FFF2-40B4-BE49-F238E27FC236}">
                <a16:creationId xmlns:a16="http://schemas.microsoft.com/office/drawing/2014/main" id="{DBAC7676-6FA6-5541-9B33-C8C0DA6C3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3" y="285750"/>
            <a:ext cx="3810000" cy="6365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FEBF654-C36E-FA49-AE77-67A15566F8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" r="4318"/>
          <a:stretch/>
        </p:blipFill>
        <p:spPr>
          <a:xfrm>
            <a:off x="-1" y="4225477"/>
            <a:ext cx="9144001" cy="194310"/>
          </a:xfrm>
          <a:prstGeom prst="rect">
            <a:avLst/>
          </a:prstGeom>
        </p:spPr>
      </p:pic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A6AC20A-E36A-2941-96D3-52FE43F1E03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C06A947-D591-F347-B3C4-7840EB417470}" type="datetime1">
              <a:rPr lang="nb-NO" smtClean="0"/>
              <a:pPr/>
              <a:t>12.06.2025</a:t>
            </a:fld>
            <a:endParaRPr lang="en-GB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9113556-64DD-1344-AA8B-998ABAE39AE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096DA57-8049-4745-92CC-5E3FDD050BA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02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58FFBD6-C6FC-0949-8C26-802CEA00AFC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2747962" y="1198563"/>
            <a:ext cx="4643437" cy="3025776"/>
          </a:xfrm>
        </p:spPr>
        <p:txBody>
          <a:bodyPr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 quote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BEE8F5D-9590-DC4D-A375-4AA4EF6E49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536099A-791A-B44D-BED3-C199FD6F629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C06A947-D591-F347-B3C4-7840EB417470}" type="datetime1">
              <a:rPr lang="nb-NO" smtClean="0"/>
              <a:pPr/>
              <a:t>12.06.2025</a:t>
            </a:fld>
            <a:endParaRPr lang="en-GB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8B7459A-E67E-F847-AFE7-311178AF489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D431A2A-57AE-2146-9A4F-CFB8CE80925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3787DB53-9BAA-F741-8000-56D4B425FB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40" b="39683"/>
          <a:stretch/>
        </p:blipFill>
        <p:spPr>
          <a:xfrm flipH="1">
            <a:off x="7573457" y="-1"/>
            <a:ext cx="282218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95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_burbund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58FFBD6-C6FC-0949-8C26-802CEA00AFC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2747962" y="1198563"/>
            <a:ext cx="4643437" cy="3025776"/>
          </a:xfrm>
        </p:spPr>
        <p:txBody>
          <a:bodyPr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 quote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BEE8F5D-9590-DC4D-A375-4AA4EF6E49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4614314"/>
            <a:ext cx="1862668" cy="491379"/>
          </a:xfrm>
          <a:prstGeom prst="rect">
            <a:avLst/>
          </a:prstGeom>
        </p:spPr>
      </p:pic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536099A-791A-B44D-BED3-C199FD6F629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C06A947-D591-F347-B3C4-7840EB417470}" type="datetime1">
              <a:rPr lang="nb-NO" smtClean="0"/>
              <a:pPr/>
              <a:t>12.06.2025</a:t>
            </a:fld>
            <a:endParaRPr lang="en-GB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8B7459A-E67E-F847-AFE7-311178AF489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D431A2A-57AE-2146-9A4F-CFB8CE80925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3787DB53-9BAA-F741-8000-56D4B425FB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40" b="39683"/>
          <a:stretch/>
        </p:blipFill>
        <p:spPr>
          <a:xfrm flipH="1">
            <a:off x="7573457" y="-1"/>
            <a:ext cx="282218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56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550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728">
          <p15:clr>
            <a:srgbClr val="FBAE40"/>
          </p15:clr>
        </p15:guide>
        <p15:guide id="2" pos="5201">
          <p15:clr>
            <a:srgbClr val="FBAE40"/>
          </p15:clr>
        </p15:guide>
        <p15:guide id="3" pos="4049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slid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813AA9E9-E14D-2E48-86EC-360C160AEB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09550"/>
            <a:ext cx="2895600" cy="1139393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416B3BF-19FC-5048-BCDA-B1837723AC59}"/>
              </a:ext>
            </a:extLst>
          </p:cNvPr>
          <p:cNvSpPr txBox="1"/>
          <p:nvPr userDrawn="1"/>
        </p:nvSpPr>
        <p:spPr>
          <a:xfrm>
            <a:off x="1676400" y="3943350"/>
            <a:ext cx="129125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err="1">
                <a:solidFill>
                  <a:schemeClr val="accent4"/>
                </a:solidFill>
              </a:rPr>
              <a:t>www.eftasurv.int</a:t>
            </a:r>
            <a:endParaRPr lang="en-GB" altLang="en-US" sz="1400" dirty="0">
              <a:solidFill>
                <a:schemeClr val="accent4"/>
              </a:solidFill>
            </a:endParaRP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94110BCD-E774-7D4C-A651-8CB2CB9BA9B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76400" y="2213698"/>
            <a:ext cx="7011988" cy="381001"/>
          </a:xfrm>
        </p:spPr>
        <p:txBody>
          <a:bodyPr anchor="b"/>
          <a:lstStyle>
            <a:lvl1pPr marL="0" indent="0">
              <a:buNone/>
              <a:defRPr sz="1800"/>
            </a:lvl1pPr>
          </a:lstStyle>
          <a:p>
            <a:r>
              <a:rPr lang="nb-NO" dirty="0"/>
              <a:t>Rediger tekststiler i malen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ECD065EA-F6E8-3240-BCB8-E416205EF9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2" r="4126"/>
          <a:stretch/>
        </p:blipFill>
        <p:spPr>
          <a:xfrm>
            <a:off x="0" y="4130802"/>
            <a:ext cx="9144000" cy="491490"/>
          </a:xfrm>
          <a:prstGeom prst="rect">
            <a:avLst/>
          </a:prstGeom>
        </p:spPr>
      </p:pic>
      <p:grpSp>
        <p:nvGrpSpPr>
          <p:cNvPr id="12" name="Gruppe 11">
            <a:extLst>
              <a:ext uri="{FF2B5EF4-FFF2-40B4-BE49-F238E27FC236}">
                <a16:creationId xmlns:a16="http://schemas.microsoft.com/office/drawing/2014/main" id="{25C9B332-2C31-D446-994E-F3EA61BD6FE7}"/>
              </a:ext>
            </a:extLst>
          </p:cNvPr>
          <p:cNvGrpSpPr/>
          <p:nvPr userDrawn="1"/>
        </p:nvGrpSpPr>
        <p:grpSpPr>
          <a:xfrm>
            <a:off x="1684020" y="2920365"/>
            <a:ext cx="2436512" cy="751809"/>
            <a:chOff x="1684020" y="2920365"/>
            <a:chExt cx="2436512" cy="751809"/>
          </a:xfrm>
        </p:grpSpPr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288E8EEE-082F-AE4C-9421-B59F60BD87BA}"/>
                </a:ext>
              </a:extLst>
            </p:cNvPr>
            <p:cNvSpPr txBox="1"/>
            <p:nvPr userDrawn="1"/>
          </p:nvSpPr>
          <p:spPr>
            <a:xfrm>
              <a:off x="1912620" y="2920365"/>
              <a:ext cx="2207912" cy="75180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en-US" sz="1400" dirty="0" err="1"/>
                <a:t>eftasurv</a:t>
              </a:r>
              <a:endParaRPr lang="en-US" sz="1400" dirty="0"/>
            </a:p>
            <a:p>
              <a:pPr lvl="0">
                <a:lnSpc>
                  <a:spcPct val="120000"/>
                </a:lnSpc>
              </a:pPr>
              <a:r>
                <a:rPr lang="en-US" sz="1400" dirty="0"/>
                <a:t>@</a:t>
              </a:r>
              <a:r>
                <a:rPr lang="en-US" sz="1400" dirty="0" err="1"/>
                <a:t>eftasurv</a:t>
              </a:r>
              <a:endParaRPr lang="en-US" sz="1400" dirty="0"/>
            </a:p>
            <a:p>
              <a:pPr lvl="0">
                <a:lnSpc>
                  <a:spcPct val="120000"/>
                </a:lnSpc>
              </a:pPr>
              <a:r>
                <a:rPr lang="en-US" sz="1400" dirty="0"/>
                <a:t>EFTA Surveillance Authority</a:t>
              </a:r>
              <a:endParaRPr lang="en-GB" altLang="en-US" sz="1400" dirty="0">
                <a:solidFill>
                  <a:srgbClr val="000000"/>
                </a:solidFill>
              </a:endParaRPr>
            </a:p>
          </p:txBody>
        </p:sp>
        <p:pic>
          <p:nvPicPr>
            <p:cNvPr id="4" name="Bilde 3">
              <a:extLst>
                <a:ext uri="{FF2B5EF4-FFF2-40B4-BE49-F238E27FC236}">
                  <a16:creationId xmlns:a16="http://schemas.microsoft.com/office/drawing/2014/main" id="{5A73C1C1-2C78-CB49-A68F-45CA034341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020" y="3237177"/>
              <a:ext cx="138938" cy="138938"/>
            </a:xfrm>
            <a:prstGeom prst="rect">
              <a:avLst/>
            </a:prstGeom>
          </p:spPr>
        </p:pic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8E096FE9-73B7-1A46-BD08-A30855114A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020" y="2982362"/>
              <a:ext cx="138938" cy="138938"/>
            </a:xfrm>
            <a:prstGeom prst="rect">
              <a:avLst/>
            </a:prstGeom>
          </p:spPr>
        </p:pic>
        <p:pic>
          <p:nvPicPr>
            <p:cNvPr id="11" name="Bilde 10">
              <a:extLst>
                <a:ext uri="{FF2B5EF4-FFF2-40B4-BE49-F238E27FC236}">
                  <a16:creationId xmlns:a16="http://schemas.microsoft.com/office/drawing/2014/main" id="{48634095-1A93-2F43-A1A3-B159A4F76F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020" y="3491992"/>
              <a:ext cx="138938" cy="1389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69533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slide_burgund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813AA9E9-E14D-2E48-86EC-360C160AEB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09550"/>
            <a:ext cx="2895600" cy="1139393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416B3BF-19FC-5048-BCDA-B1837723AC59}"/>
              </a:ext>
            </a:extLst>
          </p:cNvPr>
          <p:cNvSpPr txBox="1"/>
          <p:nvPr userDrawn="1"/>
        </p:nvSpPr>
        <p:spPr>
          <a:xfrm>
            <a:off x="1676400" y="3943350"/>
            <a:ext cx="129125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err="1">
                <a:solidFill>
                  <a:schemeClr val="accent4"/>
                </a:solidFill>
              </a:rPr>
              <a:t>www.eftasurv.int</a:t>
            </a:r>
            <a:endParaRPr lang="en-GB" altLang="en-US" sz="1400" dirty="0">
              <a:solidFill>
                <a:schemeClr val="accent4"/>
              </a:solidFill>
            </a:endParaRP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94110BCD-E774-7D4C-A651-8CB2CB9BA9B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76400" y="2213698"/>
            <a:ext cx="7011988" cy="381001"/>
          </a:xfrm>
        </p:spPr>
        <p:txBody>
          <a:bodyPr anchor="b"/>
          <a:lstStyle>
            <a:lvl1pPr marL="0" indent="0">
              <a:buNone/>
              <a:defRPr sz="1800"/>
            </a:lvl1pPr>
          </a:lstStyle>
          <a:p>
            <a:r>
              <a:rPr lang="nb-NO" dirty="0"/>
              <a:t>Rediger tekststiler i malen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ECD065EA-F6E8-3240-BCB8-E416205EF9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2" r="4126"/>
          <a:stretch/>
        </p:blipFill>
        <p:spPr>
          <a:xfrm>
            <a:off x="0" y="4130802"/>
            <a:ext cx="9144000" cy="491490"/>
          </a:xfrm>
          <a:prstGeom prst="rect">
            <a:avLst/>
          </a:prstGeom>
        </p:spPr>
      </p:pic>
      <p:grpSp>
        <p:nvGrpSpPr>
          <p:cNvPr id="9" name="Gruppe 8">
            <a:extLst>
              <a:ext uri="{FF2B5EF4-FFF2-40B4-BE49-F238E27FC236}">
                <a16:creationId xmlns:a16="http://schemas.microsoft.com/office/drawing/2014/main" id="{5B89649D-7A05-AA47-9736-E7FB471EB706}"/>
              </a:ext>
            </a:extLst>
          </p:cNvPr>
          <p:cNvGrpSpPr/>
          <p:nvPr userDrawn="1"/>
        </p:nvGrpSpPr>
        <p:grpSpPr>
          <a:xfrm>
            <a:off x="1684020" y="2920365"/>
            <a:ext cx="2436512" cy="751809"/>
            <a:chOff x="1684020" y="2920365"/>
            <a:chExt cx="2436512" cy="751809"/>
          </a:xfrm>
        </p:grpSpPr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A572DD6A-0B3B-B543-8025-F372DC29A478}"/>
                </a:ext>
              </a:extLst>
            </p:cNvPr>
            <p:cNvSpPr txBox="1"/>
            <p:nvPr userDrawn="1"/>
          </p:nvSpPr>
          <p:spPr>
            <a:xfrm>
              <a:off x="1912620" y="2920365"/>
              <a:ext cx="2207912" cy="75180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en-US" sz="1400" dirty="0" err="1"/>
                <a:t>eftasurv</a:t>
              </a:r>
              <a:endParaRPr lang="en-US" sz="1400" dirty="0"/>
            </a:p>
            <a:p>
              <a:pPr lvl="0">
                <a:lnSpc>
                  <a:spcPct val="120000"/>
                </a:lnSpc>
              </a:pPr>
              <a:r>
                <a:rPr lang="en-US" sz="1400" dirty="0"/>
                <a:t>@</a:t>
              </a:r>
              <a:r>
                <a:rPr lang="en-US" sz="1400" dirty="0" err="1"/>
                <a:t>eftasurv</a:t>
              </a:r>
              <a:endParaRPr lang="en-US" sz="1400" dirty="0"/>
            </a:p>
            <a:p>
              <a:pPr lvl="0">
                <a:lnSpc>
                  <a:spcPct val="120000"/>
                </a:lnSpc>
              </a:pPr>
              <a:r>
                <a:rPr lang="en-US" sz="1400" dirty="0"/>
                <a:t>EFTA Surveillance Authority</a:t>
              </a:r>
              <a:endParaRPr lang="en-GB" altLang="en-US" sz="1400" dirty="0">
                <a:solidFill>
                  <a:srgbClr val="000000"/>
                </a:solidFill>
              </a:endParaRPr>
            </a:p>
          </p:txBody>
        </p:sp>
        <p:pic>
          <p:nvPicPr>
            <p:cNvPr id="12" name="Bilde 11">
              <a:extLst>
                <a:ext uri="{FF2B5EF4-FFF2-40B4-BE49-F238E27FC236}">
                  <a16:creationId xmlns:a16="http://schemas.microsoft.com/office/drawing/2014/main" id="{3430DB4B-EAC3-CE42-8B23-9B79EAD8B5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020" y="3237177"/>
              <a:ext cx="138938" cy="138938"/>
            </a:xfrm>
            <a:prstGeom prst="rect">
              <a:avLst/>
            </a:prstGeom>
          </p:spPr>
        </p:pic>
        <p:pic>
          <p:nvPicPr>
            <p:cNvPr id="13" name="Bilde 12">
              <a:extLst>
                <a:ext uri="{FF2B5EF4-FFF2-40B4-BE49-F238E27FC236}">
                  <a16:creationId xmlns:a16="http://schemas.microsoft.com/office/drawing/2014/main" id="{3663163E-1A05-CB49-8CE7-A402093B8F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020" y="2982362"/>
              <a:ext cx="138938" cy="138938"/>
            </a:xfrm>
            <a:prstGeom prst="rect">
              <a:avLst/>
            </a:prstGeom>
          </p:spPr>
        </p:pic>
        <p:pic>
          <p:nvPicPr>
            <p:cNvPr id="14" name="Bilde 13">
              <a:extLst>
                <a:ext uri="{FF2B5EF4-FFF2-40B4-BE49-F238E27FC236}">
                  <a16:creationId xmlns:a16="http://schemas.microsoft.com/office/drawing/2014/main" id="{F6BEB09D-9D50-A345-9E93-8DC7E2726D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020" y="3491992"/>
              <a:ext cx="138938" cy="1389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31607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slide_bluegre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813AA9E9-E14D-2E48-86EC-360C160AEB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09550"/>
            <a:ext cx="2895600" cy="1139393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416B3BF-19FC-5048-BCDA-B1837723AC59}"/>
              </a:ext>
            </a:extLst>
          </p:cNvPr>
          <p:cNvSpPr txBox="1"/>
          <p:nvPr userDrawn="1"/>
        </p:nvSpPr>
        <p:spPr>
          <a:xfrm>
            <a:off x="1676400" y="3943350"/>
            <a:ext cx="129125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err="1">
                <a:solidFill>
                  <a:schemeClr val="accent4"/>
                </a:solidFill>
              </a:rPr>
              <a:t>www.eftasurv.int</a:t>
            </a:r>
            <a:endParaRPr lang="en-GB" altLang="en-US" sz="1400" dirty="0">
              <a:solidFill>
                <a:schemeClr val="accent4"/>
              </a:solidFill>
            </a:endParaRP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94110BCD-E774-7D4C-A651-8CB2CB9BA9B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76400" y="2213698"/>
            <a:ext cx="7011988" cy="381001"/>
          </a:xfrm>
        </p:spPr>
        <p:txBody>
          <a:bodyPr anchor="b"/>
          <a:lstStyle>
            <a:lvl1pPr marL="0" indent="0">
              <a:buNone/>
              <a:defRPr sz="1800"/>
            </a:lvl1pPr>
          </a:lstStyle>
          <a:p>
            <a:r>
              <a:rPr lang="nb-NO" dirty="0"/>
              <a:t>Rediger tekststiler i malen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BFDAD2DD-A438-5B44-A03A-D59F8CF161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4" r="3675"/>
          <a:stretch/>
        </p:blipFill>
        <p:spPr>
          <a:xfrm>
            <a:off x="0" y="4143617"/>
            <a:ext cx="9144000" cy="491490"/>
          </a:xfrm>
          <a:prstGeom prst="rect">
            <a:avLst/>
          </a:prstGeom>
        </p:spPr>
      </p:pic>
      <p:grpSp>
        <p:nvGrpSpPr>
          <p:cNvPr id="9" name="Gruppe 8">
            <a:extLst>
              <a:ext uri="{FF2B5EF4-FFF2-40B4-BE49-F238E27FC236}">
                <a16:creationId xmlns:a16="http://schemas.microsoft.com/office/drawing/2014/main" id="{37859BC1-3ED1-7D4B-9CC5-E19F4E572C0B}"/>
              </a:ext>
            </a:extLst>
          </p:cNvPr>
          <p:cNvGrpSpPr/>
          <p:nvPr userDrawn="1"/>
        </p:nvGrpSpPr>
        <p:grpSpPr>
          <a:xfrm>
            <a:off x="1684020" y="2920365"/>
            <a:ext cx="2436512" cy="751809"/>
            <a:chOff x="1684020" y="2920365"/>
            <a:chExt cx="2436512" cy="751809"/>
          </a:xfrm>
        </p:grpSpPr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0251F023-0F91-2747-A2D9-616544DF22D5}"/>
                </a:ext>
              </a:extLst>
            </p:cNvPr>
            <p:cNvSpPr txBox="1"/>
            <p:nvPr userDrawn="1"/>
          </p:nvSpPr>
          <p:spPr>
            <a:xfrm>
              <a:off x="1912620" y="2920365"/>
              <a:ext cx="2207912" cy="75180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en-US" sz="1400" dirty="0" err="1"/>
                <a:t>eftasurv</a:t>
              </a:r>
              <a:endParaRPr lang="en-US" sz="1400" dirty="0"/>
            </a:p>
            <a:p>
              <a:pPr lvl="0">
                <a:lnSpc>
                  <a:spcPct val="120000"/>
                </a:lnSpc>
              </a:pPr>
              <a:r>
                <a:rPr lang="en-US" sz="1400" dirty="0"/>
                <a:t>@</a:t>
              </a:r>
              <a:r>
                <a:rPr lang="en-US" sz="1400" dirty="0" err="1"/>
                <a:t>eftasurv</a:t>
              </a:r>
              <a:endParaRPr lang="en-US" sz="1400" dirty="0"/>
            </a:p>
            <a:p>
              <a:pPr lvl="0">
                <a:lnSpc>
                  <a:spcPct val="120000"/>
                </a:lnSpc>
              </a:pPr>
              <a:r>
                <a:rPr lang="en-US" sz="1400" dirty="0"/>
                <a:t>EFTA Surveillance Authority</a:t>
              </a:r>
              <a:endParaRPr lang="en-GB" altLang="en-US" sz="1400" dirty="0">
                <a:solidFill>
                  <a:srgbClr val="000000"/>
                </a:solidFill>
              </a:endParaRPr>
            </a:p>
          </p:txBody>
        </p:sp>
        <p:pic>
          <p:nvPicPr>
            <p:cNvPr id="13" name="Bilde 12">
              <a:extLst>
                <a:ext uri="{FF2B5EF4-FFF2-40B4-BE49-F238E27FC236}">
                  <a16:creationId xmlns:a16="http://schemas.microsoft.com/office/drawing/2014/main" id="{D670471A-A579-4548-878D-81C403B490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020" y="3237177"/>
              <a:ext cx="138938" cy="138938"/>
            </a:xfrm>
            <a:prstGeom prst="rect">
              <a:avLst/>
            </a:prstGeom>
          </p:spPr>
        </p:pic>
        <p:pic>
          <p:nvPicPr>
            <p:cNvPr id="14" name="Bilde 13">
              <a:extLst>
                <a:ext uri="{FF2B5EF4-FFF2-40B4-BE49-F238E27FC236}">
                  <a16:creationId xmlns:a16="http://schemas.microsoft.com/office/drawing/2014/main" id="{C6539526-6CC8-D145-9272-09D08FD5A5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020" y="2982362"/>
              <a:ext cx="138938" cy="138938"/>
            </a:xfrm>
            <a:prstGeom prst="rect">
              <a:avLst/>
            </a:prstGeom>
          </p:spPr>
        </p:pic>
        <p:pic>
          <p:nvPicPr>
            <p:cNvPr id="15" name="Bilde 14">
              <a:extLst>
                <a:ext uri="{FF2B5EF4-FFF2-40B4-BE49-F238E27FC236}">
                  <a16:creationId xmlns:a16="http://schemas.microsoft.com/office/drawing/2014/main" id="{C3370F48-4BF4-5E40-B26B-AC351529C8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020" y="3491992"/>
              <a:ext cx="138938" cy="1389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9539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9162" y="1200151"/>
            <a:ext cx="7767637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9075E40-8134-CA4B-8B17-118B4BD398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48600" y="4751917"/>
            <a:ext cx="838200" cy="25823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6A947-D591-F347-B3C4-7840EB417470}" type="datetime1">
              <a:rPr lang="nb-NO" smtClean="0"/>
              <a:t>12.06.2025</a:t>
            </a:fld>
            <a:endParaRPr lang="en-GB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1E9271A-13CF-E24E-9AE3-029AD61506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47963" y="4751917"/>
            <a:ext cx="5024437" cy="258233"/>
          </a:xfrm>
          <a:prstGeom prst="rect">
            <a:avLst/>
          </a:prstGeom>
        </p:spPr>
        <p:txBody>
          <a:bodyPr vert="horz" lIns="36000" tIns="0" rIns="0" bIns="0" rtlCol="0" anchor="t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ESAs PowerPoint template user guide</a:t>
            </a:r>
            <a:endParaRPr lang="en-GB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78F821E-D8C2-7C4E-9AC6-AD1EC9F84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3000" y="4751917"/>
            <a:ext cx="228600" cy="25823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9A1B6-A2F7-DB44-87FD-9AFBC6208DA0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4518AD7-C948-F042-B496-DB3B45D36884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234" y="4613068"/>
            <a:ext cx="1855027" cy="489363"/>
          </a:xfrm>
          <a:prstGeom prst="rect">
            <a:avLst/>
          </a:prstGeom>
        </p:spPr>
      </p:pic>
      <p:sp>
        <p:nvSpPr>
          <p:cNvPr id="7" name="Plassholder for tittel 6">
            <a:extLst>
              <a:ext uri="{FF2B5EF4-FFF2-40B4-BE49-F238E27FC236}">
                <a16:creationId xmlns:a16="http://schemas.microsoft.com/office/drawing/2014/main" id="{8C08638D-C462-7843-8A4A-6CE5678CB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274639"/>
            <a:ext cx="7769226" cy="644524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14" r:id="rId1"/>
    <p:sldLayoutId id="2147485317" r:id="rId2"/>
    <p:sldLayoutId id="2147485316" r:id="rId3"/>
    <p:sldLayoutId id="2147485318" r:id="rId4"/>
    <p:sldLayoutId id="2147485260" r:id="rId5"/>
    <p:sldLayoutId id="2147485290" r:id="rId6"/>
    <p:sldLayoutId id="2147485291" r:id="rId7"/>
    <p:sldLayoutId id="2147485296" r:id="rId8"/>
    <p:sldLayoutId id="2147485295" r:id="rId9"/>
    <p:sldLayoutId id="2147485297" r:id="rId10"/>
    <p:sldLayoutId id="2147485262" r:id="rId11"/>
    <p:sldLayoutId id="2147485310" r:id="rId12"/>
    <p:sldLayoutId id="2147485261" r:id="rId13"/>
    <p:sldLayoutId id="2147485263" r:id="rId14"/>
    <p:sldLayoutId id="2147485311" r:id="rId15"/>
    <p:sldLayoutId id="2147485264" r:id="rId16"/>
    <p:sldLayoutId id="2147485302" r:id="rId17"/>
    <p:sldLayoutId id="2147485303" r:id="rId18"/>
    <p:sldLayoutId id="2147485304" r:id="rId19"/>
    <p:sldLayoutId id="2147485300" r:id="rId20"/>
    <p:sldLayoutId id="2147485292" r:id="rId21"/>
    <p:sldLayoutId id="2147485265" r:id="rId22"/>
    <p:sldLayoutId id="2147485293" r:id="rId23"/>
    <p:sldLayoutId id="2147485266" r:id="rId24"/>
    <p:sldLayoutId id="2147485298" r:id="rId25"/>
    <p:sldLayoutId id="2147485306" r:id="rId26"/>
    <p:sldLayoutId id="2147485307" r:id="rId27"/>
    <p:sldLayoutId id="2147485299" r:id="rId28"/>
    <p:sldLayoutId id="2147485321" r:id="rId29"/>
    <p:sldLayoutId id="2147485267" r:id="rId30"/>
    <p:sldLayoutId id="2147485308" r:id="rId31"/>
    <p:sldLayoutId id="2147485309" r:id="rId32"/>
    <p:sldLayoutId id="2147485319" r:id="rId33"/>
    <p:sldLayoutId id="2147485320" r:id="rId34"/>
    <p:sldLayoutId id="2147485305" r:id="rId35"/>
    <p:sldLayoutId id="2147485301" r:id="rId36"/>
    <p:sldLayoutId id="2147485312" r:id="rId37"/>
    <p:sldLayoutId id="2147485313" r:id="rId3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chemeClr val="accent4"/>
        </a:buClr>
        <a:buSzPct val="120000"/>
        <a:buFont typeface="Wingdings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chemeClr val="accent4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chemeClr val="accent4"/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chemeClr val="accent4"/>
        </a:buClr>
        <a:buFont typeface="Wingdings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chemeClr val="accent4"/>
        </a:buClr>
        <a:buFont typeface="Wingdings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81">
          <p15:clr>
            <a:srgbClr val="F26B43"/>
          </p15:clr>
        </p15:guide>
        <p15:guide id="4" orient="horz" pos="2661">
          <p15:clr>
            <a:srgbClr val="F26B43"/>
          </p15:clr>
        </p15:guide>
        <p15:guide id="5" pos="579">
          <p15:clr>
            <a:srgbClr val="F26B43"/>
          </p15:clr>
        </p15:guide>
        <p15:guide id="6" pos="5473" userDrawn="1">
          <p15:clr>
            <a:srgbClr val="F26B43"/>
          </p15:clr>
        </p15:guide>
        <p15:guide id="7" orient="horz" pos="755" userDrawn="1">
          <p15:clr>
            <a:srgbClr val="F26B43"/>
          </p15:clr>
        </p15:guide>
        <p15:guide id="8" orient="horz" pos="177" userDrawn="1">
          <p15:clr>
            <a:srgbClr val="F26B43"/>
          </p15:clr>
        </p15:guide>
        <p15:guide id="9" orient="horz" pos="2915" userDrawn="1">
          <p15:clr>
            <a:srgbClr val="F26B43"/>
          </p15:clr>
        </p15:guide>
        <p15:guide id="10" pos="1731" userDrawn="1">
          <p15:clr>
            <a:srgbClr val="F26B43"/>
          </p15:clr>
        </p15:guide>
        <p15:guide id="11" pos="2979" userDrawn="1">
          <p15:clr>
            <a:srgbClr val="F26B43"/>
          </p15:clr>
        </p15:guide>
        <p15:guide id="12" pos="306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B846390-B8DD-1AE1-5E7C-5482B7B9202E}"/>
              </a:ext>
            </a:extLst>
          </p:cNvPr>
          <p:cNvSpPr txBox="1"/>
          <p:nvPr/>
        </p:nvSpPr>
        <p:spPr>
          <a:xfrm>
            <a:off x="1600200" y="1274917"/>
            <a:ext cx="6172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dirty="0"/>
          </a:p>
          <a:p>
            <a:r>
              <a:rPr lang="et-EE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ÜMT paneel: ülevaatlikult abi mõistest ja </a:t>
            </a:r>
            <a:r>
              <a:rPr lang="et-EE" sz="2400" b="1">
                <a:solidFill>
                  <a:schemeClr val="accent4">
                    <a:lumMod val="60000"/>
                    <a:lumOff val="40000"/>
                  </a:schemeClr>
                </a:solidFill>
              </a:rPr>
              <a:t>kokkusobivuse hindamisest</a:t>
            </a:r>
            <a:endParaRPr lang="en-GB" sz="24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en-GB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</a:p>
          <a:p>
            <a:pPr algn="ctr"/>
            <a:endParaRPr lang="en-GB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BADCA7-04DE-7013-9AAC-A636E18C1ECF}"/>
              </a:ext>
            </a:extLst>
          </p:cNvPr>
          <p:cNvSpPr txBox="1"/>
          <p:nvPr/>
        </p:nvSpPr>
        <p:spPr>
          <a:xfrm>
            <a:off x="1752600" y="2343150"/>
            <a:ext cx="5334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GB" sz="1400" b="1" dirty="0">
              <a:solidFill>
                <a:schemeClr val="bg1"/>
              </a:solidFill>
            </a:endParaRPr>
          </a:p>
          <a:p>
            <a:pPr algn="ctr"/>
            <a:endParaRPr lang="en-GB" sz="1400" b="1" dirty="0">
              <a:solidFill>
                <a:schemeClr val="bg1"/>
              </a:solidFill>
            </a:endParaRPr>
          </a:p>
          <a:p>
            <a:endParaRPr lang="et-EE" sz="1400" b="1" dirty="0">
              <a:solidFill>
                <a:schemeClr val="bg1"/>
              </a:solidFill>
            </a:endParaRPr>
          </a:p>
          <a:p>
            <a:r>
              <a:rPr lang="fi-FI" sz="1400" b="1" dirty="0">
                <a:solidFill>
                  <a:schemeClr val="bg1"/>
                </a:solidFill>
              </a:rPr>
              <a:t>Riigiabi: Eesti õiguskontekst ja Euroopa perspektiiv</a:t>
            </a:r>
            <a:r>
              <a:rPr lang="en-US" sz="1400" b="1" dirty="0">
                <a:solidFill>
                  <a:schemeClr val="bg1"/>
                </a:solidFill>
              </a:rPr>
              <a:t>, 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13</a:t>
            </a:r>
            <a:r>
              <a:rPr lang="en-GB" sz="1400" b="1" dirty="0">
                <a:solidFill>
                  <a:schemeClr val="bg1"/>
                </a:solidFill>
              </a:rPr>
              <a:t> </a:t>
            </a:r>
            <a:r>
              <a:rPr lang="en-GB" sz="1400" b="1" dirty="0" err="1">
                <a:solidFill>
                  <a:schemeClr val="bg1"/>
                </a:solidFill>
              </a:rPr>
              <a:t>juuni</a:t>
            </a:r>
            <a:r>
              <a:rPr lang="en-GB" sz="1400" b="1" dirty="0">
                <a:solidFill>
                  <a:schemeClr val="bg1"/>
                </a:solidFill>
              </a:rPr>
              <a:t> 2025</a:t>
            </a:r>
          </a:p>
          <a:p>
            <a:endParaRPr lang="et-EE" sz="1400" b="1" dirty="0">
              <a:solidFill>
                <a:schemeClr val="bg1"/>
              </a:solidFill>
            </a:endParaRPr>
          </a:p>
          <a:p>
            <a:endParaRPr lang="en-GB" sz="1400" b="1" dirty="0">
              <a:solidFill>
                <a:schemeClr val="bg1"/>
              </a:solidFill>
            </a:endParaRPr>
          </a:p>
          <a:p>
            <a:r>
              <a:rPr lang="en-GB" sz="1400" b="1" dirty="0">
                <a:solidFill>
                  <a:schemeClr val="bg1"/>
                </a:solidFill>
              </a:rPr>
              <a:t>Vaido Poldoja</a:t>
            </a:r>
            <a:endParaRPr lang="et-EE" sz="1400" b="1" dirty="0">
              <a:solidFill>
                <a:schemeClr val="bg1"/>
              </a:solidFill>
            </a:endParaRPr>
          </a:p>
          <a:p>
            <a:r>
              <a:rPr lang="et-EE" sz="1400" b="1" dirty="0">
                <a:solidFill>
                  <a:schemeClr val="bg1"/>
                </a:solidFill>
              </a:rPr>
              <a:t>EFTA Järelevalveasutus</a:t>
            </a:r>
          </a:p>
          <a:p>
            <a:endParaRPr lang="et-EE" sz="1400" b="1" dirty="0">
              <a:solidFill>
                <a:schemeClr val="bg1"/>
              </a:solidFill>
            </a:endParaRPr>
          </a:p>
          <a:p>
            <a:endParaRPr lang="en-GB" sz="1400" b="1" dirty="0">
              <a:solidFill>
                <a:schemeClr val="bg1"/>
              </a:solidFill>
            </a:endParaRPr>
          </a:p>
          <a:p>
            <a:endParaRPr lang="en-GB" sz="1400" b="1" dirty="0">
              <a:solidFill>
                <a:schemeClr val="bg1"/>
              </a:solidFill>
            </a:endParaRPr>
          </a:p>
          <a:p>
            <a:endParaRPr lang="en-GB" sz="1400" b="1" dirty="0">
              <a:solidFill>
                <a:schemeClr val="bg1"/>
              </a:solidFill>
            </a:endParaRPr>
          </a:p>
          <a:p>
            <a:endParaRPr lang="en-GB" sz="1400" b="1" dirty="0">
              <a:solidFill>
                <a:schemeClr val="bg1"/>
              </a:solidFill>
            </a:endParaRPr>
          </a:p>
          <a:p>
            <a:endParaRPr lang="en-GB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2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10831-AF14-1789-6DDA-2FD835851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95CDF-498D-ED48-4DF3-5F9BFC0A7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t-EE" dirty="0"/>
              <a:t>Riigiabi mõiste</a:t>
            </a:r>
            <a:br>
              <a:rPr lang="et-EE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0E010-4A6F-8255-9802-86D9EB9CC1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275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9162" y="819151"/>
            <a:ext cx="7767637" cy="3405188"/>
          </a:xfrm>
        </p:spPr>
        <p:txBody>
          <a:bodyPr/>
          <a:lstStyle/>
          <a:p>
            <a:r>
              <a:rPr lang="fi-FI" dirty="0"/>
              <a:t>Euroopa Liidu toimimise leping</a:t>
            </a:r>
            <a:r>
              <a:rPr lang="et-EE" dirty="0"/>
              <a:t>u </a:t>
            </a:r>
            <a:r>
              <a:rPr lang="fi-FI" dirty="0"/>
              <a:t>art 107 lg 1</a:t>
            </a:r>
            <a:endParaRPr lang="et-EE" dirty="0"/>
          </a:p>
          <a:p>
            <a:pPr marL="0" indent="0">
              <a:buNone/>
            </a:pPr>
            <a:endParaRPr lang="et-EE" sz="1200" dirty="0"/>
          </a:p>
          <a:p>
            <a:r>
              <a:rPr lang="et-EE" dirty="0"/>
              <a:t>Riigi</a:t>
            </a:r>
            <a:r>
              <a:rPr lang="nb-NO" dirty="0"/>
              <a:t>abi mõiste ning </a:t>
            </a:r>
            <a:r>
              <a:rPr lang="et-EE" dirty="0"/>
              <a:t>abi andmise </a:t>
            </a:r>
            <a:r>
              <a:rPr lang="nb-NO" dirty="0"/>
              <a:t>üldine keeld</a:t>
            </a:r>
            <a:endParaRPr lang="et-EE" dirty="0"/>
          </a:p>
          <a:p>
            <a:pPr marL="0" indent="0">
              <a:buNone/>
            </a:pPr>
            <a:endParaRPr lang="et-EE" sz="1000" dirty="0"/>
          </a:p>
          <a:p>
            <a:pPr marL="0" indent="0">
              <a:buNone/>
            </a:pPr>
            <a:r>
              <a:rPr lang="nb-NO" dirty="0"/>
              <a:t>"</a:t>
            </a:r>
            <a:r>
              <a:rPr lang="nb-NO" sz="1800" dirty="0"/>
              <a:t>Kui aluslepingutes ei ole sätestatud teisiti, on igasugune </a:t>
            </a:r>
            <a:r>
              <a:rPr lang="nb-NO" sz="1800" u="sng" dirty="0"/>
              <a:t>liikmesriigi poolt</a:t>
            </a:r>
            <a:r>
              <a:rPr lang="nb-NO" sz="1800" dirty="0"/>
              <a:t> või </a:t>
            </a:r>
            <a:r>
              <a:rPr lang="nb-NO" sz="1800" b="1" u="sng" dirty="0"/>
              <a:t>riigi ressurssidest </a:t>
            </a:r>
            <a:r>
              <a:rPr lang="nb-NO" sz="1800" dirty="0"/>
              <a:t>ükskõik missugusel kujul </a:t>
            </a:r>
            <a:r>
              <a:rPr lang="nb-NO" sz="1800" u="sng" dirty="0"/>
              <a:t>antav </a:t>
            </a:r>
            <a:r>
              <a:rPr lang="nb-NO" sz="1800" b="1" u="sng" dirty="0"/>
              <a:t>abi</a:t>
            </a:r>
            <a:r>
              <a:rPr lang="nb-NO" sz="1800" dirty="0"/>
              <a:t>, mis </a:t>
            </a:r>
            <a:r>
              <a:rPr lang="nb-NO" sz="1800" u="sng" dirty="0"/>
              <a:t>kahjustab või ähvardab kahjustada konkurentsi, soodustades teatud </a:t>
            </a:r>
            <a:r>
              <a:rPr lang="nb-NO" sz="1800" b="1" u="sng" dirty="0"/>
              <a:t>ettevõtjaid</a:t>
            </a:r>
            <a:r>
              <a:rPr lang="nb-NO" sz="1800" dirty="0"/>
              <a:t> või teatud kaupade tootmist, </a:t>
            </a:r>
            <a:r>
              <a:rPr lang="nb-NO" sz="1800" b="1" dirty="0"/>
              <a:t>siseturuga kokkusobimatu </a:t>
            </a:r>
            <a:r>
              <a:rPr lang="nb-NO" sz="1800" dirty="0"/>
              <a:t>niivõrd, kuivõrd see </a:t>
            </a:r>
            <a:r>
              <a:rPr lang="nb-NO" sz="1800" u="sng" dirty="0"/>
              <a:t>mõjutab liikmesriikidevahelist kaubandust</a:t>
            </a:r>
            <a:r>
              <a:rPr lang="nb-NO" dirty="0"/>
              <a:t>„</a:t>
            </a:r>
            <a:endParaRPr lang="et-EE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9162" y="280988"/>
            <a:ext cx="7767637" cy="309562"/>
          </a:xfrm>
        </p:spPr>
        <p:txBody>
          <a:bodyPr>
            <a:normAutofit fontScale="90000"/>
          </a:bodyPr>
          <a:lstStyle/>
          <a:p>
            <a:endParaRPr lang="en-GB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A1B6-A2F7-DB44-87FD-9AFBC6208DA0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12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9162" y="666750"/>
            <a:ext cx="7767637" cy="3557589"/>
          </a:xfrm>
        </p:spPr>
        <p:txBody>
          <a:bodyPr/>
          <a:lstStyle/>
          <a:p>
            <a:r>
              <a:rPr lang="fi-FI" dirty="0"/>
              <a:t>Riigiabi tuvastamise </a:t>
            </a:r>
            <a:r>
              <a:rPr lang="fi-FI" u="sng" dirty="0"/>
              <a:t>kohustulikud</a:t>
            </a:r>
            <a:r>
              <a:rPr lang="fi-FI" dirty="0"/>
              <a:t> elemendid:</a:t>
            </a:r>
            <a:endParaRPr lang="et-EE" dirty="0"/>
          </a:p>
          <a:p>
            <a:pPr marL="971550" lvl="1" indent="-514350" eaLnBrk="1" hangingPunct="1">
              <a:lnSpc>
                <a:spcPct val="150000"/>
              </a:lnSpc>
              <a:buFont typeface="+mj-lt"/>
              <a:buAutoNum type="romanUcPeriod"/>
              <a:defRPr/>
            </a:pPr>
            <a:r>
              <a:rPr lang="et-EE" dirty="0"/>
              <a:t>Ettevõtja ja majandustegevuse mõiste</a:t>
            </a:r>
          </a:p>
          <a:p>
            <a:pPr marL="971550" lvl="1" indent="-514350" eaLnBrk="1" hangingPunct="1">
              <a:lnSpc>
                <a:spcPct val="150000"/>
              </a:lnSpc>
              <a:buFont typeface="+mj-lt"/>
              <a:buAutoNum type="romanUcPeriod"/>
              <a:defRPr/>
            </a:pPr>
            <a:r>
              <a:rPr lang="et-EE" dirty="0"/>
              <a:t>Avalikud vahendid, sh </a:t>
            </a:r>
            <a:r>
              <a:rPr lang="en-US" dirty="0"/>
              <a:t>o</a:t>
            </a:r>
            <a:r>
              <a:rPr lang="et-EE" dirty="0"/>
              <a:t>mistatavus</a:t>
            </a:r>
            <a:r>
              <a:rPr lang="en-US" dirty="0"/>
              <a:t> </a:t>
            </a:r>
            <a:r>
              <a:rPr lang="en-US" dirty="0" err="1"/>
              <a:t>avalikule</a:t>
            </a:r>
            <a:r>
              <a:rPr lang="en-US" dirty="0"/>
              <a:t> </a:t>
            </a:r>
            <a:r>
              <a:rPr lang="en-US" dirty="0" err="1"/>
              <a:t>sektorile</a:t>
            </a:r>
            <a:endParaRPr lang="et-EE" dirty="0"/>
          </a:p>
          <a:p>
            <a:pPr marL="971550" lvl="1" indent="-514350" eaLnBrk="1" hangingPunct="1">
              <a:lnSpc>
                <a:spcPct val="150000"/>
              </a:lnSpc>
              <a:buFont typeface="+mj-lt"/>
              <a:buAutoNum type="romanUcPeriod"/>
              <a:defRPr/>
            </a:pPr>
            <a:r>
              <a:rPr lang="et-EE" dirty="0">
                <a:solidFill>
                  <a:srgbClr val="FF0000"/>
                </a:solidFill>
              </a:rPr>
              <a:t>Eelis</a:t>
            </a:r>
            <a:r>
              <a:rPr lang="en-US" dirty="0"/>
              <a:t>, </a:t>
            </a:r>
            <a:r>
              <a:rPr lang="et-EE" dirty="0"/>
              <a:t>sh </a:t>
            </a:r>
            <a:r>
              <a:rPr lang="et-EE" sz="1800" dirty="0"/>
              <a:t>t</a:t>
            </a:r>
            <a:r>
              <a:rPr lang="en-US" sz="1800" dirty="0" err="1"/>
              <a:t>urumajanduse</a:t>
            </a:r>
            <a:r>
              <a:rPr lang="en-US" sz="1800" dirty="0"/>
              <a:t> </a:t>
            </a:r>
            <a:r>
              <a:rPr lang="en-US" sz="1800" dirty="0" err="1"/>
              <a:t>tingimustes</a:t>
            </a:r>
            <a:r>
              <a:rPr lang="en-US" sz="1800" dirty="0"/>
              <a:t> </a:t>
            </a:r>
            <a:r>
              <a:rPr lang="en-US" sz="1800" dirty="0" err="1"/>
              <a:t>tegutseva</a:t>
            </a:r>
            <a:r>
              <a:rPr lang="en-US" sz="1800" dirty="0"/>
              <a:t> </a:t>
            </a:r>
            <a:r>
              <a:rPr lang="en-US" sz="1800" dirty="0" err="1"/>
              <a:t>ettevõtja</a:t>
            </a:r>
            <a:r>
              <a:rPr lang="en-US" sz="1800" dirty="0"/>
              <a:t> </a:t>
            </a:r>
            <a:r>
              <a:rPr lang="en-US" sz="1800" dirty="0" err="1"/>
              <a:t>põhimõte</a:t>
            </a:r>
            <a:endParaRPr lang="et-EE" sz="1800" dirty="0"/>
          </a:p>
          <a:p>
            <a:pPr marL="971550" lvl="1" indent="-514350" eaLnBrk="1" hangingPunct="1">
              <a:lnSpc>
                <a:spcPct val="150000"/>
              </a:lnSpc>
              <a:buFont typeface="+mj-lt"/>
              <a:buAutoNum type="romanUcPeriod"/>
              <a:defRPr/>
            </a:pPr>
            <a:r>
              <a:rPr lang="et-EE" dirty="0"/>
              <a:t>Valikulisus</a:t>
            </a:r>
          </a:p>
          <a:p>
            <a:pPr marL="971550" lvl="1" indent="-514350" eaLnBrk="1" hangingPunct="1">
              <a:lnSpc>
                <a:spcPct val="150000"/>
              </a:lnSpc>
              <a:buFont typeface="+mj-lt"/>
              <a:buAutoNum type="romanUcPeriod"/>
              <a:defRPr/>
            </a:pPr>
            <a:r>
              <a:rPr lang="et-EE" dirty="0"/>
              <a:t>Mõju konkurentsile </a:t>
            </a:r>
          </a:p>
          <a:p>
            <a:pPr marL="971550" lvl="1" indent="-514350" eaLnBrk="1" hangingPunct="1">
              <a:lnSpc>
                <a:spcPct val="150000"/>
              </a:lnSpc>
              <a:buFont typeface="+mj-lt"/>
              <a:buAutoNum type="romanUcPeriod"/>
              <a:defRPr/>
            </a:pPr>
            <a:r>
              <a:rPr lang="et-EE" dirty="0"/>
              <a:t>Mõju </a:t>
            </a:r>
            <a:r>
              <a:rPr lang="en-GB" dirty="0"/>
              <a:t>LR </a:t>
            </a:r>
            <a:r>
              <a:rPr lang="et-EE" dirty="0"/>
              <a:t>vahelisele kaubandusele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9162" y="280988"/>
            <a:ext cx="7767637" cy="309562"/>
          </a:xfrm>
        </p:spPr>
        <p:txBody>
          <a:bodyPr>
            <a:normAutofit fontScale="90000"/>
          </a:bodyPr>
          <a:lstStyle/>
          <a:p>
            <a:endParaRPr lang="en-GB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A1B6-A2F7-DB44-87FD-9AFBC6208DA0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533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E468B-4301-BEB9-F86B-966D9BFC2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5D25BD-5761-11D7-8B7D-667C02174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62" y="590550"/>
            <a:ext cx="7767637" cy="3633789"/>
          </a:xfrm>
        </p:spPr>
        <p:txBody>
          <a:bodyPr/>
          <a:lstStyle/>
          <a:p>
            <a:r>
              <a:rPr lang="et-EE" altLang="en-US" sz="1800" dirty="0"/>
              <a:t>ÜMT kontekstis </a:t>
            </a:r>
            <a:r>
              <a:rPr lang="et-EE" altLang="en-US" sz="1800" b="1" dirty="0"/>
              <a:t>eelise</a:t>
            </a:r>
            <a:r>
              <a:rPr lang="et-EE" altLang="en-US" sz="1800" dirty="0"/>
              <a:t> hindamine: nn </a:t>
            </a:r>
            <a:r>
              <a:rPr lang="et-EE" altLang="en-US" sz="1800" b="1" dirty="0"/>
              <a:t>Altmark</a:t>
            </a:r>
            <a:r>
              <a:rPr lang="et-EE" altLang="en-US" sz="1800" dirty="0"/>
              <a:t>`i tingimused </a:t>
            </a:r>
          </a:p>
          <a:p>
            <a:pPr marL="0" indent="0">
              <a:buNone/>
            </a:pPr>
            <a:r>
              <a:rPr lang="fi-FI" altLang="en-US" sz="1600" dirty="0"/>
              <a:t>(C-280/00, para 95; </a:t>
            </a:r>
            <a:r>
              <a:rPr lang="et-EE" altLang="en-US" sz="1600" dirty="0"/>
              <a:t>ÜMT </a:t>
            </a:r>
            <a:r>
              <a:rPr lang="fi-FI" altLang="en-US" sz="1600" dirty="0"/>
              <a:t>teatise osa  3)</a:t>
            </a:r>
            <a:endParaRPr lang="et-EE" altLang="en-US" sz="1600" dirty="0"/>
          </a:p>
          <a:p>
            <a:pPr marL="0" indent="0">
              <a:buNone/>
            </a:pPr>
            <a:endParaRPr lang="et-EE" altLang="en-US" sz="1600" dirty="0"/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50000"/>
                </a:schemeClr>
              </a:buClr>
              <a:buNone/>
            </a:pPr>
            <a:r>
              <a:rPr lang="et-EE" altLang="en-US" sz="1600" b="1" dirty="0"/>
              <a:t>1</a:t>
            </a:r>
            <a:r>
              <a:rPr lang="et-EE" altLang="en-US" sz="1600" dirty="0"/>
              <a:t> reaalne ja määratletud avaliku teenindamise kohustus 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50000"/>
                </a:schemeClr>
              </a:buClr>
              <a:buNone/>
            </a:pPr>
            <a:r>
              <a:rPr lang="et-EE" altLang="en-US" sz="1600" b="1" dirty="0"/>
              <a:t>2</a:t>
            </a:r>
            <a:r>
              <a:rPr lang="et-EE" altLang="en-US" sz="1600" dirty="0"/>
              <a:t>hüvitise arvestamise parameetrid eelnevalt määratletud, objektiivselt ja läbipaistvalt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50000"/>
                </a:schemeClr>
              </a:buClr>
              <a:buNone/>
            </a:pPr>
            <a:r>
              <a:rPr lang="et-EE" altLang="en-US" sz="1600" b="1" dirty="0"/>
              <a:t>3 </a:t>
            </a:r>
            <a:r>
              <a:rPr lang="et-EE" altLang="en-US" sz="1600" dirty="0"/>
              <a:t>hüvitis ei ole suurem, kui vajalike kulude katmiseks, sh seotud tulu ja mõistlik kasum </a:t>
            </a:r>
            <a:r>
              <a:rPr lang="et-EE" altLang="en-US" sz="1600" u="sng" dirty="0"/>
              <a:t>ning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50000"/>
                </a:schemeClr>
              </a:buClr>
              <a:buNone/>
            </a:pPr>
            <a:r>
              <a:rPr lang="et-EE" altLang="en-US" sz="1600" b="1" dirty="0"/>
              <a:t>4</a:t>
            </a:r>
            <a:r>
              <a:rPr lang="et-EE" altLang="en-US" sz="1600" dirty="0"/>
              <a:t> ettevõtja valitakse hankemenetluses, mis tagab vähima kulu üldsusele, </a:t>
            </a:r>
            <a:r>
              <a:rPr lang="et-EE" altLang="en-US" sz="1600" u="sng" dirty="0"/>
              <a:t>või</a:t>
            </a:r>
            <a:r>
              <a:rPr lang="et-EE" altLang="en-US" sz="1600" dirty="0"/>
              <a:t> analüüsitakse hästi  juhitud ja piisavalt varustatud ettevõtja kulusid (sh tulud ja mõistlik kasum)</a:t>
            </a:r>
          </a:p>
          <a:p>
            <a:pPr marL="0" indent="0">
              <a:buNone/>
            </a:pPr>
            <a:endParaRPr lang="et-EE" altLang="en-US" sz="1400" dirty="0"/>
          </a:p>
          <a:p>
            <a:pPr marL="0" indent="0">
              <a:buNone/>
            </a:pPr>
            <a:r>
              <a:rPr lang="et-EE" altLang="en-US" sz="1600" dirty="0"/>
              <a:t>T-137/10, CBI par 294: ELTL art 106 (2) / abi kokkusobivusel ei hinnata tõhusust!</a:t>
            </a:r>
          </a:p>
          <a:p>
            <a:pPr marL="0" indent="0">
              <a:buNone/>
            </a:pPr>
            <a:r>
              <a:rPr lang="et-EE" altLang="en-US" sz="1600" dirty="0"/>
              <a:t>(vt ÜMT raamistiku p 39: tõhususe suurendamise stiimulid)</a:t>
            </a:r>
          </a:p>
          <a:p>
            <a:pPr marL="0" indent="0">
              <a:buNone/>
            </a:pPr>
            <a:endParaRPr lang="et-EE" altLang="en-US" sz="1800" dirty="0"/>
          </a:p>
          <a:p>
            <a:pPr marL="0" indent="0">
              <a:buNone/>
            </a:pPr>
            <a:endParaRPr lang="et-EE" altLang="en-US" sz="1600" dirty="0"/>
          </a:p>
          <a:p>
            <a:pPr>
              <a:buFontTx/>
              <a:buChar char="-"/>
            </a:pPr>
            <a:endParaRPr lang="et-EE" altLang="en-US" sz="1600" dirty="0"/>
          </a:p>
          <a:p>
            <a:pPr marL="0" indent="0">
              <a:buNone/>
            </a:pPr>
            <a:endParaRPr lang="et-EE" altLang="en-US" sz="1800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endParaRPr lang="et-EE" sz="1600" dirty="0"/>
          </a:p>
          <a:p>
            <a:pPr>
              <a:buFontTx/>
              <a:buChar char="-"/>
            </a:pPr>
            <a:endParaRPr lang="et-EE" sz="1600" dirty="0"/>
          </a:p>
          <a:p>
            <a:pPr marL="0" indent="0">
              <a:buNone/>
            </a:pPr>
            <a:endParaRPr lang="et-EE" sz="1800" dirty="0"/>
          </a:p>
          <a:p>
            <a:endParaRPr lang="fi-FI" sz="1800" dirty="0"/>
          </a:p>
          <a:p>
            <a:pPr marL="0" indent="0">
              <a:buNone/>
            </a:pPr>
            <a:endParaRPr lang="et-EE" sz="1800" dirty="0"/>
          </a:p>
          <a:p>
            <a:pPr marL="0" indent="0">
              <a:buNone/>
            </a:pPr>
            <a:endParaRPr lang="et-EE" altLang="en-US" sz="1200" dirty="0"/>
          </a:p>
          <a:p>
            <a:pPr marL="0" indent="0">
              <a:buNone/>
            </a:pPr>
            <a:endParaRPr lang="fi-FI" sz="16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313B4EF-183E-97F5-FD3E-85B386752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280987"/>
            <a:ext cx="7767637" cy="309563"/>
          </a:xfrm>
        </p:spPr>
        <p:txBody>
          <a:bodyPr>
            <a:noAutofit/>
          </a:bodyPr>
          <a:lstStyle/>
          <a:p>
            <a:endParaRPr lang="en-GB" sz="2200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DAE09-A4DF-305E-34DC-0D8EDC3D1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A1B6-A2F7-DB44-87FD-9AFBC6208DA0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98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2F545-5142-C346-9742-BB4BCEFAD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78EAF-4AF9-D78F-3F27-A3BBFB4F2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t-EE" dirty="0"/>
              <a:t>ÜMT: kokkusobivuse alused</a:t>
            </a:r>
            <a:br>
              <a:rPr lang="et-EE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80396-92FE-0997-EA17-B2AECBEDD9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679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9162" y="590550"/>
            <a:ext cx="7767637" cy="3633789"/>
          </a:xfrm>
        </p:spPr>
        <p:txBody>
          <a:bodyPr/>
          <a:lstStyle/>
          <a:p>
            <a:pPr marL="0" indent="0">
              <a:buNone/>
            </a:pPr>
            <a:r>
              <a:rPr lang="et-EE" sz="2000" b="1" dirty="0"/>
              <a:t>Taust</a:t>
            </a:r>
            <a:endParaRPr lang="en-GB" sz="2000" b="1" dirty="0"/>
          </a:p>
          <a:p>
            <a:pPr algn="just"/>
            <a:r>
              <a:rPr lang="en-US" sz="2000" dirty="0"/>
              <a:t>ELTL art 107 lg 1: </a:t>
            </a:r>
            <a:r>
              <a:rPr lang="en-US" sz="2000" dirty="0" err="1"/>
              <a:t>üldine</a:t>
            </a:r>
            <a:r>
              <a:rPr lang="en-US" sz="2000" dirty="0"/>
              <a:t> RA </a:t>
            </a:r>
            <a:r>
              <a:rPr lang="en-US" sz="2000" dirty="0" err="1"/>
              <a:t>keeld</a:t>
            </a:r>
            <a:r>
              <a:rPr lang="en-US" sz="2000" dirty="0"/>
              <a:t>, aga… </a:t>
            </a:r>
            <a:endParaRPr lang="et-EE" sz="2000" dirty="0"/>
          </a:p>
          <a:p>
            <a:pPr marL="0" indent="0" algn="just">
              <a:buNone/>
            </a:pPr>
            <a:endParaRPr lang="et-EE" sz="1000" dirty="0"/>
          </a:p>
          <a:p>
            <a:pPr marL="0" indent="0" algn="just">
              <a:buNone/>
            </a:pPr>
            <a:r>
              <a:rPr lang="et-EE" sz="2000" dirty="0"/>
              <a:t>k</a:t>
            </a:r>
            <a:r>
              <a:rPr lang="en-US" sz="2000" dirty="0" err="1"/>
              <a:t>ui</a:t>
            </a:r>
            <a:r>
              <a:rPr lang="en-US" sz="2000" dirty="0"/>
              <a:t> </a:t>
            </a:r>
            <a:r>
              <a:rPr lang="en-US" sz="2000" dirty="0" err="1"/>
              <a:t>aluslepingutes</a:t>
            </a:r>
            <a:r>
              <a:rPr lang="en-US" sz="2000" dirty="0"/>
              <a:t> ei ole </a:t>
            </a:r>
            <a:r>
              <a:rPr lang="en-US" sz="2000" dirty="0" err="1"/>
              <a:t>sätestatud</a:t>
            </a:r>
            <a:r>
              <a:rPr lang="en-US" sz="2000" dirty="0"/>
              <a:t> </a:t>
            </a:r>
            <a:r>
              <a:rPr lang="en-US" sz="2000" dirty="0" err="1"/>
              <a:t>teisiti</a:t>
            </a:r>
            <a:r>
              <a:rPr lang="en-US" sz="2000" dirty="0"/>
              <a:t>”</a:t>
            </a:r>
            <a:r>
              <a:rPr lang="et-EE" sz="2000" dirty="0"/>
              <a:t>, ehk:</a:t>
            </a:r>
            <a:endParaRPr lang="en-US" sz="2000" dirty="0"/>
          </a:p>
          <a:p>
            <a:pPr marL="230187" lvl="1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50000"/>
                </a:schemeClr>
              </a:buClr>
              <a:buNone/>
            </a:pPr>
            <a:r>
              <a:rPr lang="et-EE" sz="1600" dirty="0"/>
              <a:t>-RA keeld pole täielik ega tingimusetu</a:t>
            </a:r>
          </a:p>
          <a:p>
            <a:pPr marL="230187" lvl="1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50000"/>
                </a:schemeClr>
              </a:buClr>
              <a:buNone/>
            </a:pPr>
            <a:r>
              <a:rPr lang="et-EE" sz="1600" dirty="0"/>
              <a:t>-kitsas tõlgendamine</a:t>
            </a:r>
          </a:p>
          <a:p>
            <a:pPr marL="230187" lvl="1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50000"/>
                </a:schemeClr>
              </a:buClr>
              <a:buNone/>
            </a:pPr>
            <a:r>
              <a:rPr lang="et-EE" sz="1600" dirty="0"/>
              <a:t>-KOMi lai kaalutlusõigus</a:t>
            </a:r>
          </a:p>
          <a:p>
            <a:pPr marL="230187" lvl="1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50000"/>
                </a:schemeClr>
              </a:buClr>
              <a:buNone/>
            </a:pPr>
            <a:endParaRPr lang="en-US" sz="1600" dirty="0"/>
          </a:p>
          <a:p>
            <a:pPr algn="just"/>
            <a:r>
              <a:rPr lang="et-EE" sz="2000" dirty="0"/>
              <a:t>Abi kokkusobivuse alused ELTLs </a:t>
            </a:r>
          </a:p>
          <a:p>
            <a:pPr marL="0" indent="0" algn="just">
              <a:buNone/>
            </a:pPr>
            <a:endParaRPr lang="et-EE" sz="1000" dirty="0"/>
          </a:p>
          <a:p>
            <a:pPr algn="just"/>
            <a:r>
              <a:rPr lang="et-EE" sz="2000" u="sng" dirty="0"/>
              <a:t>Abi kokkusobivust hindab KOM</a:t>
            </a:r>
            <a:r>
              <a:rPr lang="et-EE" sz="2000" dirty="0"/>
              <a:t>, mitte kohus ega LR </a:t>
            </a:r>
          </a:p>
          <a:p>
            <a:pPr marL="0" indent="0">
              <a:buNone/>
            </a:pPr>
            <a:endParaRPr lang="et-EE" altLang="et-EE" sz="1800" dirty="0"/>
          </a:p>
          <a:p>
            <a:pPr marL="0" indent="0">
              <a:buNone/>
            </a:pPr>
            <a:endParaRPr lang="et-EE" altLang="et-EE" sz="1000" dirty="0"/>
          </a:p>
          <a:p>
            <a:pPr marL="0" indent="0">
              <a:buNone/>
            </a:pPr>
            <a:endParaRPr lang="et-EE" sz="1800" dirty="0"/>
          </a:p>
          <a:p>
            <a:pPr marL="0" indent="0">
              <a:buNone/>
            </a:pPr>
            <a:endParaRPr lang="et-EE" sz="1600" dirty="0"/>
          </a:p>
          <a:p>
            <a:pPr marL="0" indent="0">
              <a:buNone/>
            </a:pPr>
            <a:endParaRPr lang="et-EE" sz="1100" dirty="0"/>
          </a:p>
          <a:p>
            <a:pPr marL="0" indent="0">
              <a:buNone/>
            </a:pPr>
            <a:endParaRPr lang="et-EE" sz="2000" dirty="0"/>
          </a:p>
          <a:p>
            <a:pPr marL="0" indent="0">
              <a:buNone/>
            </a:pPr>
            <a:endParaRPr lang="et-EE" sz="2000" dirty="0"/>
          </a:p>
          <a:p>
            <a:pPr marL="0" indent="0">
              <a:buNone/>
            </a:pPr>
            <a:endParaRPr lang="et-EE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et-EE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9162" y="209550"/>
            <a:ext cx="7767637" cy="381000"/>
          </a:xfrm>
        </p:spPr>
        <p:txBody>
          <a:bodyPr>
            <a:normAutofit fontScale="90000"/>
          </a:bodyPr>
          <a:lstStyle/>
          <a:p>
            <a:endParaRPr lang="en-GB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A1B6-A2F7-DB44-87FD-9AFBC6208DA0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35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AE0FA-B564-BE15-FC21-6C7D5CDC4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50F269-5500-FAD9-4427-5C8F53F1F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62" y="438150"/>
            <a:ext cx="7767637" cy="3786189"/>
          </a:xfrm>
        </p:spPr>
        <p:txBody>
          <a:bodyPr/>
          <a:lstStyle/>
          <a:p>
            <a:pPr marL="0" indent="0">
              <a:buNone/>
            </a:pPr>
            <a:r>
              <a:rPr lang="et-EE" sz="2000" b="1" dirty="0"/>
              <a:t>ÜMT abi kokkusobivuse õiguslikud alusel ELTLs</a:t>
            </a:r>
          </a:p>
          <a:p>
            <a:pPr marL="0" indent="0">
              <a:buNone/>
            </a:pPr>
            <a:endParaRPr lang="en-GB" sz="1000" b="1" dirty="0"/>
          </a:p>
          <a:p>
            <a:pPr algn="just"/>
            <a:r>
              <a:rPr lang="en-US" sz="1800" dirty="0"/>
              <a:t>Art</a:t>
            </a:r>
            <a:r>
              <a:rPr lang="et-EE" sz="1800" dirty="0"/>
              <a:t> 106</a:t>
            </a:r>
            <a:r>
              <a:rPr lang="en-US" sz="1800" dirty="0"/>
              <a:t> l</a:t>
            </a:r>
            <a:r>
              <a:rPr lang="et-EE" sz="1800" dirty="0"/>
              <a:t>g</a:t>
            </a:r>
            <a:r>
              <a:rPr lang="en-US" sz="1800" dirty="0"/>
              <a:t> 2</a:t>
            </a:r>
            <a:r>
              <a:rPr lang="et-EE" sz="1800" dirty="0"/>
              <a:t>: ÜMT hüvitis, sh õhu- ja meretransport</a:t>
            </a:r>
          </a:p>
          <a:p>
            <a:pPr marL="0" indent="0" algn="just">
              <a:buNone/>
            </a:pPr>
            <a:endParaRPr lang="et-EE" sz="1000" dirty="0"/>
          </a:p>
          <a:p>
            <a:pPr marL="0" indent="0" algn="just">
              <a:buNone/>
            </a:pPr>
            <a:r>
              <a:rPr lang="et-EE" sz="1800" dirty="0"/>
              <a:t>KOMi loa alusel:</a:t>
            </a:r>
          </a:p>
          <a:p>
            <a:pPr marL="0" indent="0" algn="just">
              <a:buNone/>
            </a:pPr>
            <a:r>
              <a:rPr lang="et-EE" sz="1600" dirty="0"/>
              <a:t>2012 ÜMT raamistik ja 2009 ringhäälingu teatis</a:t>
            </a:r>
          </a:p>
          <a:p>
            <a:pPr marL="0" indent="0" algn="just">
              <a:buNone/>
            </a:pPr>
            <a:endParaRPr lang="et-EE" sz="1800" dirty="0"/>
          </a:p>
          <a:p>
            <a:pPr marL="0" indent="0" algn="just">
              <a:buNone/>
            </a:pPr>
            <a:r>
              <a:rPr lang="et-EE" sz="1800" dirty="0"/>
              <a:t>KOMi loata:</a:t>
            </a:r>
          </a:p>
          <a:p>
            <a:pPr marL="0" indent="0" algn="just">
              <a:buNone/>
            </a:pPr>
            <a:r>
              <a:rPr lang="et-EE" sz="1600" dirty="0"/>
              <a:t>2012.a ÜMT otsus 2012/21/EL ja ÜMT vähese tähtsusega abi määrus 2023/2832</a:t>
            </a:r>
          </a:p>
          <a:p>
            <a:pPr marL="0" indent="0" algn="just">
              <a:buNone/>
            </a:pPr>
            <a:endParaRPr lang="et-EE" sz="1400" dirty="0"/>
          </a:p>
          <a:p>
            <a:pPr algn="just"/>
            <a:r>
              <a:rPr lang="en-US" sz="1800" dirty="0"/>
              <a:t>Art </a:t>
            </a:r>
            <a:r>
              <a:rPr lang="et-EE" sz="1800" dirty="0"/>
              <a:t>93</a:t>
            </a:r>
            <a:r>
              <a:rPr lang="en-US" sz="1800" dirty="0"/>
              <a:t>: </a:t>
            </a:r>
            <a:r>
              <a:rPr lang="et-EE" sz="1800" dirty="0"/>
              <a:t>transpordivaldkonna ÜMT </a:t>
            </a:r>
          </a:p>
          <a:p>
            <a:pPr marL="0" indent="0" algn="just">
              <a:buNone/>
            </a:pPr>
            <a:r>
              <a:rPr lang="et-EE" altLang="et-EE" sz="1600" dirty="0"/>
              <a:t>Maismaa transport: abi KOMi loata määruse 1370/2007 tingimustel</a:t>
            </a:r>
          </a:p>
          <a:p>
            <a:pPr marL="0" indent="0">
              <a:buNone/>
            </a:pPr>
            <a:endParaRPr lang="et-EE" altLang="et-EE" sz="1000" dirty="0"/>
          </a:p>
          <a:p>
            <a:pPr marL="0" indent="0">
              <a:buNone/>
            </a:pPr>
            <a:endParaRPr lang="et-EE" sz="1800" dirty="0"/>
          </a:p>
          <a:p>
            <a:pPr marL="0" indent="0">
              <a:buNone/>
            </a:pPr>
            <a:endParaRPr lang="et-EE" sz="1600" dirty="0"/>
          </a:p>
          <a:p>
            <a:pPr marL="0" indent="0">
              <a:buNone/>
            </a:pPr>
            <a:endParaRPr lang="et-EE" sz="1100" dirty="0"/>
          </a:p>
          <a:p>
            <a:pPr marL="0" indent="0">
              <a:buNone/>
            </a:pPr>
            <a:endParaRPr lang="et-EE" sz="2000" dirty="0"/>
          </a:p>
          <a:p>
            <a:pPr marL="0" indent="0">
              <a:buNone/>
            </a:pPr>
            <a:endParaRPr lang="et-EE" sz="2000" dirty="0"/>
          </a:p>
          <a:p>
            <a:pPr marL="0" indent="0">
              <a:buNone/>
            </a:pPr>
            <a:endParaRPr lang="et-EE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et-EE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AB2407-BA81-0F76-DB61-BEE5FE26E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209550"/>
            <a:ext cx="7767637" cy="381000"/>
          </a:xfrm>
        </p:spPr>
        <p:txBody>
          <a:bodyPr>
            <a:normAutofit fontScale="90000"/>
          </a:bodyPr>
          <a:lstStyle/>
          <a:p>
            <a:endParaRPr lang="en-GB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F729D-BC9B-DC0D-60F0-68336852D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A1B6-A2F7-DB44-87FD-9AFBC6208DA0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57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1DA2C-2FB3-6ADE-59BE-65D8085BA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BED3C3-3D57-130D-0F30-9A6E81075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62" y="438150"/>
            <a:ext cx="7767637" cy="3786189"/>
          </a:xfrm>
        </p:spPr>
        <p:txBody>
          <a:bodyPr/>
          <a:lstStyle/>
          <a:p>
            <a:pPr marL="0" indent="0">
              <a:buNone/>
            </a:pPr>
            <a:r>
              <a:rPr lang="et-EE" sz="2000" b="1" dirty="0"/>
              <a:t>Tulevikku vaatavalt</a:t>
            </a:r>
          </a:p>
          <a:p>
            <a:pPr marL="0" indent="0">
              <a:buNone/>
            </a:pPr>
            <a:endParaRPr lang="en-GB" sz="1000" b="1" dirty="0"/>
          </a:p>
          <a:p>
            <a:pPr algn="just"/>
            <a:r>
              <a:rPr lang="et-EE" sz="1800" dirty="0"/>
              <a:t>Artikkel 106 lg 2:  „taskukohane elamispind“</a:t>
            </a:r>
          </a:p>
          <a:p>
            <a:pPr marL="0" indent="0" algn="just">
              <a:buNone/>
            </a:pPr>
            <a:endParaRPr lang="et-EE" sz="1000" dirty="0"/>
          </a:p>
          <a:p>
            <a:pPr marL="0" indent="0" algn="just">
              <a:buNone/>
            </a:pPr>
            <a:r>
              <a:rPr lang="et-EE" sz="1800" dirty="0"/>
              <a:t>ÜMT otsuse senine reguleerimisala: sotsiaalkorterid, taskukohane elamispind (15 m eur piirang)</a:t>
            </a:r>
          </a:p>
          <a:p>
            <a:pPr marL="0" indent="0" algn="just">
              <a:buNone/>
            </a:pPr>
            <a:endParaRPr lang="et-EE" sz="1000" dirty="0"/>
          </a:p>
          <a:p>
            <a:pPr marL="0" indent="0" algn="just">
              <a:buNone/>
            </a:pPr>
            <a:r>
              <a:rPr lang="et-EE" sz="1800" dirty="0"/>
              <a:t>5 juuni 2025 avalik konsulteerimine: ÜMT otsuse ja teatise muudatused</a:t>
            </a:r>
          </a:p>
          <a:p>
            <a:pPr marL="0" indent="0" algn="just">
              <a:buNone/>
            </a:pPr>
            <a:endParaRPr lang="et-EE" sz="1800" dirty="0"/>
          </a:p>
          <a:p>
            <a:pPr algn="just"/>
            <a:r>
              <a:rPr lang="et-EE" sz="1800" dirty="0"/>
              <a:t>Artikkel 93: raudtee-kaubaveo avalike teenuste kulude hüvitis</a:t>
            </a:r>
          </a:p>
          <a:p>
            <a:pPr marL="0" indent="0" algn="just">
              <a:buNone/>
            </a:pPr>
            <a:endParaRPr lang="et-EE" sz="1000" dirty="0"/>
          </a:p>
          <a:p>
            <a:pPr marL="0" indent="0" algn="just">
              <a:buNone/>
            </a:pPr>
            <a:r>
              <a:rPr lang="et-EE" sz="1800" dirty="0"/>
              <a:t>18 juuni 2024 eelnõu:</a:t>
            </a:r>
          </a:p>
          <a:p>
            <a:pPr marL="0" indent="0" algn="just">
              <a:buNone/>
            </a:pPr>
            <a:r>
              <a:rPr lang="et-EE" sz="1800" dirty="0"/>
              <a:t>M</a:t>
            </a:r>
            <a:r>
              <a:rPr lang="fi-FI" sz="1800" dirty="0"/>
              <a:t>aismaa- ja mitmeliigilise transpordi sektoris antava riigiabi </a:t>
            </a:r>
            <a:r>
              <a:rPr lang="et-EE" sz="1800" dirty="0"/>
              <a:t>suunised</a:t>
            </a:r>
          </a:p>
          <a:p>
            <a:pPr marL="0" indent="0" algn="just">
              <a:buNone/>
            </a:pPr>
            <a:endParaRPr lang="et-EE" sz="1800" dirty="0"/>
          </a:p>
          <a:p>
            <a:pPr algn="just"/>
            <a:endParaRPr lang="et-EE" sz="1800" dirty="0"/>
          </a:p>
          <a:p>
            <a:pPr algn="just"/>
            <a:endParaRPr lang="et-EE" sz="1800" dirty="0"/>
          </a:p>
          <a:p>
            <a:pPr marL="0" indent="0" algn="just">
              <a:buNone/>
            </a:pPr>
            <a:endParaRPr lang="et-EE" sz="1000" dirty="0"/>
          </a:p>
          <a:p>
            <a:pPr marL="0" indent="0">
              <a:buNone/>
            </a:pPr>
            <a:endParaRPr lang="et-EE" altLang="et-EE" sz="1000" dirty="0"/>
          </a:p>
          <a:p>
            <a:pPr marL="0" indent="0">
              <a:buNone/>
            </a:pPr>
            <a:endParaRPr lang="et-EE" sz="1800" dirty="0"/>
          </a:p>
          <a:p>
            <a:pPr marL="0" indent="0">
              <a:buNone/>
            </a:pPr>
            <a:endParaRPr lang="et-EE" sz="1600" dirty="0"/>
          </a:p>
          <a:p>
            <a:pPr marL="0" indent="0">
              <a:buNone/>
            </a:pPr>
            <a:endParaRPr lang="et-EE" sz="1100" dirty="0"/>
          </a:p>
          <a:p>
            <a:pPr marL="0" indent="0">
              <a:buNone/>
            </a:pPr>
            <a:endParaRPr lang="et-EE" sz="2000" dirty="0"/>
          </a:p>
          <a:p>
            <a:pPr marL="0" indent="0">
              <a:buNone/>
            </a:pPr>
            <a:endParaRPr lang="et-EE" sz="2000" dirty="0"/>
          </a:p>
          <a:p>
            <a:pPr marL="0" indent="0">
              <a:buNone/>
            </a:pPr>
            <a:endParaRPr lang="et-EE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et-EE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890407-2F4B-CDA5-C838-E6035B5D8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209550"/>
            <a:ext cx="7767637" cy="381000"/>
          </a:xfrm>
        </p:spPr>
        <p:txBody>
          <a:bodyPr>
            <a:normAutofit fontScale="90000"/>
          </a:bodyPr>
          <a:lstStyle/>
          <a:p>
            <a:endParaRPr lang="en-GB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32341-9CF8-9BCE-82AC-44A6886C6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9A1B6-A2F7-DB44-87FD-9AFBC6208DA0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499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676400" y="2213698"/>
            <a:ext cx="7011988" cy="662852"/>
          </a:xfrm>
        </p:spPr>
        <p:txBody>
          <a:bodyPr/>
          <a:lstStyle/>
          <a:p>
            <a:r>
              <a:rPr lang="et-EE" sz="3200" b="1" dirty="0"/>
              <a:t>Tänan </a:t>
            </a:r>
          </a:p>
          <a:p>
            <a:r>
              <a:rPr lang="et-EE" sz="1600" b="1" dirty="0"/>
              <a:t>vaido.poldoja@eftasurv.int</a:t>
            </a:r>
            <a:r>
              <a:rPr lang="nb-NO" sz="1600" b="1" dirty="0"/>
              <a:t> 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293779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SA_PPT_template">
  <a:themeElements>
    <a:clrScheme name="ESA_DEF 1">
      <a:dk1>
        <a:srgbClr val="000000"/>
      </a:dk1>
      <a:lt1>
        <a:srgbClr val="FFFFFF"/>
      </a:lt1>
      <a:dk2>
        <a:srgbClr val="04306D"/>
      </a:dk2>
      <a:lt2>
        <a:srgbClr val="F3F0E5"/>
      </a:lt2>
      <a:accent1>
        <a:srgbClr val="0957C3"/>
      </a:accent1>
      <a:accent2>
        <a:srgbClr val="7CA0C4"/>
      </a:accent2>
      <a:accent3>
        <a:srgbClr val="702082"/>
      </a:accent3>
      <a:accent4>
        <a:srgbClr val="22EFCC"/>
      </a:accent4>
      <a:accent5>
        <a:srgbClr val="A82082"/>
      </a:accent5>
      <a:accent6>
        <a:srgbClr val="CC7F21"/>
      </a:accent6>
      <a:hlink>
        <a:srgbClr val="21EFCC"/>
      </a:hlink>
      <a:folHlink>
        <a:srgbClr val="7CA0C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ESA_PTT_Template.pptx" id="{638993F5-26BF-654A-8E6B-56E5F3308B7E}" vid="{9DEF8536-1DA8-E042-B9A0-AA90C88934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ESA_tema</Template>
  <TotalTime>10177</TotalTime>
  <Words>435</Words>
  <Application>Microsoft Office PowerPoint</Application>
  <PresentationFormat>On-screen Show (16:9)</PresentationFormat>
  <Paragraphs>134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ESA_PPT_template</vt:lpstr>
      <vt:lpstr>PowerPoint Presentation</vt:lpstr>
      <vt:lpstr>Riigiabi mõiste </vt:lpstr>
      <vt:lpstr>PowerPoint Presentation</vt:lpstr>
      <vt:lpstr>PowerPoint Presentation</vt:lpstr>
      <vt:lpstr>PowerPoint Presentation</vt:lpstr>
      <vt:lpstr>ÜMT: kokkusobivuse alused </vt:lpstr>
      <vt:lpstr>PowerPoint Presentation</vt:lpstr>
      <vt:lpstr>PowerPoint Presentation</vt:lpstr>
      <vt:lpstr>PowerPoint Presentation</vt:lpstr>
      <vt:lpstr>PowerPoint Presentation</vt:lpstr>
    </vt:vector>
  </TitlesOfParts>
  <Company>EFTA Surveillance Authority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EFTAs overvåkningsorgan ESA</dc:title>
  <dc:creator>EFTA Surveillance Authority</dc:creator>
  <cp:lastModifiedBy>Poldoja, Vaido</cp:lastModifiedBy>
  <cp:revision>746</cp:revision>
  <cp:lastPrinted>2019-11-13T19:49:56Z</cp:lastPrinted>
  <dcterms:created xsi:type="dcterms:W3CDTF">2013-05-30T14:50:52Z</dcterms:created>
  <dcterms:modified xsi:type="dcterms:W3CDTF">2025-06-12T07:44:44Z</dcterms:modified>
</cp:coreProperties>
</file>