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29"/>
  </p:notesMasterIdLst>
  <p:sldIdLst>
    <p:sldId id="256" r:id="rId2"/>
    <p:sldId id="273" r:id="rId3"/>
    <p:sldId id="257" r:id="rId4"/>
    <p:sldId id="672" r:id="rId5"/>
    <p:sldId id="675" r:id="rId6"/>
    <p:sldId id="274" r:id="rId7"/>
    <p:sldId id="674" r:id="rId8"/>
    <p:sldId id="676" r:id="rId9"/>
    <p:sldId id="271" r:id="rId10"/>
    <p:sldId id="272" r:id="rId11"/>
    <p:sldId id="673" r:id="rId12"/>
    <p:sldId id="275" r:id="rId13"/>
    <p:sldId id="276" r:id="rId14"/>
    <p:sldId id="277" r:id="rId15"/>
    <p:sldId id="278" r:id="rId16"/>
    <p:sldId id="279" r:id="rId17"/>
    <p:sldId id="280" r:id="rId18"/>
    <p:sldId id="281" r:id="rId19"/>
    <p:sldId id="288" r:id="rId20"/>
    <p:sldId id="289" r:id="rId21"/>
    <p:sldId id="283" r:id="rId22"/>
    <p:sldId id="284" r:id="rId23"/>
    <p:sldId id="285" r:id="rId24"/>
    <p:sldId id="286" r:id="rId25"/>
    <p:sldId id="287" r:id="rId26"/>
    <p:sldId id="282" r:id="rId27"/>
    <p:sldId id="262" r:id="rId28"/>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Rubik" panose="00000500000000000000" pitchFamily="2" charset="-79"/>
        <a:ea typeface="+mn-ea"/>
        <a:cs typeface="+mn-cs"/>
      </a:defRPr>
    </a:lvl1pPr>
    <a:lvl2pPr marL="457200" algn="l" rtl="0" eaLnBrk="0" fontAlgn="base" hangingPunct="0">
      <a:spcBef>
        <a:spcPct val="0"/>
      </a:spcBef>
      <a:spcAft>
        <a:spcPct val="0"/>
      </a:spcAft>
      <a:defRPr kern="1200">
        <a:solidFill>
          <a:schemeClr val="tx1"/>
        </a:solidFill>
        <a:latin typeface="Rubik" panose="00000500000000000000" pitchFamily="2" charset="-79"/>
        <a:ea typeface="+mn-ea"/>
        <a:cs typeface="+mn-cs"/>
      </a:defRPr>
    </a:lvl2pPr>
    <a:lvl3pPr marL="914400" algn="l" rtl="0" eaLnBrk="0" fontAlgn="base" hangingPunct="0">
      <a:spcBef>
        <a:spcPct val="0"/>
      </a:spcBef>
      <a:spcAft>
        <a:spcPct val="0"/>
      </a:spcAft>
      <a:defRPr kern="1200">
        <a:solidFill>
          <a:schemeClr val="tx1"/>
        </a:solidFill>
        <a:latin typeface="Rubik" panose="00000500000000000000" pitchFamily="2" charset="-79"/>
        <a:ea typeface="+mn-ea"/>
        <a:cs typeface="+mn-cs"/>
      </a:defRPr>
    </a:lvl3pPr>
    <a:lvl4pPr marL="1371600" algn="l" rtl="0" eaLnBrk="0" fontAlgn="base" hangingPunct="0">
      <a:spcBef>
        <a:spcPct val="0"/>
      </a:spcBef>
      <a:spcAft>
        <a:spcPct val="0"/>
      </a:spcAft>
      <a:defRPr kern="1200">
        <a:solidFill>
          <a:schemeClr val="tx1"/>
        </a:solidFill>
        <a:latin typeface="Rubik" panose="00000500000000000000" pitchFamily="2" charset="-79"/>
        <a:ea typeface="+mn-ea"/>
        <a:cs typeface="+mn-cs"/>
      </a:defRPr>
    </a:lvl4pPr>
    <a:lvl5pPr marL="1828800" algn="l" rtl="0" eaLnBrk="0" fontAlgn="base" hangingPunct="0">
      <a:spcBef>
        <a:spcPct val="0"/>
      </a:spcBef>
      <a:spcAft>
        <a:spcPct val="0"/>
      </a:spcAft>
      <a:defRPr kern="1200">
        <a:solidFill>
          <a:schemeClr val="tx1"/>
        </a:solidFill>
        <a:latin typeface="Rubik" panose="00000500000000000000" pitchFamily="2" charset="-79"/>
        <a:ea typeface="+mn-ea"/>
        <a:cs typeface="+mn-cs"/>
      </a:defRPr>
    </a:lvl5pPr>
    <a:lvl6pPr marL="2286000" algn="l" defTabSz="914400" rtl="0" eaLnBrk="1" latinLnBrk="0" hangingPunct="1">
      <a:defRPr kern="1200">
        <a:solidFill>
          <a:schemeClr val="tx1"/>
        </a:solidFill>
        <a:latin typeface="Rubik" panose="00000500000000000000" pitchFamily="2" charset="-79"/>
        <a:ea typeface="+mn-ea"/>
        <a:cs typeface="+mn-cs"/>
      </a:defRPr>
    </a:lvl6pPr>
    <a:lvl7pPr marL="2743200" algn="l" defTabSz="914400" rtl="0" eaLnBrk="1" latinLnBrk="0" hangingPunct="1">
      <a:defRPr kern="1200">
        <a:solidFill>
          <a:schemeClr val="tx1"/>
        </a:solidFill>
        <a:latin typeface="Rubik" panose="00000500000000000000" pitchFamily="2" charset="-79"/>
        <a:ea typeface="+mn-ea"/>
        <a:cs typeface="+mn-cs"/>
      </a:defRPr>
    </a:lvl7pPr>
    <a:lvl8pPr marL="3200400" algn="l" defTabSz="914400" rtl="0" eaLnBrk="1" latinLnBrk="0" hangingPunct="1">
      <a:defRPr kern="1200">
        <a:solidFill>
          <a:schemeClr val="tx1"/>
        </a:solidFill>
        <a:latin typeface="Rubik" panose="00000500000000000000" pitchFamily="2" charset="-79"/>
        <a:ea typeface="+mn-ea"/>
        <a:cs typeface="+mn-cs"/>
      </a:defRPr>
    </a:lvl8pPr>
    <a:lvl9pPr marL="3657600" algn="l" defTabSz="914400" rtl="0" eaLnBrk="1" latinLnBrk="0" hangingPunct="1">
      <a:defRPr kern="1200">
        <a:solidFill>
          <a:schemeClr val="tx1"/>
        </a:solidFill>
        <a:latin typeface="Rubik" panose="00000500000000000000" pitchFamily="2" charset="-79"/>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1B3B3"/>
    <a:srgbClr val="2C569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A954EF-4FD0-42AC-904A-B3C0D84DED11}" v="10" dt="2025-06-12T12:21:49.71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64" autoAdjust="0"/>
    <p:restoredTop sz="94660"/>
  </p:normalViewPr>
  <p:slideViewPr>
    <p:cSldViewPr>
      <p:cViewPr varScale="1">
        <p:scale>
          <a:sx n="98" d="100"/>
          <a:sy n="98" d="100"/>
        </p:scale>
        <p:origin x="72" y="3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illeriin Peedosk" userId="0b8bf535-e925-40eb-b92e-2cb53b746acb" providerId="ADAL" clId="{01A954EF-4FD0-42AC-904A-B3C0D84DED11}"/>
    <pc:docChg chg="undo custSel modSld">
      <pc:chgData name="Pilleriin Peedosk" userId="0b8bf535-e925-40eb-b92e-2cb53b746acb" providerId="ADAL" clId="{01A954EF-4FD0-42AC-904A-B3C0D84DED11}" dt="2025-06-12T12:23:29.989" v="704" actId="20577"/>
      <pc:docMkLst>
        <pc:docMk/>
      </pc:docMkLst>
      <pc:sldChg chg="addSp modSp mod">
        <pc:chgData name="Pilleriin Peedosk" userId="0b8bf535-e925-40eb-b92e-2cb53b746acb" providerId="ADAL" clId="{01A954EF-4FD0-42AC-904A-B3C0D84DED11}" dt="2025-06-12T12:23:29.989" v="704" actId="20577"/>
        <pc:sldMkLst>
          <pc:docMk/>
          <pc:sldMk cId="1797143891" sldId="256"/>
        </pc:sldMkLst>
        <pc:spChg chg="add mod">
          <ac:chgData name="Pilleriin Peedosk" userId="0b8bf535-e925-40eb-b92e-2cb53b746acb" providerId="ADAL" clId="{01A954EF-4FD0-42AC-904A-B3C0D84DED11}" dt="2025-06-12T12:23:29.989" v="704" actId="20577"/>
          <ac:spMkLst>
            <pc:docMk/>
            <pc:sldMk cId="1797143891" sldId="256"/>
            <ac:spMk id="2" creationId="{9E429799-5FB5-AAAC-F93F-576114EF00D0}"/>
          </ac:spMkLst>
        </pc:spChg>
        <pc:spChg chg="mod">
          <ac:chgData name="Pilleriin Peedosk" userId="0b8bf535-e925-40eb-b92e-2cb53b746acb" providerId="ADAL" clId="{01A954EF-4FD0-42AC-904A-B3C0D84DED11}" dt="2025-06-12T12:22:48.299" v="701" actId="1076"/>
          <ac:spMkLst>
            <pc:docMk/>
            <pc:sldMk cId="1797143891" sldId="256"/>
            <ac:spMk id="4" creationId="{1009153F-6612-5DFD-0603-896107A8E1DF}"/>
          </ac:spMkLst>
        </pc:spChg>
      </pc:sldChg>
      <pc:sldChg chg="modSp mod">
        <pc:chgData name="Pilleriin Peedosk" userId="0b8bf535-e925-40eb-b92e-2cb53b746acb" providerId="ADAL" clId="{01A954EF-4FD0-42AC-904A-B3C0D84DED11}" dt="2025-06-12T12:20:31.566" v="672" actId="20577"/>
        <pc:sldMkLst>
          <pc:docMk/>
          <pc:sldMk cId="654370940" sldId="271"/>
        </pc:sldMkLst>
        <pc:spChg chg="mod">
          <ac:chgData name="Pilleriin Peedosk" userId="0b8bf535-e925-40eb-b92e-2cb53b746acb" providerId="ADAL" clId="{01A954EF-4FD0-42AC-904A-B3C0D84DED11}" dt="2025-06-12T12:17:53.999" v="534" actId="14100"/>
          <ac:spMkLst>
            <pc:docMk/>
            <pc:sldMk cId="654370940" sldId="271"/>
            <ac:spMk id="2" creationId="{68C3E806-66DE-61D7-43E5-FA0ACA79704B}"/>
          </ac:spMkLst>
        </pc:spChg>
        <pc:spChg chg="mod">
          <ac:chgData name="Pilleriin Peedosk" userId="0b8bf535-e925-40eb-b92e-2cb53b746acb" providerId="ADAL" clId="{01A954EF-4FD0-42AC-904A-B3C0D84DED11}" dt="2025-06-12T12:20:31.566" v="672" actId="20577"/>
          <ac:spMkLst>
            <pc:docMk/>
            <pc:sldMk cId="654370940" sldId="271"/>
            <ac:spMk id="3" creationId="{583F077B-F00A-899B-76D1-9C5E20BCEFEE}"/>
          </ac:spMkLst>
        </pc:spChg>
      </pc:sldChg>
      <pc:sldChg chg="modSp">
        <pc:chgData name="Pilleriin Peedosk" userId="0b8bf535-e925-40eb-b92e-2cb53b746acb" providerId="ADAL" clId="{01A954EF-4FD0-42AC-904A-B3C0D84DED11}" dt="2025-06-12T12:11:53.122" v="288" actId="1076"/>
        <pc:sldMkLst>
          <pc:docMk/>
          <pc:sldMk cId="1808377541" sldId="277"/>
        </pc:sldMkLst>
        <pc:spChg chg="mod">
          <ac:chgData name="Pilleriin Peedosk" userId="0b8bf535-e925-40eb-b92e-2cb53b746acb" providerId="ADAL" clId="{01A954EF-4FD0-42AC-904A-B3C0D84DED11}" dt="2025-06-12T12:11:53.122" v="288" actId="1076"/>
          <ac:spMkLst>
            <pc:docMk/>
            <pc:sldMk cId="1808377541" sldId="277"/>
            <ac:spMk id="7" creationId="{3631519A-036A-610F-61FC-97822637B77E}"/>
          </ac:spMkLst>
        </pc:spChg>
      </pc:sldChg>
      <pc:sldChg chg="modSp mod">
        <pc:chgData name="Pilleriin Peedosk" userId="0b8bf535-e925-40eb-b92e-2cb53b746acb" providerId="ADAL" clId="{01A954EF-4FD0-42AC-904A-B3C0D84DED11}" dt="2025-06-12T11:36:00.404" v="0" actId="20577"/>
        <pc:sldMkLst>
          <pc:docMk/>
          <pc:sldMk cId="919921125" sldId="283"/>
        </pc:sldMkLst>
        <pc:spChg chg="mod">
          <ac:chgData name="Pilleriin Peedosk" userId="0b8bf535-e925-40eb-b92e-2cb53b746acb" providerId="ADAL" clId="{01A954EF-4FD0-42AC-904A-B3C0D84DED11}" dt="2025-06-12T11:36:00.404" v="0" actId="20577"/>
          <ac:spMkLst>
            <pc:docMk/>
            <pc:sldMk cId="919921125" sldId="283"/>
            <ac:spMk id="3" creationId="{6541D4A9-F2FA-43B5-B777-639778E428E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207198-C646-4740-8A01-B3113DE25228}" type="datetimeFigureOut">
              <a:rPr lang="en-US" smtClean="0"/>
              <a:t>6/12/2025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D777BB-602A-4124-BBA3-1C4AA19106C8}" type="slidenum">
              <a:rPr lang="en-US" smtClean="0"/>
              <a:t>‹#›</a:t>
            </a:fld>
            <a:endParaRPr lang="en-US"/>
          </a:p>
        </p:txBody>
      </p:sp>
    </p:spTree>
    <p:extLst>
      <p:ext uri="{BB962C8B-B14F-4D97-AF65-F5344CB8AC3E}">
        <p14:creationId xmlns:p14="http://schemas.microsoft.com/office/powerpoint/2010/main" val="42279723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t-E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E749D1-E322-D945-8417-5DA3E0B2BD75}" type="slidenum">
              <a:rPr kumimoji="0" lang="et-E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t-E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91681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hyperlink" Target="Images/ut_logo.svg" TargetMode="External"/><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hyperlink" Target="Images/ut_logo.svg" TargetMode="External"/><Relationship Id="rId2" Type="http://schemas.openxmlformats.org/officeDocument/2006/relationships/image" Target="../media/image4.jpg"/><Relationship Id="rId1" Type="http://schemas.openxmlformats.org/officeDocument/2006/relationships/slideMaster" Target="../slideMasters/slideMaster1.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hyperlink" Target="Images/ut_logo.svg" TargetMode="External"/><Relationship Id="rId2" Type="http://schemas.openxmlformats.org/officeDocument/2006/relationships/image" Target="../media/image5.jpg"/><Relationship Id="rId1" Type="http://schemas.openxmlformats.org/officeDocument/2006/relationships/slideMaster" Target="../slideMasters/slideMaster1.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hyperlink" Target="Images/ut_logo.svg" TargetMode="External"/><Relationship Id="rId2" Type="http://schemas.openxmlformats.org/officeDocument/2006/relationships/image" Target="../media/image6.jpg"/><Relationship Id="rId1" Type="http://schemas.openxmlformats.org/officeDocument/2006/relationships/slideMaster" Target="../slideMasters/slideMaster1.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Images/ut_logo.svg" TargetMode="External"/><Relationship Id="rId1" Type="http://schemas.openxmlformats.org/officeDocument/2006/relationships/slideMaster" Target="../slideMasters/slideMaster1.xml"/><Relationship Id="rId4" Type="http://schemas.openxmlformats.org/officeDocument/2006/relationships/image" Target="../media/image8.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Images/ut_logo.svg" TargetMode="External"/><Relationship Id="rId1" Type="http://schemas.openxmlformats.org/officeDocument/2006/relationships/slideMaster" Target="../slideMasters/slideMaster1.xml"/><Relationship Id="rId5" Type="http://schemas.openxmlformats.org/officeDocument/2006/relationships/image" Target="../media/image9.png"/><Relationship Id="rId4" Type="http://schemas.openxmlformats.org/officeDocument/2006/relationships/image" Target="../media/image3.sv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Images/ut_logo.svg" TargetMode="External"/><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Images/ut_logo.svg" TargetMode="External"/><Relationship Id="rId1" Type="http://schemas.openxmlformats.org/officeDocument/2006/relationships/slideMaster" Target="../slideMasters/slideMaster1.xml"/><Relationship Id="rId4" Type="http://schemas.openxmlformats.org/officeDocument/2006/relationships/image" Target="../media/image8.svg"/></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Images/ut_logo.svg" TargetMode="External"/><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Images/ut_logo.svg" TargetMode="External"/><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_rels/slideLayout19.xml.rels><?xml version="1.0" encoding="UTF-8" standalone="yes"?>
<Relationships xmlns="http://schemas.openxmlformats.org/package/2006/relationships"><Relationship Id="rId3" Type="http://schemas.openxmlformats.org/officeDocument/2006/relationships/hyperlink" Target="Images/ut_logo.svg" TargetMode="External"/><Relationship Id="rId2" Type="http://schemas.openxmlformats.org/officeDocument/2006/relationships/image" Target="../media/image13.jp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20.xml.rels><?xml version="1.0" encoding="UTF-8" standalone="yes"?>
<Relationships xmlns="http://schemas.openxmlformats.org/package/2006/relationships"><Relationship Id="rId3" Type="http://schemas.openxmlformats.org/officeDocument/2006/relationships/hyperlink" Target="Images/ut_logo.svg" TargetMode="External"/><Relationship Id="rId2" Type="http://schemas.openxmlformats.org/officeDocument/2006/relationships/image" Target="../media/image14.jp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UT19_Start_01">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6">
            <a:hlinkClick r:id="rId3" action="ppaction://hlinkfile"/>
            <a:extLst>
              <a:ext uri="{FF2B5EF4-FFF2-40B4-BE49-F238E27FC236}">
                <a16:creationId xmlns:a16="http://schemas.microsoft.com/office/drawing/2014/main" id="{C6AE2DB9-6ADC-4360-9D1D-50094340B8F3}"/>
              </a:ext>
            </a:extLst>
          </p:cNvPr>
          <p:cNvPicPr>
            <a:picLocks noChangeAspect="1" noChangeArrowheads="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bwMode="auto">
          <a:xfrm>
            <a:off x="432000" y="360000"/>
            <a:ext cx="32385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0EC8AE11-918C-4339-935F-EAD4D46F19B4}"/>
              </a:ext>
            </a:extLst>
          </p:cNvPr>
          <p:cNvSpPr>
            <a:spLocks noGrp="1"/>
          </p:cNvSpPr>
          <p:nvPr>
            <p:ph type="ctrTitle"/>
          </p:nvPr>
        </p:nvSpPr>
        <p:spPr>
          <a:xfrm>
            <a:off x="6096000" y="763200"/>
            <a:ext cx="5486400" cy="2387600"/>
          </a:xfrm>
        </p:spPr>
        <p:txBody>
          <a:bodyPr anchor="b"/>
          <a:lstStyle>
            <a:lvl1pPr algn="l">
              <a:defRPr sz="6000"/>
            </a:lvl1pPr>
          </a:lstStyle>
          <a:p>
            <a:r>
              <a:rPr lang="en-US" dirty="0"/>
              <a:t>Click to edit Master title style</a:t>
            </a:r>
          </a:p>
        </p:txBody>
      </p:sp>
      <p:sp>
        <p:nvSpPr>
          <p:cNvPr id="3" name="Subtitle 2">
            <a:extLst>
              <a:ext uri="{FF2B5EF4-FFF2-40B4-BE49-F238E27FC236}">
                <a16:creationId xmlns:a16="http://schemas.microsoft.com/office/drawing/2014/main" id="{CC841A59-81A3-402A-97AC-2DE732209968}"/>
              </a:ext>
            </a:extLst>
          </p:cNvPr>
          <p:cNvSpPr>
            <a:spLocks noGrp="1"/>
          </p:cNvSpPr>
          <p:nvPr>
            <p:ph type="subTitle" idx="1"/>
          </p:nvPr>
        </p:nvSpPr>
        <p:spPr>
          <a:xfrm>
            <a:off x="6095999" y="3243600"/>
            <a:ext cx="54864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Date Placeholder 3">
            <a:extLst>
              <a:ext uri="{FF2B5EF4-FFF2-40B4-BE49-F238E27FC236}">
                <a16:creationId xmlns:a16="http://schemas.microsoft.com/office/drawing/2014/main" id="{B4BA0464-189F-412C-B110-2A926862F978}"/>
              </a:ext>
            </a:extLst>
          </p:cNvPr>
          <p:cNvSpPr>
            <a:spLocks noGrp="1"/>
          </p:cNvSpPr>
          <p:nvPr>
            <p:ph type="dt" sz="half" idx="10"/>
          </p:nvPr>
        </p:nvSpPr>
        <p:spPr>
          <a:xfrm>
            <a:off x="6108914" y="6279424"/>
            <a:ext cx="2743200" cy="365125"/>
          </a:xfrm>
        </p:spPr>
        <p:txBody>
          <a:bodyPr/>
          <a:lstStyle>
            <a:lvl1pPr>
              <a:defRPr sz="1600">
                <a:solidFill>
                  <a:schemeClr val="accent1"/>
                </a:solidFill>
              </a:defRPr>
            </a:lvl1pPr>
          </a:lstStyle>
          <a:p>
            <a:pPr>
              <a:defRPr/>
            </a:pPr>
            <a:r>
              <a:rPr lang="en-US"/>
              <a:t>13.6.2025</a:t>
            </a:r>
            <a:endParaRPr lang="en-US" dirty="0"/>
          </a:p>
        </p:txBody>
      </p:sp>
      <p:sp>
        <p:nvSpPr>
          <p:cNvPr id="13" name="Text Placeholder 12">
            <a:extLst>
              <a:ext uri="{FF2B5EF4-FFF2-40B4-BE49-F238E27FC236}">
                <a16:creationId xmlns:a16="http://schemas.microsoft.com/office/drawing/2014/main" id="{43F3314B-9362-4A27-934E-2CF2F3EEE076}"/>
              </a:ext>
            </a:extLst>
          </p:cNvPr>
          <p:cNvSpPr>
            <a:spLocks noGrp="1"/>
          </p:cNvSpPr>
          <p:nvPr>
            <p:ph type="body" sz="quarter" idx="11" hasCustomPrompt="1"/>
          </p:nvPr>
        </p:nvSpPr>
        <p:spPr>
          <a:xfrm>
            <a:off x="7727950" y="5029199"/>
            <a:ext cx="3854450" cy="365125"/>
          </a:xfrm>
        </p:spPr>
        <p:txBody>
          <a:bodyPr/>
          <a:lstStyle>
            <a:lvl1pPr marL="0" indent="0">
              <a:buFontTx/>
              <a:buNone/>
              <a:defRPr sz="2400" b="0">
                <a:latin typeface="+mj-lt"/>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r>
              <a:rPr lang="et-EE" dirty="0"/>
              <a:t>Sinu nimi</a:t>
            </a:r>
            <a:endParaRPr lang="en-US" dirty="0"/>
          </a:p>
        </p:txBody>
      </p:sp>
      <p:sp>
        <p:nvSpPr>
          <p:cNvPr id="14" name="Text Placeholder 12">
            <a:extLst>
              <a:ext uri="{FF2B5EF4-FFF2-40B4-BE49-F238E27FC236}">
                <a16:creationId xmlns:a16="http://schemas.microsoft.com/office/drawing/2014/main" id="{CE299A46-8A25-4182-B9E3-BBD0007CABD3}"/>
              </a:ext>
            </a:extLst>
          </p:cNvPr>
          <p:cNvSpPr>
            <a:spLocks noGrp="1"/>
          </p:cNvSpPr>
          <p:nvPr>
            <p:ph type="body" sz="quarter" idx="12" hasCustomPrompt="1"/>
          </p:nvPr>
        </p:nvSpPr>
        <p:spPr>
          <a:xfrm>
            <a:off x="7727950" y="5507669"/>
            <a:ext cx="3854449" cy="664531"/>
          </a:xfrm>
        </p:spPr>
        <p:txBody>
          <a:bodyPr/>
          <a:lstStyle>
            <a:lvl1pPr marL="0" indent="0">
              <a:buFontTx/>
              <a:buNone/>
              <a:defRPr sz="1800" b="0" cap="all" baseline="0">
                <a:solidFill>
                  <a:srgbClr val="B1B3B3"/>
                </a:solidFill>
                <a:latin typeface="+mn-lt"/>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r>
              <a:rPr lang="et-EE" dirty="0"/>
              <a:t>Sinu amet</a:t>
            </a:r>
            <a:endParaRPr lang="en-US" dirty="0"/>
          </a:p>
        </p:txBody>
      </p:sp>
      <p:sp>
        <p:nvSpPr>
          <p:cNvPr id="16" name="Picture Placeholder 15">
            <a:extLst>
              <a:ext uri="{FF2B5EF4-FFF2-40B4-BE49-F238E27FC236}">
                <a16:creationId xmlns:a16="http://schemas.microsoft.com/office/drawing/2014/main" id="{37BE9BE2-87D2-4607-9EF1-30AC02D90727}"/>
              </a:ext>
            </a:extLst>
          </p:cNvPr>
          <p:cNvSpPr>
            <a:spLocks noGrp="1"/>
          </p:cNvSpPr>
          <p:nvPr>
            <p:ph type="pic" sz="quarter" idx="13"/>
          </p:nvPr>
        </p:nvSpPr>
        <p:spPr>
          <a:xfrm>
            <a:off x="6096000" y="4806225"/>
            <a:ext cx="1371600" cy="1365975"/>
          </a:xfrm>
        </p:spPr>
        <p:txBody>
          <a:bodyPr/>
          <a:lstStyle>
            <a:lvl1pPr marL="0" indent="0">
              <a:buNone/>
              <a:defRPr sz="1600"/>
            </a:lvl1pPr>
          </a:lstStyle>
          <a:p>
            <a:endParaRPr lang="en-US" dirty="0"/>
          </a:p>
        </p:txBody>
      </p:sp>
      <p:sp>
        <p:nvSpPr>
          <p:cNvPr id="9" name="Slide Number Placeholder 5">
            <a:extLst>
              <a:ext uri="{FF2B5EF4-FFF2-40B4-BE49-F238E27FC236}">
                <a16:creationId xmlns:a16="http://schemas.microsoft.com/office/drawing/2014/main" id="{FB00FEA0-26F5-43E0-AE4F-2C013B1F67E8}"/>
              </a:ext>
            </a:extLst>
          </p:cNvPr>
          <p:cNvSpPr>
            <a:spLocks noGrp="1"/>
          </p:cNvSpPr>
          <p:nvPr>
            <p:ph type="sldNum" sz="quarter" idx="4"/>
          </p:nvPr>
        </p:nvSpPr>
        <p:spPr>
          <a:xfrm>
            <a:off x="10210800" y="6279423"/>
            <a:ext cx="1371600" cy="365125"/>
          </a:xfrm>
          <a:prstGeom prst="rect">
            <a:avLst/>
          </a:prstGeom>
          <a:noFill/>
        </p:spPr>
        <p:txBody>
          <a:bodyPr vert="horz" lIns="91440" tIns="45720" rIns="91440" bIns="45720" rtlCol="0" anchor="ctr"/>
          <a:lstStyle>
            <a:lvl1pPr algn="r" eaLnBrk="1" fontAlgn="auto" hangingPunct="1">
              <a:spcBef>
                <a:spcPts val="0"/>
              </a:spcBef>
              <a:spcAft>
                <a:spcPts val="0"/>
              </a:spcAft>
              <a:defRPr lang="en-US" sz="1600" smtClean="0">
                <a:solidFill>
                  <a:srgbClr val="B1B3B3"/>
                </a:solidFill>
              </a:defRPr>
            </a:lvl1pPr>
          </a:lstStyle>
          <a:p>
            <a:pPr>
              <a:defRPr/>
            </a:pPr>
            <a:fld id="{DADBB38E-37F0-4099-9E14-30415241E9AC}" type="slidenum">
              <a:rPr lang="en-US" smtClean="0"/>
              <a:pPr>
                <a:defRPr/>
              </a:pPr>
              <a:t>‹#›</a:t>
            </a:fld>
            <a:endParaRPr lang="en-US" dirty="0"/>
          </a:p>
        </p:txBody>
      </p:sp>
    </p:spTree>
    <p:extLst>
      <p:ext uri="{BB962C8B-B14F-4D97-AF65-F5344CB8AC3E}">
        <p14:creationId xmlns:p14="http://schemas.microsoft.com/office/powerpoint/2010/main" val="34451036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UT19_Start_02">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6">
            <a:hlinkClick r:id="rId3" action="ppaction://hlinkfile"/>
            <a:extLst>
              <a:ext uri="{FF2B5EF4-FFF2-40B4-BE49-F238E27FC236}">
                <a16:creationId xmlns:a16="http://schemas.microsoft.com/office/drawing/2014/main" id="{C6AE2DB9-6ADC-4360-9D1D-50094340B8F3}"/>
              </a:ext>
            </a:extLst>
          </p:cNvPr>
          <p:cNvPicPr>
            <a:picLocks noChangeAspect="1" noChangeArrowheads="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bwMode="auto">
          <a:xfrm>
            <a:off x="432000" y="360000"/>
            <a:ext cx="32385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0EC8AE11-918C-4339-935F-EAD4D46F19B4}"/>
              </a:ext>
            </a:extLst>
          </p:cNvPr>
          <p:cNvSpPr>
            <a:spLocks noGrp="1"/>
          </p:cNvSpPr>
          <p:nvPr>
            <p:ph type="ctrTitle"/>
          </p:nvPr>
        </p:nvSpPr>
        <p:spPr>
          <a:xfrm>
            <a:off x="6096000" y="763200"/>
            <a:ext cx="5486400" cy="2387600"/>
          </a:xfrm>
        </p:spPr>
        <p:txBody>
          <a:bodyPr anchor="b"/>
          <a:lstStyle>
            <a:lvl1pPr algn="l">
              <a:defRPr sz="6000"/>
            </a:lvl1pPr>
          </a:lstStyle>
          <a:p>
            <a:r>
              <a:rPr lang="en-US" dirty="0"/>
              <a:t>Click to edit Master title style</a:t>
            </a:r>
          </a:p>
        </p:txBody>
      </p:sp>
      <p:sp>
        <p:nvSpPr>
          <p:cNvPr id="3" name="Subtitle 2">
            <a:extLst>
              <a:ext uri="{FF2B5EF4-FFF2-40B4-BE49-F238E27FC236}">
                <a16:creationId xmlns:a16="http://schemas.microsoft.com/office/drawing/2014/main" id="{CC841A59-81A3-402A-97AC-2DE732209968}"/>
              </a:ext>
            </a:extLst>
          </p:cNvPr>
          <p:cNvSpPr>
            <a:spLocks noGrp="1"/>
          </p:cNvSpPr>
          <p:nvPr>
            <p:ph type="subTitle" idx="1"/>
          </p:nvPr>
        </p:nvSpPr>
        <p:spPr>
          <a:xfrm>
            <a:off x="6095999" y="3243600"/>
            <a:ext cx="54864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Date Placeholder 3">
            <a:extLst>
              <a:ext uri="{FF2B5EF4-FFF2-40B4-BE49-F238E27FC236}">
                <a16:creationId xmlns:a16="http://schemas.microsoft.com/office/drawing/2014/main" id="{B4BA0464-189F-412C-B110-2A926862F978}"/>
              </a:ext>
            </a:extLst>
          </p:cNvPr>
          <p:cNvSpPr>
            <a:spLocks noGrp="1"/>
          </p:cNvSpPr>
          <p:nvPr>
            <p:ph type="dt" sz="half" idx="10"/>
          </p:nvPr>
        </p:nvSpPr>
        <p:spPr>
          <a:xfrm>
            <a:off x="6108914" y="6279424"/>
            <a:ext cx="2743200" cy="365125"/>
          </a:xfrm>
        </p:spPr>
        <p:txBody>
          <a:bodyPr/>
          <a:lstStyle>
            <a:lvl1pPr>
              <a:defRPr sz="1600">
                <a:solidFill>
                  <a:schemeClr val="accent1"/>
                </a:solidFill>
              </a:defRPr>
            </a:lvl1pPr>
          </a:lstStyle>
          <a:p>
            <a:pPr>
              <a:defRPr/>
            </a:pPr>
            <a:r>
              <a:rPr lang="en-US"/>
              <a:t>13.6.2025</a:t>
            </a:r>
            <a:endParaRPr lang="en-US" dirty="0"/>
          </a:p>
        </p:txBody>
      </p:sp>
      <p:sp>
        <p:nvSpPr>
          <p:cNvPr id="13" name="Text Placeholder 12">
            <a:extLst>
              <a:ext uri="{FF2B5EF4-FFF2-40B4-BE49-F238E27FC236}">
                <a16:creationId xmlns:a16="http://schemas.microsoft.com/office/drawing/2014/main" id="{43F3314B-9362-4A27-934E-2CF2F3EEE076}"/>
              </a:ext>
            </a:extLst>
          </p:cNvPr>
          <p:cNvSpPr>
            <a:spLocks noGrp="1"/>
          </p:cNvSpPr>
          <p:nvPr>
            <p:ph type="body" sz="quarter" idx="11" hasCustomPrompt="1"/>
          </p:nvPr>
        </p:nvSpPr>
        <p:spPr>
          <a:xfrm>
            <a:off x="7727950" y="5029199"/>
            <a:ext cx="3854450" cy="365125"/>
          </a:xfrm>
        </p:spPr>
        <p:txBody>
          <a:bodyPr/>
          <a:lstStyle>
            <a:lvl1pPr marL="0" indent="0">
              <a:buFontTx/>
              <a:buNone/>
              <a:defRPr sz="2400" b="0">
                <a:latin typeface="+mj-lt"/>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r>
              <a:rPr lang="et-EE" dirty="0"/>
              <a:t>Sinu nimi</a:t>
            </a:r>
            <a:endParaRPr lang="en-US" dirty="0"/>
          </a:p>
        </p:txBody>
      </p:sp>
      <p:sp>
        <p:nvSpPr>
          <p:cNvPr id="14" name="Text Placeholder 12">
            <a:extLst>
              <a:ext uri="{FF2B5EF4-FFF2-40B4-BE49-F238E27FC236}">
                <a16:creationId xmlns:a16="http://schemas.microsoft.com/office/drawing/2014/main" id="{CE299A46-8A25-4182-B9E3-BBD0007CABD3}"/>
              </a:ext>
            </a:extLst>
          </p:cNvPr>
          <p:cNvSpPr>
            <a:spLocks noGrp="1"/>
          </p:cNvSpPr>
          <p:nvPr>
            <p:ph type="body" sz="quarter" idx="12" hasCustomPrompt="1"/>
          </p:nvPr>
        </p:nvSpPr>
        <p:spPr>
          <a:xfrm>
            <a:off x="7727950" y="5507669"/>
            <a:ext cx="3854449" cy="664531"/>
          </a:xfrm>
        </p:spPr>
        <p:txBody>
          <a:bodyPr/>
          <a:lstStyle>
            <a:lvl1pPr marL="0" indent="0">
              <a:buFontTx/>
              <a:buNone/>
              <a:defRPr sz="1800" b="0" cap="all" baseline="0">
                <a:solidFill>
                  <a:srgbClr val="B1B3B3"/>
                </a:solidFill>
                <a:latin typeface="+mn-lt"/>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r>
              <a:rPr lang="et-EE" dirty="0"/>
              <a:t>Sinu amet</a:t>
            </a:r>
            <a:endParaRPr lang="en-US" dirty="0"/>
          </a:p>
        </p:txBody>
      </p:sp>
      <p:sp>
        <p:nvSpPr>
          <p:cNvPr id="16" name="Picture Placeholder 15">
            <a:extLst>
              <a:ext uri="{FF2B5EF4-FFF2-40B4-BE49-F238E27FC236}">
                <a16:creationId xmlns:a16="http://schemas.microsoft.com/office/drawing/2014/main" id="{37BE9BE2-87D2-4607-9EF1-30AC02D90727}"/>
              </a:ext>
            </a:extLst>
          </p:cNvPr>
          <p:cNvSpPr>
            <a:spLocks noGrp="1"/>
          </p:cNvSpPr>
          <p:nvPr>
            <p:ph type="pic" sz="quarter" idx="13"/>
          </p:nvPr>
        </p:nvSpPr>
        <p:spPr>
          <a:xfrm>
            <a:off x="6096000" y="4806225"/>
            <a:ext cx="1371600" cy="1365975"/>
          </a:xfrm>
        </p:spPr>
        <p:txBody>
          <a:bodyPr/>
          <a:lstStyle>
            <a:lvl1pPr marL="0" indent="0">
              <a:buNone/>
              <a:defRPr sz="1600"/>
            </a:lvl1pPr>
          </a:lstStyle>
          <a:p>
            <a:endParaRPr lang="en-US" dirty="0"/>
          </a:p>
        </p:txBody>
      </p:sp>
      <p:sp>
        <p:nvSpPr>
          <p:cNvPr id="9" name="Slide Number Placeholder 5">
            <a:extLst>
              <a:ext uri="{FF2B5EF4-FFF2-40B4-BE49-F238E27FC236}">
                <a16:creationId xmlns:a16="http://schemas.microsoft.com/office/drawing/2014/main" id="{FB00FEA0-26F5-43E0-AE4F-2C013B1F67E8}"/>
              </a:ext>
            </a:extLst>
          </p:cNvPr>
          <p:cNvSpPr>
            <a:spLocks noGrp="1"/>
          </p:cNvSpPr>
          <p:nvPr>
            <p:ph type="sldNum" sz="quarter" idx="4"/>
          </p:nvPr>
        </p:nvSpPr>
        <p:spPr>
          <a:xfrm>
            <a:off x="10210800" y="6279423"/>
            <a:ext cx="1371600" cy="365125"/>
          </a:xfrm>
          <a:prstGeom prst="rect">
            <a:avLst/>
          </a:prstGeom>
          <a:noFill/>
        </p:spPr>
        <p:txBody>
          <a:bodyPr vert="horz" lIns="91440" tIns="45720" rIns="91440" bIns="45720" rtlCol="0" anchor="ctr"/>
          <a:lstStyle>
            <a:lvl1pPr algn="r" eaLnBrk="1" fontAlgn="auto" hangingPunct="1">
              <a:spcBef>
                <a:spcPts val="0"/>
              </a:spcBef>
              <a:spcAft>
                <a:spcPts val="0"/>
              </a:spcAft>
              <a:defRPr lang="en-US" sz="1600" smtClean="0">
                <a:solidFill>
                  <a:srgbClr val="B1B3B3"/>
                </a:solidFill>
              </a:defRPr>
            </a:lvl1pPr>
          </a:lstStyle>
          <a:p>
            <a:pPr>
              <a:defRPr/>
            </a:pPr>
            <a:fld id="{DADBB38E-37F0-4099-9E14-30415241E9AC}" type="slidenum">
              <a:rPr lang="en-US" smtClean="0"/>
              <a:pPr>
                <a:defRPr/>
              </a:pPr>
              <a:t>‹#›</a:t>
            </a:fld>
            <a:endParaRPr lang="en-US" dirty="0"/>
          </a:p>
        </p:txBody>
      </p:sp>
    </p:spTree>
    <p:extLst>
      <p:ext uri="{BB962C8B-B14F-4D97-AF65-F5344CB8AC3E}">
        <p14:creationId xmlns:p14="http://schemas.microsoft.com/office/powerpoint/2010/main" val="35646994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UT19_Start_03">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6">
            <a:hlinkClick r:id="rId3" action="ppaction://hlinkfile"/>
            <a:extLst>
              <a:ext uri="{FF2B5EF4-FFF2-40B4-BE49-F238E27FC236}">
                <a16:creationId xmlns:a16="http://schemas.microsoft.com/office/drawing/2014/main" id="{C6AE2DB9-6ADC-4360-9D1D-50094340B8F3}"/>
              </a:ext>
            </a:extLst>
          </p:cNvPr>
          <p:cNvPicPr>
            <a:picLocks noChangeAspect="1" noChangeArrowheads="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bwMode="auto">
          <a:xfrm>
            <a:off x="432000" y="360000"/>
            <a:ext cx="32385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0EC8AE11-918C-4339-935F-EAD4D46F19B4}"/>
              </a:ext>
            </a:extLst>
          </p:cNvPr>
          <p:cNvSpPr>
            <a:spLocks noGrp="1"/>
          </p:cNvSpPr>
          <p:nvPr>
            <p:ph type="ctrTitle"/>
          </p:nvPr>
        </p:nvSpPr>
        <p:spPr>
          <a:xfrm>
            <a:off x="4724400" y="457200"/>
            <a:ext cx="6858000" cy="2693600"/>
          </a:xfrm>
        </p:spPr>
        <p:txBody>
          <a:bodyPr anchor="b"/>
          <a:lstStyle>
            <a:lvl1pPr algn="l">
              <a:defRPr sz="6000"/>
            </a:lvl1pPr>
          </a:lstStyle>
          <a:p>
            <a:r>
              <a:rPr lang="en-US" dirty="0"/>
              <a:t>Click to edit Master title style</a:t>
            </a:r>
          </a:p>
        </p:txBody>
      </p:sp>
      <p:sp>
        <p:nvSpPr>
          <p:cNvPr id="3" name="Subtitle 2">
            <a:extLst>
              <a:ext uri="{FF2B5EF4-FFF2-40B4-BE49-F238E27FC236}">
                <a16:creationId xmlns:a16="http://schemas.microsoft.com/office/drawing/2014/main" id="{CC841A59-81A3-402A-97AC-2DE732209968}"/>
              </a:ext>
            </a:extLst>
          </p:cNvPr>
          <p:cNvSpPr>
            <a:spLocks noGrp="1"/>
          </p:cNvSpPr>
          <p:nvPr>
            <p:ph type="subTitle" idx="1"/>
          </p:nvPr>
        </p:nvSpPr>
        <p:spPr>
          <a:xfrm>
            <a:off x="4724399" y="3243600"/>
            <a:ext cx="6858000" cy="2242800"/>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Date Placeholder 3">
            <a:extLst>
              <a:ext uri="{FF2B5EF4-FFF2-40B4-BE49-F238E27FC236}">
                <a16:creationId xmlns:a16="http://schemas.microsoft.com/office/drawing/2014/main" id="{B4BA0464-189F-412C-B110-2A926862F978}"/>
              </a:ext>
            </a:extLst>
          </p:cNvPr>
          <p:cNvSpPr>
            <a:spLocks noGrp="1"/>
          </p:cNvSpPr>
          <p:nvPr>
            <p:ph type="dt" sz="half" idx="10"/>
          </p:nvPr>
        </p:nvSpPr>
        <p:spPr>
          <a:xfrm>
            <a:off x="4724399" y="6279424"/>
            <a:ext cx="4127715" cy="365125"/>
          </a:xfrm>
        </p:spPr>
        <p:txBody>
          <a:bodyPr/>
          <a:lstStyle>
            <a:lvl1pPr>
              <a:defRPr sz="1600">
                <a:solidFill>
                  <a:schemeClr val="accent1"/>
                </a:solidFill>
              </a:defRPr>
            </a:lvl1pPr>
          </a:lstStyle>
          <a:p>
            <a:pPr>
              <a:defRPr/>
            </a:pPr>
            <a:r>
              <a:rPr lang="en-US"/>
              <a:t>13.6.2025</a:t>
            </a:r>
            <a:endParaRPr lang="en-US" dirty="0"/>
          </a:p>
        </p:txBody>
      </p:sp>
      <p:sp>
        <p:nvSpPr>
          <p:cNvPr id="9" name="Slide Number Placeholder 5">
            <a:extLst>
              <a:ext uri="{FF2B5EF4-FFF2-40B4-BE49-F238E27FC236}">
                <a16:creationId xmlns:a16="http://schemas.microsoft.com/office/drawing/2014/main" id="{FB00FEA0-26F5-43E0-AE4F-2C013B1F67E8}"/>
              </a:ext>
            </a:extLst>
          </p:cNvPr>
          <p:cNvSpPr>
            <a:spLocks noGrp="1"/>
          </p:cNvSpPr>
          <p:nvPr>
            <p:ph type="sldNum" sz="quarter" idx="4"/>
          </p:nvPr>
        </p:nvSpPr>
        <p:spPr>
          <a:xfrm>
            <a:off x="10210800" y="6279423"/>
            <a:ext cx="1371600" cy="365125"/>
          </a:xfrm>
          <a:prstGeom prst="rect">
            <a:avLst/>
          </a:prstGeom>
          <a:noFill/>
        </p:spPr>
        <p:txBody>
          <a:bodyPr vert="horz" lIns="91440" tIns="45720" rIns="91440" bIns="45720" rtlCol="0" anchor="ctr"/>
          <a:lstStyle>
            <a:lvl1pPr algn="r" eaLnBrk="1" fontAlgn="auto" hangingPunct="1">
              <a:spcBef>
                <a:spcPts val="0"/>
              </a:spcBef>
              <a:spcAft>
                <a:spcPts val="0"/>
              </a:spcAft>
              <a:defRPr lang="en-US" sz="1600" smtClean="0">
                <a:solidFill>
                  <a:srgbClr val="B1B3B3"/>
                </a:solidFill>
              </a:defRPr>
            </a:lvl1pPr>
          </a:lstStyle>
          <a:p>
            <a:pPr>
              <a:defRPr/>
            </a:pPr>
            <a:fld id="{DADBB38E-37F0-4099-9E14-30415241E9AC}" type="slidenum">
              <a:rPr lang="en-US" smtClean="0"/>
              <a:pPr>
                <a:defRPr/>
              </a:pPr>
              <a:t>‹#›</a:t>
            </a:fld>
            <a:endParaRPr lang="en-US" dirty="0"/>
          </a:p>
        </p:txBody>
      </p:sp>
    </p:spTree>
    <p:extLst>
      <p:ext uri="{BB962C8B-B14F-4D97-AF65-F5344CB8AC3E}">
        <p14:creationId xmlns:p14="http://schemas.microsoft.com/office/powerpoint/2010/main" val="35158681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UT19_Start04">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6">
            <a:hlinkClick r:id="rId3" action="ppaction://hlinkfile"/>
            <a:extLst>
              <a:ext uri="{FF2B5EF4-FFF2-40B4-BE49-F238E27FC236}">
                <a16:creationId xmlns:a16="http://schemas.microsoft.com/office/drawing/2014/main" id="{C6AE2DB9-6ADC-4360-9D1D-50094340B8F3}"/>
              </a:ext>
            </a:extLst>
          </p:cNvPr>
          <p:cNvPicPr>
            <a:picLocks noChangeAspect="1" noChangeArrowheads="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bwMode="auto">
          <a:xfrm>
            <a:off x="432000" y="360000"/>
            <a:ext cx="32385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0EC8AE11-918C-4339-935F-EAD4D46F19B4}"/>
              </a:ext>
            </a:extLst>
          </p:cNvPr>
          <p:cNvSpPr>
            <a:spLocks noGrp="1"/>
          </p:cNvSpPr>
          <p:nvPr>
            <p:ph type="ctrTitle"/>
          </p:nvPr>
        </p:nvSpPr>
        <p:spPr>
          <a:xfrm>
            <a:off x="4038600" y="1338130"/>
            <a:ext cx="7543799" cy="1812670"/>
          </a:xfrm>
        </p:spPr>
        <p:txBody>
          <a:bodyPr anchor="b"/>
          <a:lstStyle>
            <a:lvl1pPr algn="l">
              <a:defRPr sz="6000"/>
            </a:lvl1pPr>
          </a:lstStyle>
          <a:p>
            <a:r>
              <a:rPr lang="en-US" dirty="0"/>
              <a:t>Click to edit Master title style</a:t>
            </a:r>
          </a:p>
        </p:txBody>
      </p:sp>
      <p:sp>
        <p:nvSpPr>
          <p:cNvPr id="3" name="Subtitle 2">
            <a:extLst>
              <a:ext uri="{FF2B5EF4-FFF2-40B4-BE49-F238E27FC236}">
                <a16:creationId xmlns:a16="http://schemas.microsoft.com/office/drawing/2014/main" id="{CC841A59-81A3-402A-97AC-2DE732209968}"/>
              </a:ext>
            </a:extLst>
          </p:cNvPr>
          <p:cNvSpPr>
            <a:spLocks noGrp="1"/>
          </p:cNvSpPr>
          <p:nvPr>
            <p:ph type="subTitle" idx="1"/>
          </p:nvPr>
        </p:nvSpPr>
        <p:spPr>
          <a:xfrm>
            <a:off x="4038600" y="3243600"/>
            <a:ext cx="75438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Date Placeholder 3">
            <a:extLst>
              <a:ext uri="{FF2B5EF4-FFF2-40B4-BE49-F238E27FC236}">
                <a16:creationId xmlns:a16="http://schemas.microsoft.com/office/drawing/2014/main" id="{B4BA0464-189F-412C-B110-2A926862F978}"/>
              </a:ext>
            </a:extLst>
          </p:cNvPr>
          <p:cNvSpPr>
            <a:spLocks noGrp="1"/>
          </p:cNvSpPr>
          <p:nvPr>
            <p:ph type="dt" sz="half" idx="10"/>
          </p:nvPr>
        </p:nvSpPr>
        <p:spPr>
          <a:xfrm>
            <a:off x="4038597" y="6279425"/>
            <a:ext cx="2070318" cy="349976"/>
          </a:xfrm>
        </p:spPr>
        <p:txBody>
          <a:bodyPr/>
          <a:lstStyle>
            <a:lvl1pPr>
              <a:defRPr sz="1600">
                <a:solidFill>
                  <a:schemeClr val="accent1"/>
                </a:solidFill>
              </a:defRPr>
            </a:lvl1pPr>
          </a:lstStyle>
          <a:p>
            <a:pPr>
              <a:defRPr/>
            </a:pPr>
            <a:r>
              <a:rPr lang="en-US"/>
              <a:t>13.6.2025</a:t>
            </a:r>
            <a:endParaRPr lang="en-US" dirty="0"/>
          </a:p>
        </p:txBody>
      </p:sp>
      <p:sp>
        <p:nvSpPr>
          <p:cNvPr id="13" name="Text Placeholder 12">
            <a:extLst>
              <a:ext uri="{FF2B5EF4-FFF2-40B4-BE49-F238E27FC236}">
                <a16:creationId xmlns:a16="http://schemas.microsoft.com/office/drawing/2014/main" id="{43F3314B-9362-4A27-934E-2CF2F3EEE076}"/>
              </a:ext>
            </a:extLst>
          </p:cNvPr>
          <p:cNvSpPr>
            <a:spLocks noGrp="1"/>
          </p:cNvSpPr>
          <p:nvPr>
            <p:ph type="body" sz="quarter" idx="11" hasCustomPrompt="1"/>
          </p:nvPr>
        </p:nvSpPr>
        <p:spPr>
          <a:xfrm>
            <a:off x="4038598" y="5029199"/>
            <a:ext cx="7543800" cy="371246"/>
          </a:xfrm>
        </p:spPr>
        <p:txBody>
          <a:bodyPr/>
          <a:lstStyle>
            <a:lvl1pPr marL="0" indent="0">
              <a:buFontTx/>
              <a:buNone/>
              <a:defRPr sz="2400" b="0">
                <a:latin typeface="+mj-lt"/>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r>
              <a:rPr lang="et-EE" dirty="0"/>
              <a:t>Sinu nimi</a:t>
            </a:r>
            <a:endParaRPr lang="en-US" dirty="0"/>
          </a:p>
        </p:txBody>
      </p:sp>
      <p:sp>
        <p:nvSpPr>
          <p:cNvPr id="14" name="Text Placeholder 12">
            <a:extLst>
              <a:ext uri="{FF2B5EF4-FFF2-40B4-BE49-F238E27FC236}">
                <a16:creationId xmlns:a16="http://schemas.microsoft.com/office/drawing/2014/main" id="{CE299A46-8A25-4182-B9E3-BBD0007CABD3}"/>
              </a:ext>
            </a:extLst>
          </p:cNvPr>
          <p:cNvSpPr>
            <a:spLocks noGrp="1"/>
          </p:cNvSpPr>
          <p:nvPr>
            <p:ph type="body" sz="quarter" idx="12" hasCustomPrompt="1"/>
          </p:nvPr>
        </p:nvSpPr>
        <p:spPr>
          <a:xfrm>
            <a:off x="4038597" y="5507669"/>
            <a:ext cx="7543801" cy="664531"/>
          </a:xfrm>
        </p:spPr>
        <p:txBody>
          <a:bodyPr/>
          <a:lstStyle>
            <a:lvl1pPr marL="0" indent="0">
              <a:buFontTx/>
              <a:buNone/>
              <a:defRPr sz="1800" b="0" cap="all" baseline="0">
                <a:solidFill>
                  <a:srgbClr val="B1B3B3"/>
                </a:solidFill>
                <a:latin typeface="+mn-lt"/>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r>
              <a:rPr lang="et-EE" dirty="0"/>
              <a:t>Sinu amet</a:t>
            </a:r>
            <a:endParaRPr lang="en-US" dirty="0"/>
          </a:p>
        </p:txBody>
      </p:sp>
      <p:sp>
        <p:nvSpPr>
          <p:cNvPr id="9" name="Picture Placeholder 15">
            <a:extLst>
              <a:ext uri="{FF2B5EF4-FFF2-40B4-BE49-F238E27FC236}">
                <a16:creationId xmlns:a16="http://schemas.microsoft.com/office/drawing/2014/main" id="{58E1C34A-6EC6-4BCF-BEAC-BE1AAFCC3023}"/>
              </a:ext>
            </a:extLst>
          </p:cNvPr>
          <p:cNvSpPr>
            <a:spLocks noGrp="1"/>
          </p:cNvSpPr>
          <p:nvPr>
            <p:ph type="pic" sz="quarter" idx="13"/>
          </p:nvPr>
        </p:nvSpPr>
        <p:spPr>
          <a:xfrm>
            <a:off x="2438400" y="4806225"/>
            <a:ext cx="1371600" cy="1365975"/>
          </a:xfrm>
        </p:spPr>
        <p:txBody>
          <a:bodyPr/>
          <a:lstStyle>
            <a:lvl1pPr marL="0" indent="0">
              <a:buNone/>
              <a:defRPr sz="1600"/>
            </a:lvl1pPr>
          </a:lstStyle>
          <a:p>
            <a:endParaRPr lang="en-US" dirty="0"/>
          </a:p>
        </p:txBody>
      </p:sp>
      <p:sp>
        <p:nvSpPr>
          <p:cNvPr id="10" name="Slide Number Placeholder 5">
            <a:extLst>
              <a:ext uri="{FF2B5EF4-FFF2-40B4-BE49-F238E27FC236}">
                <a16:creationId xmlns:a16="http://schemas.microsoft.com/office/drawing/2014/main" id="{9B2E460E-E06F-4758-B53F-7F3D23D193E2}"/>
              </a:ext>
            </a:extLst>
          </p:cNvPr>
          <p:cNvSpPr>
            <a:spLocks noGrp="1"/>
          </p:cNvSpPr>
          <p:nvPr>
            <p:ph type="sldNum" sz="quarter" idx="4"/>
          </p:nvPr>
        </p:nvSpPr>
        <p:spPr>
          <a:xfrm>
            <a:off x="10210800" y="6279423"/>
            <a:ext cx="1371600" cy="365125"/>
          </a:xfrm>
          <a:prstGeom prst="rect">
            <a:avLst/>
          </a:prstGeom>
          <a:noFill/>
        </p:spPr>
        <p:txBody>
          <a:bodyPr vert="horz" lIns="91440" tIns="45720" rIns="91440" bIns="45720" rtlCol="0" anchor="ctr"/>
          <a:lstStyle>
            <a:lvl1pPr algn="r" eaLnBrk="1" fontAlgn="auto" hangingPunct="1">
              <a:spcBef>
                <a:spcPts val="0"/>
              </a:spcBef>
              <a:spcAft>
                <a:spcPts val="0"/>
              </a:spcAft>
              <a:defRPr lang="en-US" sz="1600" smtClean="0">
                <a:solidFill>
                  <a:srgbClr val="B1B3B3"/>
                </a:solidFill>
              </a:defRPr>
            </a:lvl1pPr>
          </a:lstStyle>
          <a:p>
            <a:pPr>
              <a:defRPr/>
            </a:pPr>
            <a:fld id="{DADBB38E-37F0-4099-9E14-30415241E9AC}" type="slidenum">
              <a:rPr lang="en-US" smtClean="0"/>
              <a:pPr>
                <a:defRPr/>
              </a:pPr>
              <a:t>‹#›</a:t>
            </a:fld>
            <a:endParaRPr lang="en-US" dirty="0"/>
          </a:p>
        </p:txBody>
      </p:sp>
    </p:spTree>
    <p:extLst>
      <p:ext uri="{BB962C8B-B14F-4D97-AF65-F5344CB8AC3E}">
        <p14:creationId xmlns:p14="http://schemas.microsoft.com/office/powerpoint/2010/main" val="13141525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UT19_Section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8AE11-918C-4339-935F-EAD4D46F19B4}"/>
              </a:ext>
            </a:extLst>
          </p:cNvPr>
          <p:cNvSpPr>
            <a:spLocks noGrp="1"/>
          </p:cNvSpPr>
          <p:nvPr>
            <p:ph type="ctrTitle"/>
          </p:nvPr>
        </p:nvSpPr>
        <p:spPr>
          <a:xfrm>
            <a:off x="4038599" y="847725"/>
            <a:ext cx="7543801" cy="2870199"/>
          </a:xfrm>
        </p:spPr>
        <p:txBody>
          <a:bodyPr anchor="b"/>
          <a:lstStyle>
            <a:lvl1pPr algn="l">
              <a:defRPr sz="6000"/>
            </a:lvl1pPr>
          </a:lstStyle>
          <a:p>
            <a:r>
              <a:rPr lang="en-US" dirty="0"/>
              <a:t>Click to edit Master title style</a:t>
            </a:r>
          </a:p>
        </p:txBody>
      </p:sp>
      <p:sp>
        <p:nvSpPr>
          <p:cNvPr id="3" name="Subtitle 2">
            <a:extLst>
              <a:ext uri="{FF2B5EF4-FFF2-40B4-BE49-F238E27FC236}">
                <a16:creationId xmlns:a16="http://schemas.microsoft.com/office/drawing/2014/main" id="{CC841A59-81A3-402A-97AC-2DE732209968}"/>
              </a:ext>
            </a:extLst>
          </p:cNvPr>
          <p:cNvSpPr>
            <a:spLocks noGrp="1"/>
          </p:cNvSpPr>
          <p:nvPr>
            <p:ph type="subTitle" idx="1"/>
          </p:nvPr>
        </p:nvSpPr>
        <p:spPr>
          <a:xfrm>
            <a:off x="4038599" y="3810000"/>
            <a:ext cx="7543802" cy="2362200"/>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Picture 6">
            <a:hlinkClick r:id="rId2" action="ppaction://hlinkfile"/>
            <a:extLst>
              <a:ext uri="{FF2B5EF4-FFF2-40B4-BE49-F238E27FC236}">
                <a16:creationId xmlns:a16="http://schemas.microsoft.com/office/drawing/2014/main" id="{80A22134-660B-472B-8B6B-06908AA9378D}"/>
              </a:ext>
            </a:extLst>
          </p:cNvPr>
          <p:cNvPicPr>
            <a:picLocks noChangeAspect="1" noChangeArrowheads="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bwMode="auto">
          <a:xfrm>
            <a:off x="432000" y="360000"/>
            <a:ext cx="32385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5">
            <a:extLst>
              <a:ext uri="{FF2B5EF4-FFF2-40B4-BE49-F238E27FC236}">
                <a16:creationId xmlns:a16="http://schemas.microsoft.com/office/drawing/2014/main" id="{3AA916E9-F087-4FBE-94E2-5BBEA79EEA73}"/>
              </a:ext>
            </a:extLst>
          </p:cNvPr>
          <p:cNvSpPr>
            <a:spLocks noGrp="1"/>
          </p:cNvSpPr>
          <p:nvPr>
            <p:ph type="sldNum" sz="quarter" idx="4"/>
          </p:nvPr>
        </p:nvSpPr>
        <p:spPr>
          <a:xfrm>
            <a:off x="10210800" y="6279423"/>
            <a:ext cx="1371600" cy="365125"/>
          </a:xfrm>
          <a:prstGeom prst="rect">
            <a:avLst/>
          </a:prstGeom>
          <a:noFill/>
        </p:spPr>
        <p:txBody>
          <a:bodyPr vert="horz" lIns="91440" tIns="45720" rIns="91440" bIns="45720" rtlCol="0" anchor="ctr"/>
          <a:lstStyle>
            <a:lvl1pPr algn="r" eaLnBrk="1" fontAlgn="auto" hangingPunct="1">
              <a:spcBef>
                <a:spcPts val="0"/>
              </a:spcBef>
              <a:spcAft>
                <a:spcPts val="0"/>
              </a:spcAft>
              <a:defRPr lang="en-US" sz="1600" smtClean="0">
                <a:solidFill>
                  <a:srgbClr val="B1B3B3"/>
                </a:solidFill>
              </a:defRPr>
            </a:lvl1pPr>
          </a:lstStyle>
          <a:p>
            <a:pPr>
              <a:defRPr/>
            </a:pPr>
            <a:fld id="{DADBB38E-37F0-4099-9E14-30415241E9AC}" type="slidenum">
              <a:rPr lang="en-US" smtClean="0"/>
              <a:pPr>
                <a:defRPr/>
              </a:pPr>
              <a:t>‹#›</a:t>
            </a:fld>
            <a:endParaRPr lang="en-US" dirty="0"/>
          </a:p>
        </p:txBody>
      </p:sp>
    </p:spTree>
    <p:extLst>
      <p:ext uri="{BB962C8B-B14F-4D97-AF65-F5344CB8AC3E}">
        <p14:creationId xmlns:p14="http://schemas.microsoft.com/office/powerpoint/2010/main" val="1111051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UT19_Sectionhead Blu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8AE11-918C-4339-935F-EAD4D46F19B4}"/>
              </a:ext>
            </a:extLst>
          </p:cNvPr>
          <p:cNvSpPr>
            <a:spLocks noGrp="1"/>
          </p:cNvSpPr>
          <p:nvPr>
            <p:ph type="ctrTitle"/>
          </p:nvPr>
        </p:nvSpPr>
        <p:spPr>
          <a:xfrm>
            <a:off x="4039200" y="847725"/>
            <a:ext cx="7479901" cy="2870199"/>
          </a:xfrm>
        </p:spPr>
        <p:txBody>
          <a:bodyPr anchor="b"/>
          <a:lstStyle>
            <a:lvl1pPr algn="l">
              <a:defRPr sz="60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CC841A59-81A3-402A-97AC-2DE732209968}"/>
              </a:ext>
            </a:extLst>
          </p:cNvPr>
          <p:cNvSpPr>
            <a:spLocks noGrp="1"/>
          </p:cNvSpPr>
          <p:nvPr>
            <p:ph type="subTitle" idx="1"/>
          </p:nvPr>
        </p:nvSpPr>
        <p:spPr>
          <a:xfrm>
            <a:off x="4039200" y="3810000"/>
            <a:ext cx="7479902" cy="2362200"/>
          </a:xfrm>
        </p:spPr>
        <p:txBody>
          <a:bodyPr/>
          <a:lstStyle>
            <a:lvl1pPr marL="0" indent="0" algn="l">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Picture 6">
            <a:hlinkClick r:id="rId2" action="ppaction://hlinkfile"/>
            <a:extLst>
              <a:ext uri="{FF2B5EF4-FFF2-40B4-BE49-F238E27FC236}">
                <a16:creationId xmlns:a16="http://schemas.microsoft.com/office/drawing/2014/main" id="{7EB4ED5F-F487-4940-A79D-F008B34916D7}"/>
              </a:ext>
            </a:extLst>
          </p:cNvPr>
          <p:cNvPicPr>
            <a:picLocks noChangeAspect="1" noChangeArrowheads="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bwMode="auto">
          <a:xfrm>
            <a:off x="432000" y="360000"/>
            <a:ext cx="32385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a:extLst>
              <a:ext uri="{FF2B5EF4-FFF2-40B4-BE49-F238E27FC236}">
                <a16:creationId xmlns:a16="http://schemas.microsoft.com/office/drawing/2014/main" id="{76DEA9CA-D5C2-41E8-AC9B-30436F4418BC}"/>
              </a:ext>
            </a:extLst>
          </p:cNvPr>
          <p:cNvSpPr>
            <a:spLocks noGrp="1"/>
          </p:cNvSpPr>
          <p:nvPr>
            <p:ph type="sldNum" sz="quarter" idx="4"/>
          </p:nvPr>
        </p:nvSpPr>
        <p:spPr>
          <a:xfrm>
            <a:off x="10210800" y="6279423"/>
            <a:ext cx="1371600" cy="365125"/>
          </a:xfrm>
          <a:prstGeom prst="rect">
            <a:avLst/>
          </a:prstGeom>
          <a:noFill/>
        </p:spPr>
        <p:txBody>
          <a:bodyPr vert="horz" lIns="91440" tIns="45720" rIns="91440" bIns="45720" rtlCol="0" anchor="ctr"/>
          <a:lstStyle>
            <a:lvl1pPr algn="r" eaLnBrk="1" fontAlgn="auto" hangingPunct="1">
              <a:spcBef>
                <a:spcPts val="0"/>
              </a:spcBef>
              <a:spcAft>
                <a:spcPts val="0"/>
              </a:spcAft>
              <a:defRPr lang="en-US" sz="1600" smtClean="0">
                <a:solidFill>
                  <a:srgbClr val="B1B3B3"/>
                </a:solidFill>
              </a:defRPr>
            </a:lvl1pPr>
          </a:lstStyle>
          <a:p>
            <a:pPr>
              <a:defRPr/>
            </a:pPr>
            <a:fld id="{DADBB38E-37F0-4099-9E14-30415241E9AC}" type="slidenum">
              <a:rPr lang="en-US" smtClean="0"/>
              <a:pPr>
                <a:defRPr/>
              </a:pPr>
              <a:t>‹#›</a:t>
            </a:fld>
            <a:endParaRPr lang="en-US" dirty="0"/>
          </a:p>
        </p:txBody>
      </p:sp>
      <p:pic>
        <p:nvPicPr>
          <p:cNvPr id="7" name="Picture 6">
            <a:extLst>
              <a:ext uri="{FF2B5EF4-FFF2-40B4-BE49-F238E27FC236}">
                <a16:creationId xmlns:a16="http://schemas.microsoft.com/office/drawing/2014/main" id="{B408FF21-948A-4E2D-B75A-CE619EF0B47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646" y="0"/>
            <a:ext cx="12192000" cy="6858000"/>
          </a:xfrm>
          <a:prstGeom prst="rect">
            <a:avLst/>
          </a:prstGeom>
        </p:spPr>
      </p:pic>
    </p:spTree>
    <p:extLst>
      <p:ext uri="{BB962C8B-B14F-4D97-AF65-F5344CB8AC3E}">
        <p14:creationId xmlns:p14="http://schemas.microsoft.com/office/powerpoint/2010/main" val="2156398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UT19_Image,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0917C-B12D-46C7-B6BB-0C34E7D65CC1}"/>
              </a:ext>
            </a:extLst>
          </p:cNvPr>
          <p:cNvSpPr>
            <a:spLocks noGrp="1"/>
          </p:cNvSpPr>
          <p:nvPr>
            <p:ph type="title"/>
          </p:nvPr>
        </p:nvSpPr>
        <p:spPr>
          <a:xfrm>
            <a:off x="4038600" y="365125"/>
            <a:ext cx="7543800" cy="1325563"/>
          </a:xfrm>
        </p:spPr>
        <p:txBody>
          <a:bodyPr/>
          <a:lstStyle/>
          <a:p>
            <a:r>
              <a:rPr lang="en-US" dirty="0"/>
              <a:t>Click to edit Master title style</a:t>
            </a:r>
          </a:p>
        </p:txBody>
      </p:sp>
      <p:sp>
        <p:nvSpPr>
          <p:cNvPr id="10" name="Text Placeholder 9">
            <a:extLst>
              <a:ext uri="{FF2B5EF4-FFF2-40B4-BE49-F238E27FC236}">
                <a16:creationId xmlns:a16="http://schemas.microsoft.com/office/drawing/2014/main" id="{2B98602C-5CF7-45C3-AE90-59D07E66BF8F}"/>
              </a:ext>
            </a:extLst>
          </p:cNvPr>
          <p:cNvSpPr>
            <a:spLocks noGrp="1"/>
          </p:cNvSpPr>
          <p:nvPr>
            <p:ph type="body" sz="quarter" idx="10"/>
          </p:nvPr>
        </p:nvSpPr>
        <p:spPr>
          <a:xfrm>
            <a:off x="4038600" y="1828800"/>
            <a:ext cx="7543800" cy="4343400"/>
          </a:xfrm>
        </p:spPr>
        <p:txBody>
          <a:bodyPr/>
          <a:lstStyle>
            <a:lvl1pPr marL="0" indent="0">
              <a:buNone/>
              <a:defRPr>
                <a:solidFill>
                  <a:schemeClr val="tx1"/>
                </a:solidFill>
              </a:defRPr>
            </a:lvl1pPr>
            <a:lvl2pPr marL="457200" indent="0">
              <a:buNone/>
              <a:defRPr>
                <a:solidFill>
                  <a:schemeClr val="tx1"/>
                </a:solidFill>
              </a:defRPr>
            </a:lvl2pPr>
            <a:lvl3pPr marL="914400" indent="0">
              <a:buNone/>
              <a:defRPr>
                <a:solidFill>
                  <a:schemeClr val="tx1"/>
                </a:solidFill>
              </a:defRPr>
            </a:lvl3pPr>
            <a:lvl4pPr marL="1371600" indent="0">
              <a:buNone/>
              <a:defRPr>
                <a:solidFill>
                  <a:schemeClr val="tx1"/>
                </a:solidFill>
              </a:defRPr>
            </a:lvl4pPr>
            <a:lvl5pPr marL="1828800" indent="0">
              <a:buNone/>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a:extLst>
              <a:ext uri="{FF2B5EF4-FFF2-40B4-BE49-F238E27FC236}">
                <a16:creationId xmlns:a16="http://schemas.microsoft.com/office/drawing/2014/main" id="{5F9D15BD-9655-41C0-BC62-AA861D9BDDF8}"/>
              </a:ext>
            </a:extLst>
          </p:cNvPr>
          <p:cNvSpPr>
            <a:spLocks noGrp="1"/>
          </p:cNvSpPr>
          <p:nvPr>
            <p:ph type="pic" sz="quarter" idx="11"/>
          </p:nvPr>
        </p:nvSpPr>
        <p:spPr>
          <a:xfrm>
            <a:off x="0" y="0"/>
            <a:ext cx="3810000" cy="6858000"/>
          </a:xfrm>
        </p:spPr>
        <p:txBody>
          <a:bodyPr/>
          <a:lstStyle>
            <a:lvl1pPr marL="0" indent="0">
              <a:buNone/>
              <a:defRPr/>
            </a:lvl1pPr>
          </a:lstStyle>
          <a:p>
            <a:endParaRPr lang="en-US" dirty="0"/>
          </a:p>
        </p:txBody>
      </p:sp>
      <p:sp>
        <p:nvSpPr>
          <p:cNvPr id="5" name="Slide Number Placeholder 5">
            <a:extLst>
              <a:ext uri="{FF2B5EF4-FFF2-40B4-BE49-F238E27FC236}">
                <a16:creationId xmlns:a16="http://schemas.microsoft.com/office/drawing/2014/main" id="{607F442F-6A44-4B33-8CF9-CAAB41F3F40E}"/>
              </a:ext>
            </a:extLst>
          </p:cNvPr>
          <p:cNvSpPr>
            <a:spLocks noGrp="1"/>
          </p:cNvSpPr>
          <p:nvPr>
            <p:ph type="sldNum" sz="quarter" idx="4"/>
          </p:nvPr>
        </p:nvSpPr>
        <p:spPr>
          <a:xfrm>
            <a:off x="10210800" y="6279423"/>
            <a:ext cx="1371600" cy="365125"/>
          </a:xfrm>
          <a:prstGeom prst="rect">
            <a:avLst/>
          </a:prstGeom>
          <a:noFill/>
        </p:spPr>
        <p:txBody>
          <a:bodyPr vert="horz" lIns="91440" tIns="45720" rIns="91440" bIns="45720" rtlCol="0" anchor="ctr"/>
          <a:lstStyle>
            <a:lvl1pPr algn="r" eaLnBrk="1" fontAlgn="auto" hangingPunct="1">
              <a:spcBef>
                <a:spcPts val="0"/>
              </a:spcBef>
              <a:spcAft>
                <a:spcPts val="0"/>
              </a:spcAft>
              <a:defRPr lang="en-US" sz="1600" smtClean="0">
                <a:solidFill>
                  <a:srgbClr val="B1B3B3"/>
                </a:solidFill>
              </a:defRPr>
            </a:lvl1pPr>
          </a:lstStyle>
          <a:p>
            <a:pPr>
              <a:defRPr/>
            </a:pPr>
            <a:fld id="{DADBB38E-37F0-4099-9E14-30415241E9AC}" type="slidenum">
              <a:rPr lang="en-US" smtClean="0"/>
              <a:pPr>
                <a:defRPr/>
              </a:pPr>
              <a:t>‹#›</a:t>
            </a:fld>
            <a:endParaRPr lang="en-US" dirty="0"/>
          </a:p>
        </p:txBody>
      </p:sp>
    </p:spTree>
    <p:extLst>
      <p:ext uri="{BB962C8B-B14F-4D97-AF65-F5344CB8AC3E}">
        <p14:creationId xmlns:p14="http://schemas.microsoft.com/office/powerpoint/2010/main" val="188519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UT19_Title and Conten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A58F66E-D844-4CF8-9DF9-50F522F7AF79}"/>
              </a:ext>
            </a:extLst>
          </p:cNvPr>
          <p:cNvSpPr>
            <a:spLocks noGrp="1"/>
          </p:cNvSpPr>
          <p:nvPr>
            <p:ph type="title"/>
          </p:nvPr>
        </p:nvSpPr>
        <p:spPr>
          <a:xfrm>
            <a:off x="609600" y="381000"/>
            <a:ext cx="10972800" cy="685800"/>
          </a:xfrm>
        </p:spPr>
        <p:txBody>
          <a:bodyPr/>
          <a:lstStyle/>
          <a:p>
            <a:r>
              <a:rPr lang="en-US" dirty="0"/>
              <a:t>Click to edit Master title style</a:t>
            </a:r>
          </a:p>
        </p:txBody>
      </p:sp>
      <p:sp>
        <p:nvSpPr>
          <p:cNvPr id="7" name="Text Placeholder 9">
            <a:extLst>
              <a:ext uri="{FF2B5EF4-FFF2-40B4-BE49-F238E27FC236}">
                <a16:creationId xmlns:a16="http://schemas.microsoft.com/office/drawing/2014/main" id="{2006B4A6-F6A0-4DF3-8EFE-2DFA6EDA86F3}"/>
              </a:ext>
            </a:extLst>
          </p:cNvPr>
          <p:cNvSpPr>
            <a:spLocks noGrp="1"/>
          </p:cNvSpPr>
          <p:nvPr>
            <p:ph type="body" sz="quarter" idx="10"/>
          </p:nvPr>
        </p:nvSpPr>
        <p:spPr>
          <a:xfrm>
            <a:off x="609600" y="1219200"/>
            <a:ext cx="10972800" cy="4953000"/>
          </a:xfrm>
        </p:spPr>
        <p:txBody>
          <a:bodyPr/>
          <a:lstStyle>
            <a:lvl1pPr marL="0" indent="0">
              <a:buNone/>
              <a:defRPr>
                <a:solidFill>
                  <a:schemeClr val="tx1"/>
                </a:solidFill>
              </a:defRPr>
            </a:lvl1pPr>
            <a:lvl2pPr marL="457200" indent="0">
              <a:buNone/>
              <a:defRPr>
                <a:solidFill>
                  <a:schemeClr val="tx1"/>
                </a:solidFill>
              </a:defRPr>
            </a:lvl2pPr>
            <a:lvl3pPr marL="914400" indent="0">
              <a:buNone/>
              <a:defRPr>
                <a:solidFill>
                  <a:schemeClr val="tx1"/>
                </a:solidFill>
              </a:defRPr>
            </a:lvl3pPr>
            <a:lvl4pPr marL="1371600" indent="0">
              <a:buNone/>
              <a:defRPr>
                <a:solidFill>
                  <a:schemeClr val="tx1"/>
                </a:solidFill>
              </a:defRPr>
            </a:lvl4pPr>
            <a:lvl5pPr marL="1828800" indent="0">
              <a:buNone/>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a:extLst>
              <a:ext uri="{FF2B5EF4-FFF2-40B4-BE49-F238E27FC236}">
                <a16:creationId xmlns:a16="http://schemas.microsoft.com/office/drawing/2014/main" id="{D39E0658-81CE-4FDC-B4D0-938929781D24}"/>
              </a:ext>
            </a:extLst>
          </p:cNvPr>
          <p:cNvSpPr>
            <a:spLocks noGrp="1"/>
          </p:cNvSpPr>
          <p:nvPr>
            <p:ph type="sldNum" sz="quarter" idx="4"/>
          </p:nvPr>
        </p:nvSpPr>
        <p:spPr>
          <a:xfrm>
            <a:off x="10210800" y="6279423"/>
            <a:ext cx="1371600" cy="365125"/>
          </a:xfrm>
          <a:prstGeom prst="rect">
            <a:avLst/>
          </a:prstGeom>
          <a:noFill/>
        </p:spPr>
        <p:txBody>
          <a:bodyPr vert="horz" lIns="91440" tIns="45720" rIns="91440" bIns="45720" rtlCol="0" anchor="ctr"/>
          <a:lstStyle>
            <a:lvl1pPr algn="r" eaLnBrk="1" fontAlgn="auto" hangingPunct="1">
              <a:spcBef>
                <a:spcPts val="0"/>
              </a:spcBef>
              <a:spcAft>
                <a:spcPts val="0"/>
              </a:spcAft>
              <a:defRPr lang="en-US" sz="1600" smtClean="0">
                <a:solidFill>
                  <a:srgbClr val="B1B3B3"/>
                </a:solidFill>
              </a:defRPr>
            </a:lvl1pPr>
          </a:lstStyle>
          <a:p>
            <a:pPr>
              <a:defRPr/>
            </a:pPr>
            <a:fld id="{DADBB38E-37F0-4099-9E14-30415241E9AC}" type="slidenum">
              <a:rPr lang="en-US" smtClean="0"/>
              <a:pPr>
                <a:defRPr/>
              </a:pPr>
              <a:t>‹#›</a:t>
            </a:fld>
            <a:endParaRPr lang="en-US" dirty="0"/>
          </a:p>
        </p:txBody>
      </p:sp>
    </p:spTree>
    <p:extLst>
      <p:ext uri="{BB962C8B-B14F-4D97-AF65-F5344CB8AC3E}">
        <p14:creationId xmlns:p14="http://schemas.microsoft.com/office/powerpoint/2010/main" val="11444480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UT19_Title and Content_Dark">
    <p:bg>
      <p:bgPr>
        <a:solidFill>
          <a:schemeClr val="tx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A58F66E-D844-4CF8-9DF9-50F522F7AF79}"/>
              </a:ext>
            </a:extLst>
          </p:cNvPr>
          <p:cNvSpPr>
            <a:spLocks noGrp="1"/>
          </p:cNvSpPr>
          <p:nvPr>
            <p:ph type="title"/>
          </p:nvPr>
        </p:nvSpPr>
        <p:spPr>
          <a:xfrm>
            <a:off x="609600" y="381000"/>
            <a:ext cx="10972800" cy="685800"/>
          </a:xfrm>
        </p:spPr>
        <p:txBody>
          <a:bodyPr/>
          <a:lstStyle>
            <a:lvl1pPr>
              <a:defRPr>
                <a:solidFill>
                  <a:schemeClr val="bg1"/>
                </a:solidFill>
              </a:defRPr>
            </a:lvl1pPr>
          </a:lstStyle>
          <a:p>
            <a:r>
              <a:rPr lang="en-US" dirty="0"/>
              <a:t>Click to edit Master title style</a:t>
            </a:r>
          </a:p>
        </p:txBody>
      </p:sp>
      <p:sp>
        <p:nvSpPr>
          <p:cNvPr id="7" name="Text Placeholder 9">
            <a:extLst>
              <a:ext uri="{FF2B5EF4-FFF2-40B4-BE49-F238E27FC236}">
                <a16:creationId xmlns:a16="http://schemas.microsoft.com/office/drawing/2014/main" id="{2006B4A6-F6A0-4DF3-8EFE-2DFA6EDA86F3}"/>
              </a:ext>
            </a:extLst>
          </p:cNvPr>
          <p:cNvSpPr>
            <a:spLocks noGrp="1"/>
          </p:cNvSpPr>
          <p:nvPr>
            <p:ph type="body" sz="quarter" idx="10"/>
          </p:nvPr>
        </p:nvSpPr>
        <p:spPr>
          <a:xfrm>
            <a:off x="609600" y="1219200"/>
            <a:ext cx="10972800" cy="4953000"/>
          </a:xfrm>
        </p:spPr>
        <p:txBody>
          <a:bodyPr/>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a:extLst>
              <a:ext uri="{FF2B5EF4-FFF2-40B4-BE49-F238E27FC236}">
                <a16:creationId xmlns:a16="http://schemas.microsoft.com/office/drawing/2014/main" id="{D39E0658-81CE-4FDC-B4D0-938929781D24}"/>
              </a:ext>
            </a:extLst>
          </p:cNvPr>
          <p:cNvSpPr>
            <a:spLocks noGrp="1"/>
          </p:cNvSpPr>
          <p:nvPr>
            <p:ph type="sldNum" sz="quarter" idx="4"/>
          </p:nvPr>
        </p:nvSpPr>
        <p:spPr>
          <a:xfrm>
            <a:off x="10210800" y="6279423"/>
            <a:ext cx="1371600" cy="365125"/>
          </a:xfrm>
          <a:prstGeom prst="rect">
            <a:avLst/>
          </a:prstGeom>
          <a:noFill/>
        </p:spPr>
        <p:txBody>
          <a:bodyPr vert="horz" lIns="91440" tIns="45720" rIns="91440" bIns="45720" rtlCol="0" anchor="ctr"/>
          <a:lstStyle>
            <a:lvl1pPr algn="r" eaLnBrk="1" fontAlgn="auto" hangingPunct="1">
              <a:spcBef>
                <a:spcPts val="0"/>
              </a:spcBef>
              <a:spcAft>
                <a:spcPts val="0"/>
              </a:spcAft>
              <a:defRPr lang="en-US" sz="1600" smtClean="0">
                <a:solidFill>
                  <a:srgbClr val="B1B3B3"/>
                </a:solidFill>
              </a:defRPr>
            </a:lvl1pPr>
          </a:lstStyle>
          <a:p>
            <a:pPr>
              <a:defRPr/>
            </a:pPr>
            <a:fld id="{DADBB38E-37F0-4099-9E14-30415241E9AC}" type="slidenum">
              <a:rPr lang="en-US" smtClean="0"/>
              <a:pPr>
                <a:defRPr/>
              </a:pPr>
              <a:t>‹#›</a:t>
            </a:fld>
            <a:endParaRPr lang="en-US" dirty="0"/>
          </a:p>
        </p:txBody>
      </p:sp>
    </p:spTree>
    <p:extLst>
      <p:ext uri="{BB962C8B-B14F-4D97-AF65-F5344CB8AC3E}">
        <p14:creationId xmlns:p14="http://schemas.microsoft.com/office/powerpoint/2010/main" val="26841269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UT19_List and Image">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5F9D15BD-9655-41C0-BC62-AA861D9BDDF8}"/>
              </a:ext>
            </a:extLst>
          </p:cNvPr>
          <p:cNvSpPr>
            <a:spLocks noGrp="1"/>
          </p:cNvSpPr>
          <p:nvPr>
            <p:ph type="pic" sz="quarter" idx="11"/>
          </p:nvPr>
        </p:nvSpPr>
        <p:spPr>
          <a:xfrm>
            <a:off x="4038600" y="0"/>
            <a:ext cx="8153400" cy="6858000"/>
          </a:xfrm>
        </p:spPr>
        <p:txBody>
          <a:bodyPr/>
          <a:lstStyle>
            <a:lvl1pPr marL="0" indent="0">
              <a:buNone/>
              <a:defRPr/>
            </a:lvl1pPr>
          </a:lstStyle>
          <a:p>
            <a:endParaRPr lang="en-US" dirty="0"/>
          </a:p>
        </p:txBody>
      </p:sp>
      <p:sp>
        <p:nvSpPr>
          <p:cNvPr id="10" name="Text Placeholder 9">
            <a:extLst>
              <a:ext uri="{FF2B5EF4-FFF2-40B4-BE49-F238E27FC236}">
                <a16:creationId xmlns:a16="http://schemas.microsoft.com/office/drawing/2014/main" id="{2B98602C-5CF7-45C3-AE90-59D07E66BF8F}"/>
              </a:ext>
            </a:extLst>
          </p:cNvPr>
          <p:cNvSpPr>
            <a:spLocks noGrp="1"/>
          </p:cNvSpPr>
          <p:nvPr>
            <p:ph type="body" sz="quarter" idx="10"/>
          </p:nvPr>
        </p:nvSpPr>
        <p:spPr>
          <a:xfrm>
            <a:off x="304154" y="685800"/>
            <a:ext cx="3277246" cy="5486400"/>
          </a:xfrm>
        </p:spPr>
        <p:txBody>
          <a:bodyPr/>
          <a:lstStyle>
            <a:lvl1pPr marL="457200" indent="-457200">
              <a:buFont typeface="Arial" panose="020B0604020202020204" pitchFamily="34" charset="0"/>
              <a:buChar char="•"/>
              <a:defRPr>
                <a:solidFill>
                  <a:schemeClr val="tx1"/>
                </a:solidFill>
              </a:defRPr>
            </a:lvl1pPr>
            <a:lvl2pPr marL="800100" indent="-342900">
              <a:buFont typeface="Arial" panose="020B0604020202020204" pitchFamily="34" charset="0"/>
              <a:buChar char="•"/>
              <a:defRPr>
                <a:solidFill>
                  <a:schemeClr val="tx1"/>
                </a:solidFill>
              </a:defRPr>
            </a:lvl2pPr>
            <a:lvl3pPr marL="1257300" indent="-342900">
              <a:buFont typeface="Arial" panose="020B0604020202020204" pitchFamily="34" charset="0"/>
              <a:buChar char="•"/>
              <a:defRPr>
                <a:solidFill>
                  <a:schemeClr val="tx1"/>
                </a:solidFill>
              </a:defRPr>
            </a:lvl3pPr>
            <a:lvl4pPr marL="1657350" indent="-285750">
              <a:buFont typeface="Arial" panose="020B0604020202020204" pitchFamily="34" charset="0"/>
              <a:buChar char="•"/>
              <a:defRPr>
                <a:solidFill>
                  <a:schemeClr val="tx1"/>
                </a:solidFill>
              </a:defRPr>
            </a:lvl4pPr>
            <a:lvl5pPr marL="2114550" indent="-285750">
              <a:buFont typeface="Arial" panose="020B0604020202020204" pitchFamily="34" charset="0"/>
              <a:buChar cha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a:extLst>
              <a:ext uri="{FF2B5EF4-FFF2-40B4-BE49-F238E27FC236}">
                <a16:creationId xmlns:a16="http://schemas.microsoft.com/office/drawing/2014/main" id="{5FE5A424-D7E1-468C-8698-15E31BEDD42D}"/>
              </a:ext>
            </a:extLst>
          </p:cNvPr>
          <p:cNvSpPr>
            <a:spLocks noGrp="1"/>
          </p:cNvSpPr>
          <p:nvPr>
            <p:ph type="sldNum" sz="quarter" idx="4"/>
          </p:nvPr>
        </p:nvSpPr>
        <p:spPr>
          <a:xfrm>
            <a:off x="10210800" y="6279423"/>
            <a:ext cx="1371600" cy="365125"/>
          </a:xfrm>
          <a:prstGeom prst="rect">
            <a:avLst/>
          </a:prstGeom>
          <a:noFill/>
        </p:spPr>
        <p:txBody>
          <a:bodyPr vert="horz" lIns="91440" tIns="45720" rIns="91440" bIns="45720" rtlCol="0" anchor="ctr"/>
          <a:lstStyle>
            <a:lvl1pPr algn="r" eaLnBrk="1" fontAlgn="auto" hangingPunct="1">
              <a:spcBef>
                <a:spcPts val="0"/>
              </a:spcBef>
              <a:spcAft>
                <a:spcPts val="0"/>
              </a:spcAft>
              <a:defRPr lang="en-US" sz="1600" smtClean="0">
                <a:solidFill>
                  <a:srgbClr val="B1B3B3"/>
                </a:solidFill>
              </a:defRPr>
            </a:lvl1pPr>
          </a:lstStyle>
          <a:p>
            <a:pPr>
              <a:defRPr/>
            </a:pPr>
            <a:fld id="{DADBB38E-37F0-4099-9E14-30415241E9AC}" type="slidenum">
              <a:rPr lang="en-US" smtClean="0"/>
              <a:pPr>
                <a:defRPr/>
              </a:pPr>
              <a:t>‹#›</a:t>
            </a:fld>
            <a:endParaRPr lang="en-US" dirty="0"/>
          </a:p>
        </p:txBody>
      </p:sp>
    </p:spTree>
    <p:extLst>
      <p:ext uri="{BB962C8B-B14F-4D97-AF65-F5344CB8AC3E}">
        <p14:creationId xmlns:p14="http://schemas.microsoft.com/office/powerpoint/2010/main" val="30888220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UT19_Eston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2B98602C-5CF7-45C3-AE90-59D07E66BF8F}"/>
              </a:ext>
            </a:extLst>
          </p:cNvPr>
          <p:cNvSpPr>
            <a:spLocks noGrp="1"/>
          </p:cNvSpPr>
          <p:nvPr>
            <p:ph type="body" sz="quarter" idx="10"/>
          </p:nvPr>
        </p:nvSpPr>
        <p:spPr>
          <a:xfrm>
            <a:off x="304154" y="685800"/>
            <a:ext cx="3276000" cy="5486400"/>
          </a:xfrm>
        </p:spPr>
        <p:txBody>
          <a:bodyPr/>
          <a:lstStyle>
            <a:lvl1pPr marL="457200" indent="-457200">
              <a:buFont typeface="Arial" panose="020B0604020202020204" pitchFamily="34" charset="0"/>
              <a:buChar char="•"/>
              <a:defRPr>
                <a:solidFill>
                  <a:schemeClr val="tx1"/>
                </a:solidFill>
              </a:defRPr>
            </a:lvl1pPr>
            <a:lvl2pPr marL="800100" indent="-342900">
              <a:buFont typeface="Arial" panose="020B0604020202020204" pitchFamily="34" charset="0"/>
              <a:buChar char="•"/>
              <a:defRPr>
                <a:solidFill>
                  <a:schemeClr val="tx1"/>
                </a:solidFill>
              </a:defRPr>
            </a:lvl2pPr>
            <a:lvl3pPr marL="1257300" indent="-342900">
              <a:buFont typeface="Arial" panose="020B0604020202020204" pitchFamily="34" charset="0"/>
              <a:buChar char="•"/>
              <a:defRPr>
                <a:solidFill>
                  <a:schemeClr val="tx1"/>
                </a:solidFill>
              </a:defRPr>
            </a:lvl3pPr>
            <a:lvl4pPr marL="1657350" indent="-285750">
              <a:buFont typeface="Arial" panose="020B0604020202020204" pitchFamily="34" charset="0"/>
              <a:buChar char="•"/>
              <a:defRPr>
                <a:solidFill>
                  <a:schemeClr val="tx1"/>
                </a:solidFill>
              </a:defRPr>
            </a:lvl4pPr>
            <a:lvl5pPr marL="2114550" indent="-285750">
              <a:buFont typeface="Arial" panose="020B0604020202020204" pitchFamily="34" charset="0"/>
              <a:buChar cha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Slide Number Placeholder 5">
            <a:extLst>
              <a:ext uri="{FF2B5EF4-FFF2-40B4-BE49-F238E27FC236}">
                <a16:creationId xmlns:a16="http://schemas.microsoft.com/office/drawing/2014/main" id="{01652932-D49F-4984-8868-A024D281D091}"/>
              </a:ext>
            </a:extLst>
          </p:cNvPr>
          <p:cNvSpPr>
            <a:spLocks noGrp="1"/>
          </p:cNvSpPr>
          <p:nvPr>
            <p:ph type="sldNum" sz="quarter" idx="4"/>
          </p:nvPr>
        </p:nvSpPr>
        <p:spPr>
          <a:xfrm>
            <a:off x="10210800" y="6279423"/>
            <a:ext cx="1371600" cy="365125"/>
          </a:xfrm>
          <a:prstGeom prst="rect">
            <a:avLst/>
          </a:prstGeom>
          <a:noFill/>
        </p:spPr>
        <p:txBody>
          <a:bodyPr vert="horz" lIns="91440" tIns="45720" rIns="91440" bIns="45720" rtlCol="0" anchor="ctr"/>
          <a:lstStyle>
            <a:lvl1pPr algn="r" eaLnBrk="1" fontAlgn="auto" hangingPunct="1">
              <a:spcBef>
                <a:spcPts val="0"/>
              </a:spcBef>
              <a:spcAft>
                <a:spcPts val="0"/>
              </a:spcAft>
              <a:defRPr lang="en-US" sz="1600" smtClean="0">
                <a:solidFill>
                  <a:srgbClr val="B1B3B3"/>
                </a:solidFill>
              </a:defRPr>
            </a:lvl1pPr>
          </a:lstStyle>
          <a:p>
            <a:pPr>
              <a:defRPr/>
            </a:pPr>
            <a:fld id="{DADBB38E-37F0-4099-9E14-30415241E9AC}" type="slidenum">
              <a:rPr lang="en-US" smtClean="0"/>
              <a:pPr>
                <a:defRPr/>
              </a:pPr>
              <a:t>‹#›</a:t>
            </a:fld>
            <a:endParaRPr lang="en-US" dirty="0"/>
          </a:p>
        </p:txBody>
      </p:sp>
    </p:spTree>
    <p:extLst>
      <p:ext uri="{BB962C8B-B14F-4D97-AF65-F5344CB8AC3E}">
        <p14:creationId xmlns:p14="http://schemas.microsoft.com/office/powerpoint/2010/main" val="38766016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UT19_Logo, Title and Content">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64192FA-2929-4950-B847-AAE6B12BFDB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8520917C-B12D-46C7-B6BB-0C34E7D65CC1}"/>
              </a:ext>
            </a:extLst>
          </p:cNvPr>
          <p:cNvSpPr>
            <a:spLocks noGrp="1"/>
          </p:cNvSpPr>
          <p:nvPr>
            <p:ph type="title"/>
          </p:nvPr>
        </p:nvSpPr>
        <p:spPr>
          <a:xfrm>
            <a:off x="4038600" y="365125"/>
            <a:ext cx="7543800" cy="1325563"/>
          </a:xfrm>
        </p:spPr>
        <p:txBody>
          <a:bodyPr/>
          <a:lstStyle/>
          <a:p>
            <a:r>
              <a:rPr lang="en-US" dirty="0"/>
              <a:t>Click to edit Master title style</a:t>
            </a:r>
          </a:p>
        </p:txBody>
      </p:sp>
      <p:sp>
        <p:nvSpPr>
          <p:cNvPr id="10" name="Text Placeholder 9">
            <a:extLst>
              <a:ext uri="{FF2B5EF4-FFF2-40B4-BE49-F238E27FC236}">
                <a16:creationId xmlns:a16="http://schemas.microsoft.com/office/drawing/2014/main" id="{2B98602C-5CF7-45C3-AE90-59D07E66BF8F}"/>
              </a:ext>
            </a:extLst>
          </p:cNvPr>
          <p:cNvSpPr>
            <a:spLocks noGrp="1"/>
          </p:cNvSpPr>
          <p:nvPr>
            <p:ph type="body" sz="quarter" idx="10"/>
          </p:nvPr>
        </p:nvSpPr>
        <p:spPr>
          <a:xfrm>
            <a:off x="4038600" y="1828800"/>
            <a:ext cx="7543800" cy="4343400"/>
          </a:xfrm>
        </p:spPr>
        <p:txBody>
          <a:bodyPr/>
          <a:lstStyle>
            <a:lvl1pPr marL="0" indent="0">
              <a:buNone/>
              <a:defRPr>
                <a:solidFill>
                  <a:schemeClr val="tx1"/>
                </a:solidFill>
              </a:defRPr>
            </a:lvl1pPr>
            <a:lvl2pPr marL="457200" indent="0">
              <a:buNone/>
              <a:defRPr>
                <a:solidFill>
                  <a:schemeClr val="tx1"/>
                </a:solidFill>
              </a:defRPr>
            </a:lvl2pPr>
            <a:lvl3pPr marL="914400" indent="0">
              <a:buNone/>
              <a:defRPr>
                <a:solidFill>
                  <a:schemeClr val="tx1"/>
                </a:solidFill>
              </a:defRPr>
            </a:lvl3pPr>
            <a:lvl4pPr marL="1371600" indent="0">
              <a:buNone/>
              <a:defRPr>
                <a:solidFill>
                  <a:schemeClr val="tx1"/>
                </a:solidFill>
              </a:defRPr>
            </a:lvl4pPr>
            <a:lvl5pPr marL="1828800" indent="0">
              <a:buNone/>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6">
            <a:hlinkClick r:id="rId3" action="ppaction://hlinkfile"/>
            <a:extLst>
              <a:ext uri="{FF2B5EF4-FFF2-40B4-BE49-F238E27FC236}">
                <a16:creationId xmlns:a16="http://schemas.microsoft.com/office/drawing/2014/main" id="{583E1FF1-12B0-4B0F-9D99-6D6E7A52EA5D}"/>
              </a:ext>
            </a:extLst>
          </p:cNvPr>
          <p:cNvPicPr>
            <a:picLocks noChangeAspect="1" noChangeArrowheads="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bwMode="auto">
          <a:xfrm>
            <a:off x="432000" y="360000"/>
            <a:ext cx="32385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icture Placeholder 3">
            <a:extLst>
              <a:ext uri="{FF2B5EF4-FFF2-40B4-BE49-F238E27FC236}">
                <a16:creationId xmlns:a16="http://schemas.microsoft.com/office/drawing/2014/main" id="{E6A6F4B8-096A-4247-9A01-EA890DCAADF5}"/>
              </a:ext>
            </a:extLst>
          </p:cNvPr>
          <p:cNvSpPr>
            <a:spLocks noGrp="1"/>
          </p:cNvSpPr>
          <p:nvPr>
            <p:ph type="pic" sz="quarter" idx="11"/>
          </p:nvPr>
        </p:nvSpPr>
        <p:spPr bwMode="auto">
          <a:xfrm>
            <a:off x="-3111" y="2169735"/>
            <a:ext cx="3203511" cy="4687597"/>
          </a:xfrm>
          <a:custGeom>
            <a:avLst/>
            <a:gdLst>
              <a:gd name="connsiteX0" fmla="*/ 0 w 5943600"/>
              <a:gd name="connsiteY0" fmla="*/ 5486400 h 5486400"/>
              <a:gd name="connsiteX1" fmla="*/ 1371600 w 5943600"/>
              <a:gd name="connsiteY1" fmla="*/ 0 h 5486400"/>
              <a:gd name="connsiteX2" fmla="*/ 5943600 w 5943600"/>
              <a:gd name="connsiteY2" fmla="*/ 0 h 5486400"/>
              <a:gd name="connsiteX3" fmla="*/ 4572000 w 5943600"/>
              <a:gd name="connsiteY3" fmla="*/ 5486400 h 5486400"/>
              <a:gd name="connsiteX4" fmla="*/ 0 w 5943600"/>
              <a:gd name="connsiteY4" fmla="*/ 5486400 h 5486400"/>
              <a:gd name="connsiteX0" fmla="*/ 1383632 w 7327232"/>
              <a:gd name="connsiteY0" fmla="*/ 5486400 h 5486400"/>
              <a:gd name="connsiteX1" fmla="*/ 0 w 7327232"/>
              <a:gd name="connsiteY1" fmla="*/ 733926 h 5486400"/>
              <a:gd name="connsiteX2" fmla="*/ 7327232 w 7327232"/>
              <a:gd name="connsiteY2" fmla="*/ 0 h 5486400"/>
              <a:gd name="connsiteX3" fmla="*/ 5955632 w 7327232"/>
              <a:gd name="connsiteY3" fmla="*/ 5486400 h 5486400"/>
              <a:gd name="connsiteX4" fmla="*/ 1383632 w 7327232"/>
              <a:gd name="connsiteY4" fmla="*/ 5486400 h 5486400"/>
              <a:gd name="connsiteX0" fmla="*/ 12032 w 7327232"/>
              <a:gd name="connsiteY0" fmla="*/ 5498432 h 5498432"/>
              <a:gd name="connsiteX1" fmla="*/ 0 w 7327232"/>
              <a:gd name="connsiteY1" fmla="*/ 733926 h 5498432"/>
              <a:gd name="connsiteX2" fmla="*/ 7327232 w 7327232"/>
              <a:gd name="connsiteY2" fmla="*/ 0 h 5498432"/>
              <a:gd name="connsiteX3" fmla="*/ 5955632 w 7327232"/>
              <a:gd name="connsiteY3" fmla="*/ 5486400 h 5498432"/>
              <a:gd name="connsiteX4" fmla="*/ 12032 w 7327232"/>
              <a:gd name="connsiteY4" fmla="*/ 5498432 h 5498432"/>
              <a:gd name="connsiteX0" fmla="*/ 12032 w 5955632"/>
              <a:gd name="connsiteY0" fmla="*/ 4764506 h 4764506"/>
              <a:gd name="connsiteX1" fmla="*/ 0 w 5955632"/>
              <a:gd name="connsiteY1" fmla="*/ 0 h 4764506"/>
              <a:gd name="connsiteX2" fmla="*/ 3212432 w 5955632"/>
              <a:gd name="connsiteY2" fmla="*/ 1888958 h 4764506"/>
              <a:gd name="connsiteX3" fmla="*/ 5955632 w 5955632"/>
              <a:gd name="connsiteY3" fmla="*/ 4752474 h 4764506"/>
              <a:gd name="connsiteX4" fmla="*/ 12032 w 5955632"/>
              <a:gd name="connsiteY4" fmla="*/ 4764506 h 4764506"/>
              <a:gd name="connsiteX0" fmla="*/ 1158 w 5944758"/>
              <a:gd name="connsiteY0" fmla="*/ 4704348 h 4704348"/>
              <a:gd name="connsiteX1" fmla="*/ 1158 w 5944758"/>
              <a:gd name="connsiteY1" fmla="*/ 0 h 4704348"/>
              <a:gd name="connsiteX2" fmla="*/ 3201558 w 5944758"/>
              <a:gd name="connsiteY2" fmla="*/ 1828800 h 4704348"/>
              <a:gd name="connsiteX3" fmla="*/ 5944758 w 5944758"/>
              <a:gd name="connsiteY3" fmla="*/ 4692316 h 4704348"/>
              <a:gd name="connsiteX4" fmla="*/ 1158 w 5944758"/>
              <a:gd name="connsiteY4" fmla="*/ 4704348 h 4704348"/>
              <a:gd name="connsiteX0" fmla="*/ 1158 w 3201558"/>
              <a:gd name="connsiteY0" fmla="*/ 4704348 h 4728410"/>
              <a:gd name="connsiteX1" fmla="*/ 1158 w 3201558"/>
              <a:gd name="connsiteY1" fmla="*/ 0 h 4728410"/>
              <a:gd name="connsiteX2" fmla="*/ 3201558 w 3201558"/>
              <a:gd name="connsiteY2" fmla="*/ 1828800 h 4728410"/>
              <a:gd name="connsiteX3" fmla="*/ 1529169 w 3201558"/>
              <a:gd name="connsiteY3" fmla="*/ 4728410 h 4728410"/>
              <a:gd name="connsiteX4" fmla="*/ 1158 w 3201558"/>
              <a:gd name="connsiteY4" fmla="*/ 4704348 h 4728410"/>
              <a:gd name="connsiteX0" fmla="*/ 1158 w 3201558"/>
              <a:gd name="connsiteY0" fmla="*/ 4704348 h 4728410"/>
              <a:gd name="connsiteX1" fmla="*/ 1158 w 3201558"/>
              <a:gd name="connsiteY1" fmla="*/ 0 h 4728410"/>
              <a:gd name="connsiteX2" fmla="*/ 3201558 w 3201558"/>
              <a:gd name="connsiteY2" fmla="*/ 1852863 h 4728410"/>
              <a:gd name="connsiteX3" fmla="*/ 1529169 w 3201558"/>
              <a:gd name="connsiteY3" fmla="*/ 4728410 h 4728410"/>
              <a:gd name="connsiteX4" fmla="*/ 1158 w 3201558"/>
              <a:gd name="connsiteY4" fmla="*/ 4704348 h 4728410"/>
              <a:gd name="connsiteX0" fmla="*/ 12032 w 3212432"/>
              <a:gd name="connsiteY0" fmla="*/ 4740442 h 4764504"/>
              <a:gd name="connsiteX1" fmla="*/ 0 w 3212432"/>
              <a:gd name="connsiteY1" fmla="*/ 0 h 4764504"/>
              <a:gd name="connsiteX2" fmla="*/ 3212432 w 3212432"/>
              <a:gd name="connsiteY2" fmla="*/ 1888957 h 4764504"/>
              <a:gd name="connsiteX3" fmla="*/ 1540043 w 3212432"/>
              <a:gd name="connsiteY3" fmla="*/ 4764504 h 4764504"/>
              <a:gd name="connsiteX4" fmla="*/ 12032 w 3212432"/>
              <a:gd name="connsiteY4" fmla="*/ 4740442 h 4764504"/>
              <a:gd name="connsiteX0" fmla="*/ 3111 w 3203511"/>
              <a:gd name="connsiteY0" fmla="*/ 4700297 h 4724359"/>
              <a:gd name="connsiteX1" fmla="*/ 0 w 3203511"/>
              <a:gd name="connsiteY1" fmla="*/ 0 h 4724359"/>
              <a:gd name="connsiteX2" fmla="*/ 3203511 w 3203511"/>
              <a:gd name="connsiteY2" fmla="*/ 1848812 h 4724359"/>
              <a:gd name="connsiteX3" fmla="*/ 1531122 w 3203511"/>
              <a:gd name="connsiteY3" fmla="*/ 4724359 h 4724359"/>
              <a:gd name="connsiteX4" fmla="*/ 3111 w 3203511"/>
              <a:gd name="connsiteY4" fmla="*/ 4700297 h 4724359"/>
              <a:gd name="connsiteX0" fmla="*/ 9461 w 3203511"/>
              <a:gd name="connsiteY0" fmla="*/ 4700297 h 4724359"/>
              <a:gd name="connsiteX1" fmla="*/ 0 w 3203511"/>
              <a:gd name="connsiteY1" fmla="*/ 0 h 4724359"/>
              <a:gd name="connsiteX2" fmla="*/ 3203511 w 3203511"/>
              <a:gd name="connsiteY2" fmla="*/ 1848812 h 4724359"/>
              <a:gd name="connsiteX3" fmla="*/ 1531122 w 3203511"/>
              <a:gd name="connsiteY3" fmla="*/ 4724359 h 4724359"/>
              <a:gd name="connsiteX4" fmla="*/ 9461 w 3203511"/>
              <a:gd name="connsiteY4" fmla="*/ 4700297 h 4724359"/>
              <a:gd name="connsiteX0" fmla="*/ 9461 w 3203511"/>
              <a:gd name="connsiteY0" fmla="*/ 4700297 h 4700297"/>
              <a:gd name="connsiteX1" fmla="*/ 0 w 3203511"/>
              <a:gd name="connsiteY1" fmla="*/ 0 h 4700297"/>
              <a:gd name="connsiteX2" fmla="*/ 3203511 w 3203511"/>
              <a:gd name="connsiteY2" fmla="*/ 1848812 h 4700297"/>
              <a:gd name="connsiteX3" fmla="*/ 1553982 w 3203511"/>
              <a:gd name="connsiteY3" fmla="*/ 4686259 h 4700297"/>
              <a:gd name="connsiteX4" fmla="*/ 9461 w 3203511"/>
              <a:gd name="connsiteY4" fmla="*/ 4700297 h 4700297"/>
              <a:gd name="connsiteX0" fmla="*/ 4381 w 3203511"/>
              <a:gd name="connsiteY0" fmla="*/ 4687597 h 4687597"/>
              <a:gd name="connsiteX1" fmla="*/ 0 w 3203511"/>
              <a:gd name="connsiteY1" fmla="*/ 0 h 4687597"/>
              <a:gd name="connsiteX2" fmla="*/ 3203511 w 3203511"/>
              <a:gd name="connsiteY2" fmla="*/ 1848812 h 4687597"/>
              <a:gd name="connsiteX3" fmla="*/ 1553982 w 3203511"/>
              <a:gd name="connsiteY3" fmla="*/ 4686259 h 4687597"/>
              <a:gd name="connsiteX4" fmla="*/ 4381 w 3203511"/>
              <a:gd name="connsiteY4" fmla="*/ 4687597 h 46875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3511" h="4687597">
                <a:moveTo>
                  <a:pt x="4381" y="4687597"/>
                </a:moveTo>
                <a:cubicBezTo>
                  <a:pt x="370" y="3099428"/>
                  <a:pt x="4011" y="1588169"/>
                  <a:pt x="0" y="0"/>
                </a:cubicBezTo>
                <a:lnTo>
                  <a:pt x="3203511" y="1848812"/>
                </a:lnTo>
                <a:lnTo>
                  <a:pt x="1553982" y="4686259"/>
                </a:lnTo>
                <a:lnTo>
                  <a:pt x="4381" y="4687597"/>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p>
        </p:txBody>
      </p:sp>
      <p:sp>
        <p:nvSpPr>
          <p:cNvPr id="7" name="Slide Number Placeholder 5">
            <a:extLst>
              <a:ext uri="{FF2B5EF4-FFF2-40B4-BE49-F238E27FC236}">
                <a16:creationId xmlns:a16="http://schemas.microsoft.com/office/drawing/2014/main" id="{2A6ADEAE-AF39-4D6C-A4BC-5EE14E027CC7}"/>
              </a:ext>
            </a:extLst>
          </p:cNvPr>
          <p:cNvSpPr>
            <a:spLocks noGrp="1"/>
          </p:cNvSpPr>
          <p:nvPr>
            <p:ph type="sldNum" sz="quarter" idx="4"/>
          </p:nvPr>
        </p:nvSpPr>
        <p:spPr>
          <a:xfrm>
            <a:off x="10210800" y="6279423"/>
            <a:ext cx="1371600" cy="365125"/>
          </a:xfrm>
          <a:prstGeom prst="rect">
            <a:avLst/>
          </a:prstGeom>
          <a:noFill/>
        </p:spPr>
        <p:txBody>
          <a:bodyPr vert="horz" lIns="91440" tIns="45720" rIns="91440" bIns="45720" rtlCol="0" anchor="ctr"/>
          <a:lstStyle>
            <a:lvl1pPr algn="r" eaLnBrk="1" fontAlgn="auto" hangingPunct="1">
              <a:spcBef>
                <a:spcPts val="0"/>
              </a:spcBef>
              <a:spcAft>
                <a:spcPts val="0"/>
              </a:spcAft>
              <a:defRPr lang="en-US" sz="1600" smtClean="0">
                <a:solidFill>
                  <a:srgbClr val="B1B3B3"/>
                </a:solidFill>
              </a:defRPr>
            </a:lvl1pPr>
          </a:lstStyle>
          <a:p>
            <a:pPr>
              <a:defRPr/>
            </a:pPr>
            <a:fld id="{DADBB38E-37F0-4099-9E14-30415241E9AC}" type="slidenum">
              <a:rPr lang="en-US" smtClean="0"/>
              <a:pPr>
                <a:defRPr/>
              </a:pPr>
              <a:t>‹#›</a:t>
            </a:fld>
            <a:endParaRPr lang="en-US" dirty="0"/>
          </a:p>
        </p:txBody>
      </p:sp>
    </p:spTree>
    <p:extLst>
      <p:ext uri="{BB962C8B-B14F-4D97-AF65-F5344CB8AC3E}">
        <p14:creationId xmlns:p14="http://schemas.microsoft.com/office/powerpoint/2010/main" val="103990260"/>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UT19_Text on Image">
    <p:bg>
      <p:bgPr>
        <a:solidFill>
          <a:schemeClr val="tx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CC793CB-F237-45BF-8F67-B555E6BD8042}"/>
              </a:ext>
            </a:extLst>
          </p:cNvPr>
          <p:cNvSpPr>
            <a:spLocks noGrp="1"/>
          </p:cNvSpPr>
          <p:nvPr>
            <p:ph type="body" idx="1"/>
          </p:nvPr>
        </p:nvSpPr>
        <p:spPr>
          <a:xfrm>
            <a:off x="609600" y="4800600"/>
            <a:ext cx="6858000" cy="1600200"/>
          </a:xfrm>
        </p:spPr>
        <p:txBody>
          <a:bodyPr/>
          <a:lstStyle>
            <a:lvl1pPr marL="0" indent="0">
              <a:buNone/>
              <a:defRPr sz="24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12" name="Picture Placeholder 3">
            <a:extLst>
              <a:ext uri="{FF2B5EF4-FFF2-40B4-BE49-F238E27FC236}">
                <a16:creationId xmlns:a16="http://schemas.microsoft.com/office/drawing/2014/main" id="{97076630-4D03-480B-AB4E-CAE8943BA3E2}"/>
              </a:ext>
            </a:extLst>
          </p:cNvPr>
          <p:cNvSpPr>
            <a:spLocks noGrp="1"/>
          </p:cNvSpPr>
          <p:nvPr>
            <p:ph type="pic" sz="quarter" idx="11"/>
          </p:nvPr>
        </p:nvSpPr>
        <p:spPr bwMode="auto">
          <a:xfrm>
            <a:off x="0" y="-6116"/>
            <a:ext cx="12204467" cy="6868301"/>
          </a:xfrm>
          <a:custGeom>
            <a:avLst/>
            <a:gdLst>
              <a:gd name="connsiteX0" fmla="*/ 0 w 5943600"/>
              <a:gd name="connsiteY0" fmla="*/ 5486400 h 5486400"/>
              <a:gd name="connsiteX1" fmla="*/ 1371600 w 5943600"/>
              <a:gd name="connsiteY1" fmla="*/ 0 h 5486400"/>
              <a:gd name="connsiteX2" fmla="*/ 5943600 w 5943600"/>
              <a:gd name="connsiteY2" fmla="*/ 0 h 5486400"/>
              <a:gd name="connsiteX3" fmla="*/ 4572000 w 5943600"/>
              <a:gd name="connsiteY3" fmla="*/ 5486400 h 5486400"/>
              <a:gd name="connsiteX4" fmla="*/ 0 w 5943600"/>
              <a:gd name="connsiteY4" fmla="*/ 5486400 h 5486400"/>
              <a:gd name="connsiteX0" fmla="*/ 1383632 w 7327232"/>
              <a:gd name="connsiteY0" fmla="*/ 5486400 h 5486400"/>
              <a:gd name="connsiteX1" fmla="*/ 0 w 7327232"/>
              <a:gd name="connsiteY1" fmla="*/ 733926 h 5486400"/>
              <a:gd name="connsiteX2" fmla="*/ 7327232 w 7327232"/>
              <a:gd name="connsiteY2" fmla="*/ 0 h 5486400"/>
              <a:gd name="connsiteX3" fmla="*/ 5955632 w 7327232"/>
              <a:gd name="connsiteY3" fmla="*/ 5486400 h 5486400"/>
              <a:gd name="connsiteX4" fmla="*/ 1383632 w 7327232"/>
              <a:gd name="connsiteY4" fmla="*/ 5486400 h 5486400"/>
              <a:gd name="connsiteX0" fmla="*/ 12032 w 7327232"/>
              <a:gd name="connsiteY0" fmla="*/ 5498432 h 5498432"/>
              <a:gd name="connsiteX1" fmla="*/ 0 w 7327232"/>
              <a:gd name="connsiteY1" fmla="*/ 733926 h 5498432"/>
              <a:gd name="connsiteX2" fmla="*/ 7327232 w 7327232"/>
              <a:gd name="connsiteY2" fmla="*/ 0 h 5498432"/>
              <a:gd name="connsiteX3" fmla="*/ 5955632 w 7327232"/>
              <a:gd name="connsiteY3" fmla="*/ 5486400 h 5498432"/>
              <a:gd name="connsiteX4" fmla="*/ 12032 w 7327232"/>
              <a:gd name="connsiteY4" fmla="*/ 5498432 h 5498432"/>
              <a:gd name="connsiteX0" fmla="*/ 12032 w 5955632"/>
              <a:gd name="connsiteY0" fmla="*/ 4764506 h 4764506"/>
              <a:gd name="connsiteX1" fmla="*/ 0 w 5955632"/>
              <a:gd name="connsiteY1" fmla="*/ 0 h 4764506"/>
              <a:gd name="connsiteX2" fmla="*/ 3212432 w 5955632"/>
              <a:gd name="connsiteY2" fmla="*/ 1888958 h 4764506"/>
              <a:gd name="connsiteX3" fmla="*/ 5955632 w 5955632"/>
              <a:gd name="connsiteY3" fmla="*/ 4752474 h 4764506"/>
              <a:gd name="connsiteX4" fmla="*/ 12032 w 5955632"/>
              <a:gd name="connsiteY4" fmla="*/ 4764506 h 4764506"/>
              <a:gd name="connsiteX0" fmla="*/ 1158 w 5944758"/>
              <a:gd name="connsiteY0" fmla="*/ 4704348 h 4704348"/>
              <a:gd name="connsiteX1" fmla="*/ 1158 w 5944758"/>
              <a:gd name="connsiteY1" fmla="*/ 0 h 4704348"/>
              <a:gd name="connsiteX2" fmla="*/ 3201558 w 5944758"/>
              <a:gd name="connsiteY2" fmla="*/ 1828800 h 4704348"/>
              <a:gd name="connsiteX3" fmla="*/ 5944758 w 5944758"/>
              <a:gd name="connsiteY3" fmla="*/ 4692316 h 4704348"/>
              <a:gd name="connsiteX4" fmla="*/ 1158 w 5944758"/>
              <a:gd name="connsiteY4" fmla="*/ 4704348 h 4704348"/>
              <a:gd name="connsiteX0" fmla="*/ 1158 w 3201558"/>
              <a:gd name="connsiteY0" fmla="*/ 4704348 h 4728410"/>
              <a:gd name="connsiteX1" fmla="*/ 1158 w 3201558"/>
              <a:gd name="connsiteY1" fmla="*/ 0 h 4728410"/>
              <a:gd name="connsiteX2" fmla="*/ 3201558 w 3201558"/>
              <a:gd name="connsiteY2" fmla="*/ 1828800 h 4728410"/>
              <a:gd name="connsiteX3" fmla="*/ 1529169 w 3201558"/>
              <a:gd name="connsiteY3" fmla="*/ 4728410 h 4728410"/>
              <a:gd name="connsiteX4" fmla="*/ 1158 w 3201558"/>
              <a:gd name="connsiteY4" fmla="*/ 4704348 h 4728410"/>
              <a:gd name="connsiteX0" fmla="*/ 1158 w 3201558"/>
              <a:gd name="connsiteY0" fmla="*/ 4704348 h 4728410"/>
              <a:gd name="connsiteX1" fmla="*/ 1158 w 3201558"/>
              <a:gd name="connsiteY1" fmla="*/ 0 h 4728410"/>
              <a:gd name="connsiteX2" fmla="*/ 3201558 w 3201558"/>
              <a:gd name="connsiteY2" fmla="*/ 1852863 h 4728410"/>
              <a:gd name="connsiteX3" fmla="*/ 1529169 w 3201558"/>
              <a:gd name="connsiteY3" fmla="*/ 4728410 h 4728410"/>
              <a:gd name="connsiteX4" fmla="*/ 1158 w 3201558"/>
              <a:gd name="connsiteY4" fmla="*/ 4704348 h 4728410"/>
              <a:gd name="connsiteX0" fmla="*/ 12032 w 3212432"/>
              <a:gd name="connsiteY0" fmla="*/ 4740442 h 4764504"/>
              <a:gd name="connsiteX1" fmla="*/ 0 w 3212432"/>
              <a:gd name="connsiteY1" fmla="*/ 0 h 4764504"/>
              <a:gd name="connsiteX2" fmla="*/ 3212432 w 3212432"/>
              <a:gd name="connsiteY2" fmla="*/ 1888957 h 4764504"/>
              <a:gd name="connsiteX3" fmla="*/ 1540043 w 3212432"/>
              <a:gd name="connsiteY3" fmla="*/ 4764504 h 4764504"/>
              <a:gd name="connsiteX4" fmla="*/ 12032 w 3212432"/>
              <a:gd name="connsiteY4" fmla="*/ 4740442 h 4764504"/>
              <a:gd name="connsiteX0" fmla="*/ 3111 w 3203511"/>
              <a:gd name="connsiteY0" fmla="*/ 4700297 h 4724359"/>
              <a:gd name="connsiteX1" fmla="*/ 0 w 3203511"/>
              <a:gd name="connsiteY1" fmla="*/ 0 h 4724359"/>
              <a:gd name="connsiteX2" fmla="*/ 3203511 w 3203511"/>
              <a:gd name="connsiteY2" fmla="*/ 1848812 h 4724359"/>
              <a:gd name="connsiteX3" fmla="*/ 1531122 w 3203511"/>
              <a:gd name="connsiteY3" fmla="*/ 4724359 h 4724359"/>
              <a:gd name="connsiteX4" fmla="*/ 3111 w 3203511"/>
              <a:gd name="connsiteY4" fmla="*/ 4700297 h 4724359"/>
              <a:gd name="connsiteX0" fmla="*/ 9461 w 3203511"/>
              <a:gd name="connsiteY0" fmla="*/ 4700297 h 4724359"/>
              <a:gd name="connsiteX1" fmla="*/ 0 w 3203511"/>
              <a:gd name="connsiteY1" fmla="*/ 0 h 4724359"/>
              <a:gd name="connsiteX2" fmla="*/ 3203511 w 3203511"/>
              <a:gd name="connsiteY2" fmla="*/ 1848812 h 4724359"/>
              <a:gd name="connsiteX3" fmla="*/ 1531122 w 3203511"/>
              <a:gd name="connsiteY3" fmla="*/ 4724359 h 4724359"/>
              <a:gd name="connsiteX4" fmla="*/ 9461 w 3203511"/>
              <a:gd name="connsiteY4" fmla="*/ 4700297 h 4724359"/>
              <a:gd name="connsiteX0" fmla="*/ 9461 w 3203511"/>
              <a:gd name="connsiteY0" fmla="*/ 4700297 h 4700297"/>
              <a:gd name="connsiteX1" fmla="*/ 0 w 3203511"/>
              <a:gd name="connsiteY1" fmla="*/ 0 h 4700297"/>
              <a:gd name="connsiteX2" fmla="*/ 3203511 w 3203511"/>
              <a:gd name="connsiteY2" fmla="*/ 1848812 h 4700297"/>
              <a:gd name="connsiteX3" fmla="*/ 1553982 w 3203511"/>
              <a:gd name="connsiteY3" fmla="*/ 4686259 h 4700297"/>
              <a:gd name="connsiteX4" fmla="*/ 9461 w 3203511"/>
              <a:gd name="connsiteY4" fmla="*/ 4700297 h 4700297"/>
              <a:gd name="connsiteX0" fmla="*/ 4381 w 3203511"/>
              <a:gd name="connsiteY0" fmla="*/ 4687597 h 4687597"/>
              <a:gd name="connsiteX1" fmla="*/ 0 w 3203511"/>
              <a:gd name="connsiteY1" fmla="*/ 0 h 4687597"/>
              <a:gd name="connsiteX2" fmla="*/ 3203511 w 3203511"/>
              <a:gd name="connsiteY2" fmla="*/ 1848812 h 4687597"/>
              <a:gd name="connsiteX3" fmla="*/ 1553982 w 3203511"/>
              <a:gd name="connsiteY3" fmla="*/ 4686259 h 4687597"/>
              <a:gd name="connsiteX4" fmla="*/ 4381 w 3203511"/>
              <a:gd name="connsiteY4" fmla="*/ 4687597 h 4687597"/>
              <a:gd name="connsiteX0" fmla="*/ 4381 w 12203820"/>
              <a:gd name="connsiteY0" fmla="*/ 4693711 h 4693711"/>
              <a:gd name="connsiteX1" fmla="*/ 0 w 12203820"/>
              <a:gd name="connsiteY1" fmla="*/ 6114 h 4693711"/>
              <a:gd name="connsiteX2" fmla="*/ 12203820 w 12203820"/>
              <a:gd name="connsiteY2" fmla="*/ 0 h 4693711"/>
              <a:gd name="connsiteX3" fmla="*/ 1553982 w 12203820"/>
              <a:gd name="connsiteY3" fmla="*/ 4692373 h 4693711"/>
              <a:gd name="connsiteX4" fmla="*/ 4381 w 12203820"/>
              <a:gd name="connsiteY4" fmla="*/ 4693711 h 4693711"/>
              <a:gd name="connsiteX0" fmla="*/ 4381 w 12213274"/>
              <a:gd name="connsiteY0" fmla="*/ 4693711 h 6860807"/>
              <a:gd name="connsiteX1" fmla="*/ 0 w 12213274"/>
              <a:gd name="connsiteY1" fmla="*/ 6114 h 6860807"/>
              <a:gd name="connsiteX2" fmla="*/ 12203820 w 12213274"/>
              <a:gd name="connsiteY2" fmla="*/ 0 h 6860807"/>
              <a:gd name="connsiteX3" fmla="*/ 12213274 w 12213274"/>
              <a:gd name="connsiteY3" fmla="*/ 6860807 h 6860807"/>
              <a:gd name="connsiteX4" fmla="*/ 4381 w 12213274"/>
              <a:gd name="connsiteY4" fmla="*/ 4693711 h 6860807"/>
              <a:gd name="connsiteX0" fmla="*/ 4381 w 12213274"/>
              <a:gd name="connsiteY0" fmla="*/ 4693711 h 7224963"/>
              <a:gd name="connsiteX1" fmla="*/ 0 w 12213274"/>
              <a:gd name="connsiteY1" fmla="*/ 6114 h 7224963"/>
              <a:gd name="connsiteX2" fmla="*/ 12203820 w 12213274"/>
              <a:gd name="connsiteY2" fmla="*/ 0 h 7224963"/>
              <a:gd name="connsiteX3" fmla="*/ 12213274 w 12213274"/>
              <a:gd name="connsiteY3" fmla="*/ 6860807 h 7224963"/>
              <a:gd name="connsiteX4" fmla="*/ 9444445 w 12213274"/>
              <a:gd name="connsiteY4" fmla="*/ 7203748 h 7224963"/>
              <a:gd name="connsiteX5" fmla="*/ 4381 w 12213274"/>
              <a:gd name="connsiteY5" fmla="*/ 4693711 h 7224963"/>
              <a:gd name="connsiteX0" fmla="*/ 4381 w 12213274"/>
              <a:gd name="connsiteY0" fmla="*/ 4693711 h 7207198"/>
              <a:gd name="connsiteX1" fmla="*/ 0 w 12213274"/>
              <a:gd name="connsiteY1" fmla="*/ 6114 h 7207198"/>
              <a:gd name="connsiteX2" fmla="*/ 12203820 w 12213274"/>
              <a:gd name="connsiteY2" fmla="*/ 0 h 7207198"/>
              <a:gd name="connsiteX3" fmla="*/ 12213274 w 12213274"/>
              <a:gd name="connsiteY3" fmla="*/ 6860807 h 7207198"/>
              <a:gd name="connsiteX4" fmla="*/ 9444445 w 12213274"/>
              <a:gd name="connsiteY4" fmla="*/ 7203748 h 7207198"/>
              <a:gd name="connsiteX5" fmla="*/ 4381 w 12213274"/>
              <a:gd name="connsiteY5" fmla="*/ 4693711 h 7207198"/>
              <a:gd name="connsiteX0" fmla="*/ 4381 w 12213274"/>
              <a:gd name="connsiteY0" fmla="*/ 4693711 h 6885393"/>
              <a:gd name="connsiteX1" fmla="*/ 0 w 12213274"/>
              <a:gd name="connsiteY1" fmla="*/ 6114 h 6885393"/>
              <a:gd name="connsiteX2" fmla="*/ 12203820 w 12213274"/>
              <a:gd name="connsiteY2" fmla="*/ 0 h 6885393"/>
              <a:gd name="connsiteX3" fmla="*/ 12213274 w 12213274"/>
              <a:gd name="connsiteY3" fmla="*/ 6860807 h 6885393"/>
              <a:gd name="connsiteX4" fmla="*/ 9679576 w 12213274"/>
              <a:gd name="connsiteY4" fmla="*/ 6877176 h 6885393"/>
              <a:gd name="connsiteX5" fmla="*/ 4381 w 12213274"/>
              <a:gd name="connsiteY5" fmla="*/ 4693711 h 6885393"/>
              <a:gd name="connsiteX0" fmla="*/ 4381 w 12213274"/>
              <a:gd name="connsiteY0" fmla="*/ 4693711 h 6901759"/>
              <a:gd name="connsiteX1" fmla="*/ 0 w 12213274"/>
              <a:gd name="connsiteY1" fmla="*/ 6114 h 6901759"/>
              <a:gd name="connsiteX2" fmla="*/ 12203820 w 12213274"/>
              <a:gd name="connsiteY2" fmla="*/ 0 h 6901759"/>
              <a:gd name="connsiteX3" fmla="*/ 12213274 w 12213274"/>
              <a:gd name="connsiteY3" fmla="*/ 6860807 h 6901759"/>
              <a:gd name="connsiteX4" fmla="*/ 9679576 w 12213274"/>
              <a:gd name="connsiteY4" fmla="*/ 6877176 h 6901759"/>
              <a:gd name="connsiteX5" fmla="*/ 4381 w 12213274"/>
              <a:gd name="connsiteY5" fmla="*/ 4693711 h 6901759"/>
              <a:gd name="connsiteX0" fmla="*/ 4381 w 12213274"/>
              <a:gd name="connsiteY0" fmla="*/ 2642843 h 6901759"/>
              <a:gd name="connsiteX1" fmla="*/ 0 w 12213274"/>
              <a:gd name="connsiteY1" fmla="*/ 6114 h 6901759"/>
              <a:gd name="connsiteX2" fmla="*/ 12203820 w 12213274"/>
              <a:gd name="connsiteY2" fmla="*/ 0 h 6901759"/>
              <a:gd name="connsiteX3" fmla="*/ 12213274 w 12213274"/>
              <a:gd name="connsiteY3" fmla="*/ 6860807 h 6901759"/>
              <a:gd name="connsiteX4" fmla="*/ 9679576 w 12213274"/>
              <a:gd name="connsiteY4" fmla="*/ 6877176 h 6901759"/>
              <a:gd name="connsiteX5" fmla="*/ 4381 w 12213274"/>
              <a:gd name="connsiteY5" fmla="*/ 2642843 h 6901759"/>
              <a:gd name="connsiteX0" fmla="*/ 4381 w 12213274"/>
              <a:gd name="connsiteY0" fmla="*/ 2642843 h 6901759"/>
              <a:gd name="connsiteX1" fmla="*/ 0 w 12213274"/>
              <a:gd name="connsiteY1" fmla="*/ 6114 h 6901759"/>
              <a:gd name="connsiteX2" fmla="*/ 12203820 w 12213274"/>
              <a:gd name="connsiteY2" fmla="*/ 0 h 6901759"/>
              <a:gd name="connsiteX3" fmla="*/ 12213274 w 12213274"/>
              <a:gd name="connsiteY3" fmla="*/ 6860807 h 6901759"/>
              <a:gd name="connsiteX4" fmla="*/ 9679576 w 12213274"/>
              <a:gd name="connsiteY4" fmla="*/ 6877176 h 6901759"/>
              <a:gd name="connsiteX5" fmla="*/ 10058399 w 12213274"/>
              <a:gd name="connsiteY5" fmla="*/ 5348824 h 6901759"/>
              <a:gd name="connsiteX6" fmla="*/ 4381 w 12213274"/>
              <a:gd name="connsiteY6" fmla="*/ 2642843 h 6901759"/>
              <a:gd name="connsiteX0" fmla="*/ 4381 w 12213274"/>
              <a:gd name="connsiteY0" fmla="*/ 2642843 h 6901759"/>
              <a:gd name="connsiteX1" fmla="*/ 0 w 12213274"/>
              <a:gd name="connsiteY1" fmla="*/ 6114 h 6901759"/>
              <a:gd name="connsiteX2" fmla="*/ 12203820 w 12213274"/>
              <a:gd name="connsiteY2" fmla="*/ 0 h 6901759"/>
              <a:gd name="connsiteX3" fmla="*/ 12213274 w 12213274"/>
              <a:gd name="connsiteY3" fmla="*/ 6860807 h 6901759"/>
              <a:gd name="connsiteX4" fmla="*/ 9679576 w 12213274"/>
              <a:gd name="connsiteY4" fmla="*/ 6877176 h 6901759"/>
              <a:gd name="connsiteX5" fmla="*/ 10058399 w 12213274"/>
              <a:gd name="connsiteY5" fmla="*/ 5348824 h 6901759"/>
              <a:gd name="connsiteX6" fmla="*/ 4381 w 12213274"/>
              <a:gd name="connsiteY6" fmla="*/ 2642843 h 6901759"/>
              <a:gd name="connsiteX0" fmla="*/ 4381 w 12213274"/>
              <a:gd name="connsiteY0" fmla="*/ 2642843 h 6901759"/>
              <a:gd name="connsiteX1" fmla="*/ 0 w 12213274"/>
              <a:gd name="connsiteY1" fmla="*/ 6114 h 6901759"/>
              <a:gd name="connsiteX2" fmla="*/ 12203820 w 12213274"/>
              <a:gd name="connsiteY2" fmla="*/ 0 h 6901759"/>
              <a:gd name="connsiteX3" fmla="*/ 12213274 w 12213274"/>
              <a:gd name="connsiteY3" fmla="*/ 6860807 h 6901759"/>
              <a:gd name="connsiteX4" fmla="*/ 9679576 w 12213274"/>
              <a:gd name="connsiteY4" fmla="*/ 6877176 h 6901759"/>
              <a:gd name="connsiteX5" fmla="*/ 10058399 w 12213274"/>
              <a:gd name="connsiteY5" fmla="*/ 5348824 h 6901759"/>
              <a:gd name="connsiteX6" fmla="*/ 4381 w 12213274"/>
              <a:gd name="connsiteY6" fmla="*/ 2642843 h 6901759"/>
              <a:gd name="connsiteX0" fmla="*/ 4381 w 12213274"/>
              <a:gd name="connsiteY0" fmla="*/ 2642843 h 6901759"/>
              <a:gd name="connsiteX1" fmla="*/ 0 w 12213274"/>
              <a:gd name="connsiteY1" fmla="*/ 6114 h 6901759"/>
              <a:gd name="connsiteX2" fmla="*/ 12203820 w 12213274"/>
              <a:gd name="connsiteY2" fmla="*/ 0 h 6901759"/>
              <a:gd name="connsiteX3" fmla="*/ 12213274 w 12213274"/>
              <a:gd name="connsiteY3" fmla="*/ 6860807 h 6901759"/>
              <a:gd name="connsiteX4" fmla="*/ 9679576 w 12213274"/>
              <a:gd name="connsiteY4" fmla="*/ 6877176 h 6901759"/>
              <a:gd name="connsiteX5" fmla="*/ 10071462 w 12213274"/>
              <a:gd name="connsiteY5" fmla="*/ 5388012 h 6901759"/>
              <a:gd name="connsiteX6" fmla="*/ 4381 w 12213274"/>
              <a:gd name="connsiteY6" fmla="*/ 2642843 h 6901759"/>
              <a:gd name="connsiteX0" fmla="*/ 4381 w 12213274"/>
              <a:gd name="connsiteY0" fmla="*/ 2668969 h 6901759"/>
              <a:gd name="connsiteX1" fmla="*/ 0 w 12213274"/>
              <a:gd name="connsiteY1" fmla="*/ 6114 h 6901759"/>
              <a:gd name="connsiteX2" fmla="*/ 12203820 w 12213274"/>
              <a:gd name="connsiteY2" fmla="*/ 0 h 6901759"/>
              <a:gd name="connsiteX3" fmla="*/ 12213274 w 12213274"/>
              <a:gd name="connsiteY3" fmla="*/ 6860807 h 6901759"/>
              <a:gd name="connsiteX4" fmla="*/ 9679576 w 12213274"/>
              <a:gd name="connsiteY4" fmla="*/ 6877176 h 6901759"/>
              <a:gd name="connsiteX5" fmla="*/ 10071462 w 12213274"/>
              <a:gd name="connsiteY5" fmla="*/ 5388012 h 6901759"/>
              <a:gd name="connsiteX6" fmla="*/ 4381 w 12213274"/>
              <a:gd name="connsiteY6" fmla="*/ 2668969 h 6901759"/>
              <a:gd name="connsiteX0" fmla="*/ 4381 w 12213274"/>
              <a:gd name="connsiteY0" fmla="*/ 2668969 h 6901759"/>
              <a:gd name="connsiteX1" fmla="*/ 0 w 12213274"/>
              <a:gd name="connsiteY1" fmla="*/ 6114 h 6901759"/>
              <a:gd name="connsiteX2" fmla="*/ 12203820 w 12213274"/>
              <a:gd name="connsiteY2" fmla="*/ 0 h 6901759"/>
              <a:gd name="connsiteX3" fmla="*/ 12213274 w 12213274"/>
              <a:gd name="connsiteY3" fmla="*/ 6860807 h 6901759"/>
              <a:gd name="connsiteX4" fmla="*/ 9679576 w 12213274"/>
              <a:gd name="connsiteY4" fmla="*/ 6877176 h 6901759"/>
              <a:gd name="connsiteX5" fmla="*/ 10084162 w 12213274"/>
              <a:gd name="connsiteY5" fmla="*/ 5375312 h 6901759"/>
              <a:gd name="connsiteX6" fmla="*/ 4381 w 12213274"/>
              <a:gd name="connsiteY6" fmla="*/ 2668969 h 6901759"/>
              <a:gd name="connsiteX0" fmla="*/ 4381 w 12213274"/>
              <a:gd name="connsiteY0" fmla="*/ 2668969 h 6884913"/>
              <a:gd name="connsiteX1" fmla="*/ 0 w 12213274"/>
              <a:gd name="connsiteY1" fmla="*/ 6114 h 6884913"/>
              <a:gd name="connsiteX2" fmla="*/ 12203820 w 12213274"/>
              <a:gd name="connsiteY2" fmla="*/ 0 h 6884913"/>
              <a:gd name="connsiteX3" fmla="*/ 12213274 w 12213274"/>
              <a:gd name="connsiteY3" fmla="*/ 6860807 h 6884913"/>
              <a:gd name="connsiteX4" fmla="*/ 9679576 w 12213274"/>
              <a:gd name="connsiteY4" fmla="*/ 6877176 h 6884913"/>
              <a:gd name="connsiteX5" fmla="*/ 10084162 w 12213274"/>
              <a:gd name="connsiteY5" fmla="*/ 5375312 h 6884913"/>
              <a:gd name="connsiteX6" fmla="*/ 4381 w 12213274"/>
              <a:gd name="connsiteY6" fmla="*/ 2668969 h 6884913"/>
              <a:gd name="connsiteX0" fmla="*/ 4381 w 12204467"/>
              <a:gd name="connsiteY0" fmla="*/ 2668969 h 6881968"/>
              <a:gd name="connsiteX1" fmla="*/ 0 w 12204467"/>
              <a:gd name="connsiteY1" fmla="*/ 6114 h 6881968"/>
              <a:gd name="connsiteX2" fmla="*/ 12203820 w 12204467"/>
              <a:gd name="connsiteY2" fmla="*/ 0 h 6881968"/>
              <a:gd name="connsiteX3" fmla="*/ 12200574 w 12204467"/>
              <a:gd name="connsiteY3" fmla="*/ 6848107 h 6881968"/>
              <a:gd name="connsiteX4" fmla="*/ 9679576 w 12204467"/>
              <a:gd name="connsiteY4" fmla="*/ 6877176 h 6881968"/>
              <a:gd name="connsiteX5" fmla="*/ 10084162 w 12204467"/>
              <a:gd name="connsiteY5" fmla="*/ 5375312 h 6881968"/>
              <a:gd name="connsiteX6" fmla="*/ 4381 w 12204467"/>
              <a:gd name="connsiteY6" fmla="*/ 2668969 h 6881968"/>
              <a:gd name="connsiteX0" fmla="*/ 4381 w 12204467"/>
              <a:gd name="connsiteY0" fmla="*/ 2668969 h 6868301"/>
              <a:gd name="connsiteX1" fmla="*/ 0 w 12204467"/>
              <a:gd name="connsiteY1" fmla="*/ 6114 h 6868301"/>
              <a:gd name="connsiteX2" fmla="*/ 12203820 w 12204467"/>
              <a:gd name="connsiteY2" fmla="*/ 0 h 6868301"/>
              <a:gd name="connsiteX3" fmla="*/ 12200574 w 12204467"/>
              <a:gd name="connsiteY3" fmla="*/ 6848107 h 6868301"/>
              <a:gd name="connsiteX4" fmla="*/ 9679576 w 12204467"/>
              <a:gd name="connsiteY4" fmla="*/ 6858126 h 6868301"/>
              <a:gd name="connsiteX5" fmla="*/ 10084162 w 12204467"/>
              <a:gd name="connsiteY5" fmla="*/ 5375312 h 6868301"/>
              <a:gd name="connsiteX6" fmla="*/ 4381 w 12204467"/>
              <a:gd name="connsiteY6" fmla="*/ 2668969 h 6868301"/>
              <a:gd name="connsiteX0" fmla="*/ 4381 w 12204467"/>
              <a:gd name="connsiteY0" fmla="*/ 2668969 h 6868301"/>
              <a:gd name="connsiteX1" fmla="*/ 0 w 12204467"/>
              <a:gd name="connsiteY1" fmla="*/ 6114 h 6868301"/>
              <a:gd name="connsiteX2" fmla="*/ 12203820 w 12204467"/>
              <a:gd name="connsiteY2" fmla="*/ 0 h 6868301"/>
              <a:gd name="connsiteX3" fmla="*/ 12200574 w 12204467"/>
              <a:gd name="connsiteY3" fmla="*/ 6848107 h 6868301"/>
              <a:gd name="connsiteX4" fmla="*/ 9679576 w 12204467"/>
              <a:gd name="connsiteY4" fmla="*/ 6858126 h 6868301"/>
              <a:gd name="connsiteX5" fmla="*/ 10084162 w 12204467"/>
              <a:gd name="connsiteY5" fmla="*/ 5375312 h 6868301"/>
              <a:gd name="connsiteX6" fmla="*/ 4381 w 12204467"/>
              <a:gd name="connsiteY6" fmla="*/ 2668969 h 6868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04467" h="6868301">
                <a:moveTo>
                  <a:pt x="4381" y="2668969"/>
                </a:moveTo>
                <a:cubicBezTo>
                  <a:pt x="370" y="1080800"/>
                  <a:pt x="4011" y="1594283"/>
                  <a:pt x="0" y="6114"/>
                </a:cubicBezTo>
                <a:lnTo>
                  <a:pt x="12203820" y="0"/>
                </a:lnTo>
                <a:cubicBezTo>
                  <a:pt x="12206971" y="2286936"/>
                  <a:pt x="12197423" y="4561171"/>
                  <a:pt x="12200574" y="6848107"/>
                </a:cubicBezTo>
                <a:cubicBezTo>
                  <a:pt x="12200739" y="6875336"/>
                  <a:pt x="9679048" y="6871175"/>
                  <a:pt x="9679576" y="6858126"/>
                </a:cubicBezTo>
                <a:cubicBezTo>
                  <a:pt x="10086883" y="5381479"/>
                  <a:pt x="10092870" y="5370957"/>
                  <a:pt x="10084162" y="5375312"/>
                </a:cubicBezTo>
                <a:lnTo>
                  <a:pt x="4381" y="2668969"/>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p>
        </p:txBody>
      </p:sp>
      <p:sp>
        <p:nvSpPr>
          <p:cNvPr id="4" name="Slide Number Placeholder 5">
            <a:extLst>
              <a:ext uri="{FF2B5EF4-FFF2-40B4-BE49-F238E27FC236}">
                <a16:creationId xmlns:a16="http://schemas.microsoft.com/office/drawing/2014/main" id="{1374452C-DBBF-4359-803E-2F40B78AD97B}"/>
              </a:ext>
            </a:extLst>
          </p:cNvPr>
          <p:cNvSpPr>
            <a:spLocks noGrp="1"/>
          </p:cNvSpPr>
          <p:nvPr>
            <p:ph type="sldNum" sz="quarter" idx="4"/>
          </p:nvPr>
        </p:nvSpPr>
        <p:spPr>
          <a:xfrm>
            <a:off x="10210800" y="6279423"/>
            <a:ext cx="1371600" cy="365125"/>
          </a:xfrm>
          <a:prstGeom prst="rect">
            <a:avLst/>
          </a:prstGeom>
          <a:noFill/>
        </p:spPr>
        <p:txBody>
          <a:bodyPr vert="horz" lIns="91440" tIns="45720" rIns="91440" bIns="45720" rtlCol="0" anchor="ctr"/>
          <a:lstStyle>
            <a:lvl1pPr algn="r" eaLnBrk="1" fontAlgn="auto" hangingPunct="1">
              <a:spcBef>
                <a:spcPts val="0"/>
              </a:spcBef>
              <a:spcAft>
                <a:spcPts val="0"/>
              </a:spcAft>
              <a:defRPr lang="en-US" sz="1600" smtClean="0">
                <a:solidFill>
                  <a:srgbClr val="B1B3B3"/>
                </a:solidFill>
              </a:defRPr>
            </a:lvl1pPr>
          </a:lstStyle>
          <a:p>
            <a:pPr>
              <a:defRPr/>
            </a:pPr>
            <a:fld id="{DADBB38E-37F0-4099-9E14-30415241E9AC}" type="slidenum">
              <a:rPr lang="en-US" smtClean="0"/>
              <a:pPr>
                <a:defRPr/>
              </a:pPr>
              <a:t>‹#›</a:t>
            </a:fld>
            <a:endParaRPr lang="en-US" dirty="0"/>
          </a:p>
        </p:txBody>
      </p:sp>
    </p:spTree>
    <p:extLst>
      <p:ext uri="{BB962C8B-B14F-4D97-AF65-F5344CB8AC3E}">
        <p14:creationId xmlns:p14="http://schemas.microsoft.com/office/powerpoint/2010/main" val="10709004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UT19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9D480-F122-4955-9B52-236025FBE0D0}"/>
              </a:ext>
            </a:extLst>
          </p:cNvPr>
          <p:cNvSpPr>
            <a:spLocks noGrp="1"/>
          </p:cNvSpPr>
          <p:nvPr>
            <p:ph type="title"/>
          </p:nvPr>
        </p:nvSpPr>
        <p:spPr>
          <a:xfrm>
            <a:off x="609600" y="365125"/>
            <a:ext cx="109728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15530FBA-AA3D-43AC-89B6-682CCF13B599}"/>
              </a:ext>
            </a:extLst>
          </p:cNvPr>
          <p:cNvSpPr>
            <a:spLocks noGrp="1"/>
          </p:cNvSpPr>
          <p:nvPr>
            <p:ph sz="half" idx="1"/>
          </p:nvPr>
        </p:nvSpPr>
        <p:spPr>
          <a:xfrm>
            <a:off x="609600" y="1825625"/>
            <a:ext cx="5410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BA2B9E6-A1AE-4A2C-AE29-BAD7B3139C8C}"/>
              </a:ext>
            </a:extLst>
          </p:cNvPr>
          <p:cNvSpPr>
            <a:spLocks noGrp="1"/>
          </p:cNvSpPr>
          <p:nvPr>
            <p:ph sz="half" idx="2"/>
          </p:nvPr>
        </p:nvSpPr>
        <p:spPr>
          <a:xfrm>
            <a:off x="6172200" y="1825625"/>
            <a:ext cx="5410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a:extLst>
              <a:ext uri="{FF2B5EF4-FFF2-40B4-BE49-F238E27FC236}">
                <a16:creationId xmlns:a16="http://schemas.microsoft.com/office/drawing/2014/main" id="{EDCA2C7C-6300-43A0-911F-AB2B01E44488}"/>
              </a:ext>
            </a:extLst>
          </p:cNvPr>
          <p:cNvSpPr>
            <a:spLocks noGrp="1"/>
          </p:cNvSpPr>
          <p:nvPr>
            <p:ph type="sldNum" sz="quarter" idx="4"/>
          </p:nvPr>
        </p:nvSpPr>
        <p:spPr>
          <a:xfrm>
            <a:off x="10210800" y="6279423"/>
            <a:ext cx="1371600" cy="365125"/>
          </a:xfrm>
          <a:prstGeom prst="rect">
            <a:avLst/>
          </a:prstGeom>
          <a:noFill/>
        </p:spPr>
        <p:txBody>
          <a:bodyPr vert="horz" lIns="91440" tIns="45720" rIns="91440" bIns="45720" rtlCol="0" anchor="ctr"/>
          <a:lstStyle>
            <a:lvl1pPr algn="r" eaLnBrk="1" fontAlgn="auto" hangingPunct="1">
              <a:spcBef>
                <a:spcPts val="0"/>
              </a:spcBef>
              <a:spcAft>
                <a:spcPts val="0"/>
              </a:spcAft>
              <a:defRPr lang="en-US" sz="1600" smtClean="0">
                <a:solidFill>
                  <a:srgbClr val="B1B3B3"/>
                </a:solidFill>
              </a:defRPr>
            </a:lvl1pPr>
          </a:lstStyle>
          <a:p>
            <a:pPr>
              <a:defRPr/>
            </a:pPr>
            <a:fld id="{DADBB38E-37F0-4099-9E14-30415241E9AC}" type="slidenum">
              <a:rPr lang="en-US" smtClean="0"/>
              <a:pPr>
                <a:defRPr/>
              </a:pPr>
              <a:t>‹#›</a:t>
            </a:fld>
            <a:endParaRPr lang="en-US" dirty="0"/>
          </a:p>
        </p:txBody>
      </p:sp>
    </p:spTree>
    <p:extLst>
      <p:ext uri="{BB962C8B-B14F-4D97-AF65-F5344CB8AC3E}">
        <p14:creationId xmlns:p14="http://schemas.microsoft.com/office/powerpoint/2010/main" val="29193198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941C7-5902-4D75-A40E-9BA38149C8FE}"/>
              </a:ext>
            </a:extLst>
          </p:cNvPr>
          <p:cNvSpPr>
            <a:spLocks noGrp="1"/>
          </p:cNvSpPr>
          <p:nvPr>
            <p:ph type="title"/>
          </p:nvPr>
        </p:nvSpPr>
        <p:spPr>
          <a:xfrm>
            <a:off x="609600" y="2103437"/>
            <a:ext cx="10972800" cy="1325563"/>
          </a:xfrm>
        </p:spPr>
        <p:txBody>
          <a:bodyPr/>
          <a:lstStyle/>
          <a:p>
            <a:r>
              <a:rPr lang="en-US"/>
              <a:t>Click to edit Master title style</a:t>
            </a:r>
          </a:p>
        </p:txBody>
      </p:sp>
      <p:pic>
        <p:nvPicPr>
          <p:cNvPr id="6" name="Picture 6">
            <a:hlinkClick r:id="rId2" action="ppaction://hlinkfile"/>
            <a:extLst>
              <a:ext uri="{FF2B5EF4-FFF2-40B4-BE49-F238E27FC236}">
                <a16:creationId xmlns:a16="http://schemas.microsoft.com/office/drawing/2014/main" id="{2932082E-EC7B-4E82-907C-A6B30335036E}"/>
              </a:ext>
            </a:extLst>
          </p:cNvPr>
          <p:cNvPicPr>
            <a:picLocks noChangeAspect="1" noChangeArrowheads="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bwMode="auto">
          <a:xfrm>
            <a:off x="432000" y="360000"/>
            <a:ext cx="32385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5">
            <a:extLst>
              <a:ext uri="{FF2B5EF4-FFF2-40B4-BE49-F238E27FC236}">
                <a16:creationId xmlns:a16="http://schemas.microsoft.com/office/drawing/2014/main" id="{19E6582D-1D00-43AE-9DF6-EBDF057D0923}"/>
              </a:ext>
            </a:extLst>
          </p:cNvPr>
          <p:cNvSpPr>
            <a:spLocks noGrp="1"/>
          </p:cNvSpPr>
          <p:nvPr>
            <p:ph type="sldNum" sz="quarter" idx="4"/>
          </p:nvPr>
        </p:nvSpPr>
        <p:spPr>
          <a:xfrm>
            <a:off x="10210800" y="6279423"/>
            <a:ext cx="1371600" cy="365125"/>
          </a:xfrm>
          <a:prstGeom prst="rect">
            <a:avLst/>
          </a:prstGeom>
          <a:noFill/>
        </p:spPr>
        <p:txBody>
          <a:bodyPr vert="horz" lIns="91440" tIns="45720" rIns="91440" bIns="45720" rtlCol="0" anchor="ctr"/>
          <a:lstStyle>
            <a:lvl1pPr algn="r" eaLnBrk="1" fontAlgn="auto" hangingPunct="1">
              <a:spcBef>
                <a:spcPts val="0"/>
              </a:spcBef>
              <a:spcAft>
                <a:spcPts val="0"/>
              </a:spcAft>
              <a:defRPr lang="en-US" sz="1600" smtClean="0">
                <a:solidFill>
                  <a:srgbClr val="B1B3B3"/>
                </a:solidFill>
              </a:defRPr>
            </a:lvl1pPr>
          </a:lstStyle>
          <a:p>
            <a:pPr>
              <a:defRPr/>
            </a:pPr>
            <a:fld id="{DADBB38E-37F0-4099-9E14-30415241E9AC}" type="slidenum">
              <a:rPr lang="en-US" smtClean="0"/>
              <a:pPr>
                <a:defRPr/>
              </a:pPr>
              <a:t>‹#›</a:t>
            </a:fld>
            <a:endParaRPr lang="en-US" dirty="0"/>
          </a:p>
        </p:txBody>
      </p:sp>
    </p:spTree>
    <p:extLst>
      <p:ext uri="{BB962C8B-B14F-4D97-AF65-F5344CB8AC3E}">
        <p14:creationId xmlns:p14="http://schemas.microsoft.com/office/powerpoint/2010/main" val="20164881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UT19_Coopera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2B98602C-5CF7-45C3-AE90-59D07E66BF8F}"/>
              </a:ext>
            </a:extLst>
          </p:cNvPr>
          <p:cNvSpPr>
            <a:spLocks noGrp="1"/>
          </p:cNvSpPr>
          <p:nvPr>
            <p:ph type="body" sz="quarter" idx="10"/>
          </p:nvPr>
        </p:nvSpPr>
        <p:spPr>
          <a:xfrm>
            <a:off x="304154" y="685800"/>
            <a:ext cx="3734446" cy="5486400"/>
          </a:xfrm>
        </p:spPr>
        <p:txBody>
          <a:bodyPr/>
          <a:lstStyle>
            <a:lvl1pPr marL="457200" indent="-457200">
              <a:buFont typeface="Arial" panose="020B0604020202020204" pitchFamily="34" charset="0"/>
              <a:buChar char="•"/>
              <a:defRPr>
                <a:solidFill>
                  <a:schemeClr val="tx1"/>
                </a:solidFill>
              </a:defRPr>
            </a:lvl1pPr>
            <a:lvl2pPr marL="800100" indent="-342900">
              <a:buFont typeface="Arial" panose="020B0604020202020204" pitchFamily="34" charset="0"/>
              <a:buChar char="•"/>
              <a:defRPr>
                <a:solidFill>
                  <a:schemeClr val="tx1"/>
                </a:solidFill>
              </a:defRPr>
            </a:lvl2pPr>
            <a:lvl3pPr marL="1257300" indent="-342900">
              <a:buFont typeface="Arial" panose="020B0604020202020204" pitchFamily="34" charset="0"/>
              <a:buChar char="•"/>
              <a:defRPr>
                <a:solidFill>
                  <a:schemeClr val="tx1"/>
                </a:solidFill>
              </a:defRPr>
            </a:lvl3pPr>
            <a:lvl4pPr marL="1657350" indent="-285750">
              <a:buFont typeface="Arial" panose="020B0604020202020204" pitchFamily="34" charset="0"/>
              <a:buChar char="•"/>
              <a:defRPr>
                <a:solidFill>
                  <a:schemeClr val="tx1"/>
                </a:solidFill>
              </a:defRPr>
            </a:lvl4pPr>
            <a:lvl5pPr marL="2114550" indent="-285750">
              <a:buFont typeface="Arial" panose="020B0604020202020204" pitchFamily="34" charset="0"/>
              <a:buChar cha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889771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UT19_White_Logo on Imag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2B7FF3CF-7261-4C31-BA96-1D26E5283625}"/>
              </a:ext>
            </a:extLst>
          </p:cNvPr>
          <p:cNvSpPr>
            <a:spLocks noGrp="1"/>
          </p:cNvSpPr>
          <p:nvPr>
            <p:ph type="pic" sz="quarter" idx="10"/>
          </p:nvPr>
        </p:nvSpPr>
        <p:spPr>
          <a:xfrm>
            <a:off x="0" y="0"/>
            <a:ext cx="12192000" cy="6858000"/>
          </a:xfrm>
        </p:spPr>
        <p:txBody>
          <a:bodyPr/>
          <a:lstStyle/>
          <a:p>
            <a:endParaRPr lang="en-US"/>
          </a:p>
        </p:txBody>
      </p:sp>
      <p:pic>
        <p:nvPicPr>
          <p:cNvPr id="7" name="Picture 6">
            <a:hlinkClick r:id="rId2" action="ppaction://hlinkfile"/>
            <a:extLst>
              <a:ext uri="{FF2B5EF4-FFF2-40B4-BE49-F238E27FC236}">
                <a16:creationId xmlns:a16="http://schemas.microsoft.com/office/drawing/2014/main" id="{C60B0648-14A5-499B-87DB-94B43D3F76E8}"/>
              </a:ext>
            </a:extLst>
          </p:cNvPr>
          <p:cNvPicPr>
            <a:picLocks noChangeAspect="1" noChangeArrowheads="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bwMode="auto">
          <a:xfrm>
            <a:off x="432000" y="360000"/>
            <a:ext cx="32385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5">
            <a:extLst>
              <a:ext uri="{FF2B5EF4-FFF2-40B4-BE49-F238E27FC236}">
                <a16:creationId xmlns:a16="http://schemas.microsoft.com/office/drawing/2014/main" id="{B6A01F14-9E55-4FE2-9D20-7628D05FA07D}"/>
              </a:ext>
            </a:extLst>
          </p:cNvPr>
          <p:cNvSpPr>
            <a:spLocks noGrp="1"/>
          </p:cNvSpPr>
          <p:nvPr>
            <p:ph type="sldNum" sz="quarter" idx="4"/>
          </p:nvPr>
        </p:nvSpPr>
        <p:spPr>
          <a:xfrm>
            <a:off x="10210800" y="6279423"/>
            <a:ext cx="1371600" cy="365125"/>
          </a:xfrm>
          <a:prstGeom prst="rect">
            <a:avLst/>
          </a:prstGeom>
          <a:noFill/>
        </p:spPr>
        <p:txBody>
          <a:bodyPr vert="horz" lIns="91440" tIns="45720" rIns="91440" bIns="45720" rtlCol="0" anchor="ctr"/>
          <a:lstStyle>
            <a:lvl1pPr algn="r" eaLnBrk="1" fontAlgn="auto" hangingPunct="1">
              <a:spcBef>
                <a:spcPts val="0"/>
              </a:spcBef>
              <a:spcAft>
                <a:spcPts val="0"/>
              </a:spcAft>
              <a:defRPr lang="en-US" sz="1600" smtClean="0">
                <a:solidFill>
                  <a:srgbClr val="B1B3B3"/>
                </a:solidFill>
              </a:defRPr>
            </a:lvl1pPr>
          </a:lstStyle>
          <a:p>
            <a:pPr>
              <a:defRPr/>
            </a:pPr>
            <a:fld id="{DADBB38E-37F0-4099-9E14-30415241E9AC}" type="slidenum">
              <a:rPr lang="en-US" smtClean="0"/>
              <a:pPr>
                <a:defRPr/>
              </a:pPr>
              <a:t>‹#›</a:t>
            </a:fld>
            <a:endParaRPr lang="en-US" dirty="0"/>
          </a:p>
        </p:txBody>
      </p:sp>
    </p:spTree>
    <p:extLst>
      <p:ext uri="{BB962C8B-B14F-4D97-AF65-F5344CB8AC3E}">
        <p14:creationId xmlns:p14="http://schemas.microsoft.com/office/powerpoint/2010/main" val="4179911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UT19_White_Logo on Media">
    <p:spTree>
      <p:nvGrpSpPr>
        <p:cNvPr id="1" name=""/>
        <p:cNvGrpSpPr/>
        <p:nvPr/>
      </p:nvGrpSpPr>
      <p:grpSpPr>
        <a:xfrm>
          <a:off x="0" y="0"/>
          <a:ext cx="0" cy="0"/>
          <a:chOff x="0" y="0"/>
          <a:chExt cx="0" cy="0"/>
        </a:xfrm>
      </p:grpSpPr>
      <p:sp>
        <p:nvSpPr>
          <p:cNvPr id="3" name="Media Placeholder 2">
            <a:extLst>
              <a:ext uri="{FF2B5EF4-FFF2-40B4-BE49-F238E27FC236}">
                <a16:creationId xmlns:a16="http://schemas.microsoft.com/office/drawing/2014/main" id="{2A3322E5-CA0B-4FC7-BB6F-1C415A6CD34F}"/>
              </a:ext>
            </a:extLst>
          </p:cNvPr>
          <p:cNvSpPr>
            <a:spLocks noGrp="1"/>
          </p:cNvSpPr>
          <p:nvPr>
            <p:ph type="media" sz="quarter" idx="10"/>
          </p:nvPr>
        </p:nvSpPr>
        <p:spPr>
          <a:xfrm>
            <a:off x="0" y="0"/>
            <a:ext cx="12192000" cy="6858000"/>
          </a:xfrm>
        </p:spPr>
        <p:txBody>
          <a:bodyPr/>
          <a:lstStyle/>
          <a:p>
            <a:endParaRPr lang="en-US"/>
          </a:p>
        </p:txBody>
      </p:sp>
      <p:pic>
        <p:nvPicPr>
          <p:cNvPr id="7" name="Picture 6">
            <a:hlinkClick r:id="rId2" action="ppaction://hlinkfile"/>
            <a:extLst>
              <a:ext uri="{FF2B5EF4-FFF2-40B4-BE49-F238E27FC236}">
                <a16:creationId xmlns:a16="http://schemas.microsoft.com/office/drawing/2014/main" id="{C60B0648-14A5-499B-87DB-94B43D3F76E8}"/>
              </a:ext>
            </a:extLst>
          </p:cNvPr>
          <p:cNvPicPr>
            <a:picLocks noChangeAspect="1" noChangeArrowheads="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bwMode="auto">
          <a:xfrm>
            <a:off x="432000" y="360000"/>
            <a:ext cx="32385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5">
            <a:extLst>
              <a:ext uri="{FF2B5EF4-FFF2-40B4-BE49-F238E27FC236}">
                <a16:creationId xmlns:a16="http://schemas.microsoft.com/office/drawing/2014/main" id="{B6A01F14-9E55-4FE2-9D20-7628D05FA07D}"/>
              </a:ext>
            </a:extLst>
          </p:cNvPr>
          <p:cNvSpPr>
            <a:spLocks noGrp="1"/>
          </p:cNvSpPr>
          <p:nvPr>
            <p:ph type="sldNum" sz="quarter" idx="4"/>
          </p:nvPr>
        </p:nvSpPr>
        <p:spPr>
          <a:xfrm>
            <a:off x="10210800" y="6279423"/>
            <a:ext cx="1371600" cy="365125"/>
          </a:xfrm>
          <a:prstGeom prst="rect">
            <a:avLst/>
          </a:prstGeom>
          <a:noFill/>
        </p:spPr>
        <p:txBody>
          <a:bodyPr vert="horz" lIns="91440" tIns="45720" rIns="91440" bIns="45720" rtlCol="0" anchor="ctr"/>
          <a:lstStyle>
            <a:lvl1pPr algn="r" eaLnBrk="1" fontAlgn="auto" hangingPunct="1">
              <a:spcBef>
                <a:spcPts val="0"/>
              </a:spcBef>
              <a:spcAft>
                <a:spcPts val="0"/>
              </a:spcAft>
              <a:defRPr lang="en-US" sz="1600" smtClean="0">
                <a:solidFill>
                  <a:srgbClr val="B1B3B3"/>
                </a:solidFill>
              </a:defRPr>
            </a:lvl1pPr>
          </a:lstStyle>
          <a:p>
            <a:pPr>
              <a:defRPr/>
            </a:pPr>
            <a:fld id="{DADBB38E-37F0-4099-9E14-30415241E9AC}" type="slidenum">
              <a:rPr lang="en-US" smtClean="0"/>
              <a:pPr>
                <a:defRPr/>
              </a:pPr>
              <a:t>‹#›</a:t>
            </a:fld>
            <a:endParaRPr lang="en-US" dirty="0"/>
          </a:p>
        </p:txBody>
      </p:sp>
    </p:spTree>
    <p:extLst>
      <p:ext uri="{BB962C8B-B14F-4D97-AF65-F5344CB8AC3E}">
        <p14:creationId xmlns:p14="http://schemas.microsoft.com/office/powerpoint/2010/main" val="6701917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UT19_Thank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2B98602C-5CF7-45C3-AE90-59D07E66BF8F}"/>
              </a:ext>
            </a:extLst>
          </p:cNvPr>
          <p:cNvSpPr>
            <a:spLocks noGrp="1"/>
          </p:cNvSpPr>
          <p:nvPr>
            <p:ph type="body" sz="quarter" idx="10" hasCustomPrompt="1"/>
          </p:nvPr>
        </p:nvSpPr>
        <p:spPr>
          <a:xfrm>
            <a:off x="304154" y="1371600"/>
            <a:ext cx="3276000" cy="2743200"/>
          </a:xfrm>
        </p:spPr>
        <p:txBody>
          <a:bodyPr/>
          <a:lstStyle>
            <a:lvl1pPr marL="0" indent="0">
              <a:buFont typeface="Arial" panose="020B0604020202020204" pitchFamily="34" charset="0"/>
              <a:buNone/>
              <a:defRPr>
                <a:solidFill>
                  <a:schemeClr val="tx1"/>
                </a:solidFill>
              </a:defRPr>
            </a:lvl1pPr>
            <a:lvl2pPr marL="457200" indent="0">
              <a:buFont typeface="Arial" panose="020B0604020202020204" pitchFamily="34" charset="0"/>
              <a:buNone/>
              <a:defRPr>
                <a:solidFill>
                  <a:schemeClr val="tx1"/>
                </a:solidFill>
              </a:defRPr>
            </a:lvl2pPr>
            <a:lvl3pPr marL="914400" indent="0">
              <a:buFont typeface="Arial" panose="020B0604020202020204" pitchFamily="34" charset="0"/>
              <a:buNone/>
              <a:defRPr>
                <a:solidFill>
                  <a:schemeClr val="tx1"/>
                </a:solidFill>
              </a:defRPr>
            </a:lvl3pPr>
            <a:lvl4pPr marL="1371600" indent="0">
              <a:buFont typeface="Arial" panose="020B0604020202020204" pitchFamily="34" charset="0"/>
              <a:buNone/>
              <a:defRPr>
                <a:solidFill>
                  <a:schemeClr val="tx1"/>
                </a:solidFill>
              </a:defRPr>
            </a:lvl4pPr>
            <a:lvl5pPr marL="1828800" indent="0">
              <a:buFont typeface="Arial" panose="020B0604020202020204" pitchFamily="34" charset="0"/>
              <a:buNone/>
              <a:defRPr>
                <a:solidFill>
                  <a:schemeClr val="tx1"/>
                </a:solidFill>
              </a:defRPr>
            </a:lvl5pPr>
          </a:lstStyle>
          <a:p>
            <a:pPr lvl="0"/>
            <a:r>
              <a:rPr lang="en-US" dirty="0"/>
              <a:t>Edit Master text styles</a:t>
            </a:r>
          </a:p>
        </p:txBody>
      </p:sp>
      <p:pic>
        <p:nvPicPr>
          <p:cNvPr id="3" name="Picture 6">
            <a:hlinkClick r:id="rId3" action="ppaction://hlinkfile"/>
            <a:extLst>
              <a:ext uri="{FF2B5EF4-FFF2-40B4-BE49-F238E27FC236}">
                <a16:creationId xmlns:a16="http://schemas.microsoft.com/office/drawing/2014/main" id="{6EBA2D69-2A0B-47F5-B25A-2F7129918010}"/>
              </a:ext>
            </a:extLst>
          </p:cNvPr>
          <p:cNvPicPr>
            <a:picLocks noChangeAspect="1" noChangeArrowheads="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bwMode="auto">
          <a:xfrm>
            <a:off x="432000" y="360000"/>
            <a:ext cx="32385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5">
            <a:extLst>
              <a:ext uri="{FF2B5EF4-FFF2-40B4-BE49-F238E27FC236}">
                <a16:creationId xmlns:a16="http://schemas.microsoft.com/office/drawing/2014/main" id="{A3B155C1-9AF9-4F62-88B2-05094D420177}"/>
              </a:ext>
            </a:extLst>
          </p:cNvPr>
          <p:cNvSpPr>
            <a:spLocks noGrp="1"/>
          </p:cNvSpPr>
          <p:nvPr>
            <p:ph type="sldNum" sz="quarter" idx="4"/>
          </p:nvPr>
        </p:nvSpPr>
        <p:spPr>
          <a:xfrm>
            <a:off x="10210800" y="6279423"/>
            <a:ext cx="1371600" cy="365125"/>
          </a:xfrm>
          <a:prstGeom prst="rect">
            <a:avLst/>
          </a:prstGeom>
          <a:noFill/>
        </p:spPr>
        <p:txBody>
          <a:bodyPr vert="horz" lIns="91440" tIns="45720" rIns="91440" bIns="45720" rtlCol="0" anchor="ctr"/>
          <a:lstStyle>
            <a:lvl1pPr algn="r" eaLnBrk="1" fontAlgn="auto" hangingPunct="1">
              <a:spcBef>
                <a:spcPts val="0"/>
              </a:spcBef>
              <a:spcAft>
                <a:spcPts val="0"/>
              </a:spcAft>
              <a:defRPr lang="en-US" sz="1600" smtClean="0">
                <a:solidFill>
                  <a:srgbClr val="B1B3B3"/>
                </a:solidFill>
              </a:defRPr>
            </a:lvl1pPr>
          </a:lstStyle>
          <a:p>
            <a:pPr>
              <a:defRPr/>
            </a:pPr>
            <a:fld id="{DADBB38E-37F0-4099-9E14-30415241E9AC}" type="slidenum">
              <a:rPr lang="en-US" smtClean="0"/>
              <a:pPr>
                <a:defRPr/>
              </a:pPr>
              <a:t>‹#›</a:t>
            </a:fld>
            <a:endParaRPr lang="en-US" dirty="0"/>
          </a:p>
        </p:txBody>
      </p:sp>
    </p:spTree>
    <p:extLst>
      <p:ext uri="{BB962C8B-B14F-4D97-AF65-F5344CB8AC3E}">
        <p14:creationId xmlns:p14="http://schemas.microsoft.com/office/powerpoint/2010/main" val="7821245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UT19_Thanks_empt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6">
            <a:hlinkClick r:id="rId3" action="ppaction://hlinkfile"/>
            <a:extLst>
              <a:ext uri="{FF2B5EF4-FFF2-40B4-BE49-F238E27FC236}">
                <a16:creationId xmlns:a16="http://schemas.microsoft.com/office/drawing/2014/main" id="{6EBA2D69-2A0B-47F5-B25A-2F7129918010}"/>
              </a:ext>
            </a:extLst>
          </p:cNvPr>
          <p:cNvPicPr>
            <a:picLocks noChangeAspect="1" noChangeArrowheads="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bwMode="auto">
          <a:xfrm>
            <a:off x="432000" y="360000"/>
            <a:ext cx="32385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5">
            <a:extLst>
              <a:ext uri="{FF2B5EF4-FFF2-40B4-BE49-F238E27FC236}">
                <a16:creationId xmlns:a16="http://schemas.microsoft.com/office/drawing/2014/main" id="{A3B155C1-9AF9-4F62-88B2-05094D420177}"/>
              </a:ext>
            </a:extLst>
          </p:cNvPr>
          <p:cNvSpPr>
            <a:spLocks noGrp="1"/>
          </p:cNvSpPr>
          <p:nvPr>
            <p:ph type="sldNum" sz="quarter" idx="4"/>
          </p:nvPr>
        </p:nvSpPr>
        <p:spPr>
          <a:xfrm>
            <a:off x="10210800" y="6279423"/>
            <a:ext cx="1371600" cy="365125"/>
          </a:xfrm>
          <a:prstGeom prst="rect">
            <a:avLst/>
          </a:prstGeom>
          <a:noFill/>
        </p:spPr>
        <p:txBody>
          <a:bodyPr vert="horz" lIns="91440" tIns="45720" rIns="91440" bIns="45720" rtlCol="0" anchor="ctr"/>
          <a:lstStyle>
            <a:lvl1pPr algn="r" eaLnBrk="1" fontAlgn="auto" hangingPunct="1">
              <a:spcBef>
                <a:spcPts val="0"/>
              </a:spcBef>
              <a:spcAft>
                <a:spcPts val="0"/>
              </a:spcAft>
              <a:defRPr lang="en-US" sz="1600" smtClean="0">
                <a:solidFill>
                  <a:srgbClr val="B1B3B3"/>
                </a:solidFill>
              </a:defRPr>
            </a:lvl1pPr>
          </a:lstStyle>
          <a:p>
            <a:pPr>
              <a:defRPr/>
            </a:pPr>
            <a:fld id="{DADBB38E-37F0-4099-9E14-30415241E9AC}" type="slidenum">
              <a:rPr lang="en-US" smtClean="0"/>
              <a:pPr>
                <a:defRPr/>
              </a:pPr>
              <a:t>‹#›</a:t>
            </a:fld>
            <a:endParaRPr lang="en-US" dirty="0"/>
          </a:p>
        </p:txBody>
      </p:sp>
      <p:sp>
        <p:nvSpPr>
          <p:cNvPr id="6" name="Text Placeholder 9">
            <a:extLst>
              <a:ext uri="{FF2B5EF4-FFF2-40B4-BE49-F238E27FC236}">
                <a16:creationId xmlns:a16="http://schemas.microsoft.com/office/drawing/2014/main" id="{4AB75798-8412-435B-880D-FC2BE56FF084}"/>
              </a:ext>
            </a:extLst>
          </p:cNvPr>
          <p:cNvSpPr>
            <a:spLocks noGrp="1"/>
          </p:cNvSpPr>
          <p:nvPr>
            <p:ph type="body" sz="quarter" idx="10" hasCustomPrompt="1"/>
          </p:nvPr>
        </p:nvSpPr>
        <p:spPr>
          <a:xfrm>
            <a:off x="3352800" y="2743200"/>
            <a:ext cx="5486400" cy="4800600"/>
          </a:xfrm>
        </p:spPr>
        <p:txBody>
          <a:bodyPr/>
          <a:lstStyle>
            <a:lvl1pPr marL="0" indent="0" algn="ctr">
              <a:buFontTx/>
              <a:buNone/>
              <a:defRPr>
                <a:solidFill>
                  <a:schemeClr val="bg1"/>
                </a:solidFill>
                <a:latin typeface="+mj-lt"/>
              </a:defRPr>
            </a:lvl1pPr>
            <a:lvl2pPr marL="457200" indent="0" algn="ctr">
              <a:buFontTx/>
              <a:buNone/>
              <a:defRPr>
                <a:solidFill>
                  <a:schemeClr val="bg1"/>
                </a:solidFill>
                <a:latin typeface="+mj-lt"/>
              </a:defRPr>
            </a:lvl2pPr>
            <a:lvl3pPr marL="914400" indent="0" algn="ctr">
              <a:buFontTx/>
              <a:buNone/>
              <a:defRPr>
                <a:solidFill>
                  <a:schemeClr val="bg1"/>
                </a:solidFill>
                <a:latin typeface="+mj-lt"/>
              </a:defRPr>
            </a:lvl3pPr>
            <a:lvl4pPr marL="1371600" indent="0" algn="ctr">
              <a:buFontTx/>
              <a:buNone/>
              <a:defRPr>
                <a:solidFill>
                  <a:schemeClr val="bg1"/>
                </a:solidFill>
                <a:latin typeface="+mj-lt"/>
              </a:defRPr>
            </a:lvl4pPr>
            <a:lvl5pPr marL="1828800" indent="0" algn="ctr">
              <a:buFontTx/>
              <a:buNone/>
              <a:defRPr>
                <a:solidFill>
                  <a:schemeClr val="bg1"/>
                </a:solidFill>
                <a:latin typeface="+mj-lt"/>
              </a:defRPr>
            </a:lvl5pPr>
          </a:lstStyle>
          <a:p>
            <a:pPr lvl="0"/>
            <a:r>
              <a:rPr lang="en-US" dirty="0"/>
              <a:t>Edit Master text styles</a:t>
            </a:r>
          </a:p>
        </p:txBody>
      </p:sp>
    </p:spTree>
    <p:extLst>
      <p:ext uri="{BB962C8B-B14F-4D97-AF65-F5344CB8AC3E}">
        <p14:creationId xmlns:p14="http://schemas.microsoft.com/office/powerpoint/2010/main" val="13316733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pic>
        <p:nvPicPr>
          <p:cNvPr id="15" name="Picture 14"/>
          <p:cNvPicPr>
            <a:picLocks noChangeAspect="1"/>
          </p:cNvPicPr>
          <p:nvPr userDrawn="1"/>
        </p:nvPicPr>
        <p:blipFill rotWithShape="1">
          <a:blip r:embed="rId2">
            <a:extLst>
              <a:ext uri="{28A0092B-C50C-407E-A947-70E740481C1C}">
                <a14:useLocalDpi xmlns:a14="http://schemas.microsoft.com/office/drawing/2010/main" val="0"/>
              </a:ext>
            </a:extLst>
          </a:blip>
          <a:srcRect l="49981" t="8131"/>
          <a:stretch/>
        </p:blipFill>
        <p:spPr>
          <a:xfrm>
            <a:off x="3717" y="0"/>
            <a:ext cx="3824156" cy="6300316"/>
          </a:xfrm>
          <a:prstGeom prst="rect">
            <a:avLst/>
          </a:prstGeom>
        </p:spPr>
      </p:pic>
      <p:cxnSp>
        <p:nvCxnSpPr>
          <p:cNvPr id="11" name="Straight Connector 10"/>
          <p:cNvCxnSpPr/>
          <p:nvPr userDrawn="1"/>
        </p:nvCxnSpPr>
        <p:spPr>
          <a:xfrm flipH="1">
            <a:off x="4156" y="1"/>
            <a:ext cx="2251258" cy="6857999"/>
          </a:xfrm>
          <a:prstGeom prst="line">
            <a:avLst/>
          </a:prstGeom>
          <a:solidFill>
            <a:schemeClr val="bg1"/>
          </a:solidFill>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itle Placeholder 1"/>
          <p:cNvSpPr>
            <a:spLocks noGrp="1"/>
          </p:cNvSpPr>
          <p:nvPr>
            <p:ph type="title" hasCustomPrompt="1"/>
          </p:nvPr>
        </p:nvSpPr>
        <p:spPr>
          <a:xfrm>
            <a:off x="2259570" y="602632"/>
            <a:ext cx="8760732" cy="1433218"/>
          </a:xfrm>
          <a:prstGeom prst="rect">
            <a:avLst/>
          </a:prstGeom>
        </p:spPr>
        <p:txBody>
          <a:bodyPr vert="horz" wrap="square" lIns="0" tIns="0" rIns="0" bIns="0" rtlCol="0" anchor="t">
            <a:noAutofit/>
          </a:bodyPr>
          <a:lstStyle>
            <a:lvl1pPr>
              <a:defRPr>
                <a:solidFill>
                  <a:schemeClr val="tx1"/>
                </a:solidFill>
              </a:defRPr>
            </a:lvl1pPr>
          </a:lstStyle>
          <a:p>
            <a:r>
              <a:rPr lang="en-US"/>
              <a:t>CLICK TO EDIT MASTER </a:t>
            </a:r>
            <a:br>
              <a:rPr lang="en-US"/>
            </a:br>
            <a:r>
              <a:rPr lang="en-US"/>
              <a:t>TITLE STYLE</a:t>
            </a:r>
          </a:p>
        </p:txBody>
      </p:sp>
      <p:sp>
        <p:nvSpPr>
          <p:cNvPr id="13" name="Text Placeholder 6"/>
          <p:cNvSpPr>
            <a:spLocks noGrp="1"/>
          </p:cNvSpPr>
          <p:nvPr>
            <p:ph type="body" sz="quarter" idx="10"/>
          </p:nvPr>
        </p:nvSpPr>
        <p:spPr>
          <a:xfrm>
            <a:off x="2255414" y="2713946"/>
            <a:ext cx="7685511" cy="325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661331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5D8A841E-D890-4E99-9E1F-0DB70974BEDC}"/>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1027" name="Text Placeholder 2">
            <a:extLst>
              <a:ext uri="{FF2B5EF4-FFF2-40B4-BE49-F238E27FC236}">
                <a16:creationId xmlns:a16="http://schemas.microsoft.com/office/drawing/2014/main" id="{D1639F06-EA6C-4DE7-9585-BB74C1D86ECE}"/>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4" name="Date Placeholder 3">
            <a:extLst>
              <a:ext uri="{FF2B5EF4-FFF2-40B4-BE49-F238E27FC236}">
                <a16:creationId xmlns:a16="http://schemas.microsoft.com/office/drawing/2014/main" id="{274CBB18-A9BE-4E26-AEF0-685B460BE6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r>
              <a:rPr lang="en-US"/>
              <a:t>13.6.2025</a:t>
            </a:r>
          </a:p>
        </p:txBody>
      </p:sp>
      <p:sp>
        <p:nvSpPr>
          <p:cNvPr id="5" name="Footer Placeholder 4">
            <a:extLst>
              <a:ext uri="{FF2B5EF4-FFF2-40B4-BE49-F238E27FC236}">
                <a16:creationId xmlns:a16="http://schemas.microsoft.com/office/drawing/2014/main" id="{BADC2685-CBD5-44D1-8549-850B27C75DA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r>
              <a:rPr lang="en-US"/>
              <a:t>Riigiabi: Eesti õiguskontekst ja Euroopa perspektiiv</a:t>
            </a:r>
          </a:p>
        </p:txBody>
      </p:sp>
      <p:sp>
        <p:nvSpPr>
          <p:cNvPr id="6" name="Slide Number Placeholder 5">
            <a:extLst>
              <a:ext uri="{FF2B5EF4-FFF2-40B4-BE49-F238E27FC236}">
                <a16:creationId xmlns:a16="http://schemas.microsoft.com/office/drawing/2014/main" id="{2E3CEBC4-24A6-4347-B47E-79B2708B9B7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defRPr>
            </a:lvl1pPr>
          </a:lstStyle>
          <a:p>
            <a:pPr>
              <a:defRPr/>
            </a:pPr>
            <a:fld id="{DADBB38E-37F0-4099-9E14-30415241E9AC}"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11" r:id="rId1"/>
    <p:sldLayoutId id="2147483725" r:id="rId2"/>
    <p:sldLayoutId id="2147483726" r:id="rId3"/>
    <p:sldLayoutId id="2147483713" r:id="rId4"/>
    <p:sldLayoutId id="2147483712" r:id="rId5"/>
    <p:sldLayoutId id="2147483714" r:id="rId6"/>
    <p:sldLayoutId id="2147483703" r:id="rId7"/>
    <p:sldLayoutId id="2147483723" r:id="rId8"/>
    <p:sldLayoutId id="2147483728" r:id="rId9"/>
    <p:sldLayoutId id="2147483716" r:id="rId10"/>
    <p:sldLayoutId id="2147483720" r:id="rId11"/>
    <p:sldLayoutId id="2147483715" r:id="rId12"/>
    <p:sldLayoutId id="2147483704" r:id="rId13"/>
    <p:sldLayoutId id="2147483705" r:id="rId14"/>
    <p:sldLayoutId id="2147483707" r:id="rId15"/>
    <p:sldLayoutId id="2147483722" r:id="rId16"/>
    <p:sldLayoutId id="2147483717" r:id="rId17"/>
    <p:sldLayoutId id="2147483724" r:id="rId18"/>
    <p:sldLayoutId id="2147483721" r:id="rId19"/>
    <p:sldLayoutId id="2147483727" r:id="rId20"/>
    <p:sldLayoutId id="2147483729" r:id="rId21"/>
  </p:sldLayoutIdLst>
  <p:hf hdr="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Rubik Bold" panose="00000800000000000000" pitchFamily="2" charset="-79"/>
        </a:defRPr>
      </a:lvl2pPr>
      <a:lvl3pPr algn="l" rtl="0" eaLnBrk="0" fontAlgn="base" hangingPunct="0">
        <a:lnSpc>
          <a:spcPct val="90000"/>
        </a:lnSpc>
        <a:spcBef>
          <a:spcPct val="0"/>
        </a:spcBef>
        <a:spcAft>
          <a:spcPct val="0"/>
        </a:spcAft>
        <a:defRPr sz="4400">
          <a:solidFill>
            <a:schemeClr val="tx1"/>
          </a:solidFill>
          <a:latin typeface="Rubik Bold" panose="00000800000000000000" pitchFamily="2" charset="-79"/>
        </a:defRPr>
      </a:lvl3pPr>
      <a:lvl4pPr algn="l" rtl="0" eaLnBrk="0" fontAlgn="base" hangingPunct="0">
        <a:lnSpc>
          <a:spcPct val="90000"/>
        </a:lnSpc>
        <a:spcBef>
          <a:spcPct val="0"/>
        </a:spcBef>
        <a:spcAft>
          <a:spcPct val="0"/>
        </a:spcAft>
        <a:defRPr sz="4400">
          <a:solidFill>
            <a:schemeClr val="tx1"/>
          </a:solidFill>
          <a:latin typeface="Rubik Bold" panose="00000800000000000000" pitchFamily="2" charset="-79"/>
        </a:defRPr>
      </a:lvl4pPr>
      <a:lvl5pPr algn="l" rtl="0" eaLnBrk="0" fontAlgn="base" hangingPunct="0">
        <a:lnSpc>
          <a:spcPct val="90000"/>
        </a:lnSpc>
        <a:spcBef>
          <a:spcPct val="0"/>
        </a:spcBef>
        <a:spcAft>
          <a:spcPct val="0"/>
        </a:spcAft>
        <a:defRPr sz="4400">
          <a:solidFill>
            <a:schemeClr val="tx1"/>
          </a:solidFill>
          <a:latin typeface="Rubik Bold" panose="00000800000000000000" pitchFamily="2" charset="-79"/>
        </a:defRPr>
      </a:lvl5pPr>
      <a:lvl6pPr marL="457200" algn="l" rtl="0" fontAlgn="base">
        <a:lnSpc>
          <a:spcPct val="90000"/>
        </a:lnSpc>
        <a:spcBef>
          <a:spcPct val="0"/>
        </a:spcBef>
        <a:spcAft>
          <a:spcPct val="0"/>
        </a:spcAft>
        <a:defRPr sz="4400">
          <a:solidFill>
            <a:schemeClr val="tx1"/>
          </a:solidFill>
          <a:latin typeface="Rubik Bold" panose="00000800000000000000" pitchFamily="2" charset="-79"/>
        </a:defRPr>
      </a:lvl6pPr>
      <a:lvl7pPr marL="914400" algn="l" rtl="0" fontAlgn="base">
        <a:lnSpc>
          <a:spcPct val="90000"/>
        </a:lnSpc>
        <a:spcBef>
          <a:spcPct val="0"/>
        </a:spcBef>
        <a:spcAft>
          <a:spcPct val="0"/>
        </a:spcAft>
        <a:defRPr sz="4400">
          <a:solidFill>
            <a:schemeClr val="tx1"/>
          </a:solidFill>
          <a:latin typeface="Rubik Bold" panose="00000800000000000000" pitchFamily="2" charset="-79"/>
        </a:defRPr>
      </a:lvl7pPr>
      <a:lvl8pPr marL="1371600" algn="l" rtl="0" fontAlgn="base">
        <a:lnSpc>
          <a:spcPct val="90000"/>
        </a:lnSpc>
        <a:spcBef>
          <a:spcPct val="0"/>
        </a:spcBef>
        <a:spcAft>
          <a:spcPct val="0"/>
        </a:spcAft>
        <a:defRPr sz="4400">
          <a:solidFill>
            <a:schemeClr val="tx1"/>
          </a:solidFill>
          <a:latin typeface="Rubik Bold" panose="00000800000000000000" pitchFamily="2" charset="-79"/>
        </a:defRPr>
      </a:lvl8pPr>
      <a:lvl9pPr marL="1828800" algn="l" rtl="0" fontAlgn="base">
        <a:lnSpc>
          <a:spcPct val="90000"/>
        </a:lnSpc>
        <a:spcBef>
          <a:spcPct val="0"/>
        </a:spcBef>
        <a:spcAft>
          <a:spcPct val="0"/>
        </a:spcAft>
        <a:defRPr sz="4400">
          <a:solidFill>
            <a:schemeClr val="tx1"/>
          </a:solidFill>
          <a:latin typeface="Rubik Bold" panose="00000800000000000000" pitchFamily="2" charset="-79"/>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BD2DCB0B-5AA7-48CC-BA52-4DF6BBBE1600}"/>
              </a:ext>
            </a:extLst>
          </p:cNvPr>
          <p:cNvSpPr>
            <a:spLocks noGrp="1"/>
          </p:cNvSpPr>
          <p:nvPr>
            <p:ph type="ctrTitle"/>
          </p:nvPr>
        </p:nvSpPr>
        <p:spPr>
          <a:xfrm>
            <a:off x="5943600" y="763200"/>
            <a:ext cx="5638799" cy="2132400"/>
          </a:xfrm>
        </p:spPr>
        <p:txBody>
          <a:bodyPr>
            <a:normAutofit/>
          </a:bodyPr>
          <a:lstStyle/>
          <a:p>
            <a:r>
              <a:rPr lang="et-EE" sz="4000" noProof="0" dirty="0">
                <a:latin typeface="Bookman Old Style" panose="02050604050505020204" pitchFamily="18" charset="0"/>
              </a:rPr>
              <a:t>Riigihanked, muud pakkumismenetlused ja riigiabi</a:t>
            </a:r>
          </a:p>
        </p:txBody>
      </p:sp>
      <p:sp>
        <p:nvSpPr>
          <p:cNvPr id="14" name="Subtitle 13">
            <a:extLst>
              <a:ext uri="{FF2B5EF4-FFF2-40B4-BE49-F238E27FC236}">
                <a16:creationId xmlns:a16="http://schemas.microsoft.com/office/drawing/2014/main" id="{3D8284BB-255B-470B-A5C5-EBF9EDA3CDC0}"/>
              </a:ext>
            </a:extLst>
          </p:cNvPr>
          <p:cNvSpPr>
            <a:spLocks noGrp="1"/>
          </p:cNvSpPr>
          <p:nvPr>
            <p:ph type="subTitle" idx="1"/>
          </p:nvPr>
        </p:nvSpPr>
        <p:spPr>
          <a:xfrm>
            <a:off x="5943600" y="3243600"/>
            <a:ext cx="5638799" cy="1655762"/>
          </a:xfrm>
        </p:spPr>
        <p:txBody>
          <a:bodyPr>
            <a:normAutofit/>
          </a:bodyPr>
          <a:lstStyle/>
          <a:p>
            <a:pPr>
              <a:lnSpc>
                <a:spcPct val="100000"/>
              </a:lnSpc>
            </a:pPr>
            <a:r>
              <a:rPr lang="et-EE" sz="2000" b="1" noProof="0" dirty="0">
                <a:latin typeface="Bookman Old Style" panose="02050604050505020204" pitchFamily="18" charset="0"/>
              </a:rPr>
              <a:t>Triinu Järviste</a:t>
            </a:r>
            <a:r>
              <a:rPr lang="et-EE" sz="2000" noProof="0" dirty="0">
                <a:latin typeface="Bookman Old Style" panose="02050604050505020204" pitchFamily="18" charset="0"/>
              </a:rPr>
              <a:t>, AB TGS Baltic</a:t>
            </a:r>
          </a:p>
          <a:p>
            <a:pPr>
              <a:lnSpc>
                <a:spcPct val="100000"/>
              </a:lnSpc>
            </a:pPr>
            <a:r>
              <a:rPr lang="et-EE" sz="2000" b="1" noProof="0" dirty="0">
                <a:latin typeface="Bookman Old Style" panose="02050604050505020204" pitchFamily="18" charset="0"/>
              </a:rPr>
              <a:t>Tanel Kalaus</a:t>
            </a:r>
            <a:r>
              <a:rPr lang="et-EE" sz="2000" noProof="0" dirty="0">
                <a:latin typeface="Bookman Old Style" panose="02050604050505020204" pitchFamily="18" charset="0"/>
              </a:rPr>
              <a:t>, AB TRINITI </a:t>
            </a:r>
          </a:p>
          <a:p>
            <a:pPr>
              <a:lnSpc>
                <a:spcPct val="100000"/>
              </a:lnSpc>
            </a:pPr>
            <a:r>
              <a:rPr lang="et-EE" sz="2000" b="1" noProof="0" dirty="0">
                <a:latin typeface="Bookman Old Style" panose="02050604050505020204" pitchFamily="18" charset="0"/>
              </a:rPr>
              <a:t>Pilleriin Peedosk</a:t>
            </a:r>
            <a:r>
              <a:rPr lang="et-EE" sz="2000" noProof="0" dirty="0">
                <a:latin typeface="Bookman Old Style" panose="02050604050505020204" pitchFamily="18" charset="0"/>
              </a:rPr>
              <a:t>, Elering AS ja Tartu Ülikooli õigusteaduskond</a:t>
            </a:r>
          </a:p>
        </p:txBody>
      </p:sp>
      <p:sp>
        <p:nvSpPr>
          <p:cNvPr id="15" name="Text Placeholder 14">
            <a:extLst>
              <a:ext uri="{FF2B5EF4-FFF2-40B4-BE49-F238E27FC236}">
                <a16:creationId xmlns:a16="http://schemas.microsoft.com/office/drawing/2014/main" id="{5EB4278F-2789-4086-864B-97EC652BBCE6}"/>
              </a:ext>
            </a:extLst>
          </p:cNvPr>
          <p:cNvSpPr>
            <a:spLocks noGrp="1"/>
          </p:cNvSpPr>
          <p:nvPr>
            <p:ph type="body" sz="quarter" idx="11"/>
          </p:nvPr>
        </p:nvSpPr>
        <p:spPr/>
        <p:txBody>
          <a:bodyPr/>
          <a:lstStyle/>
          <a:p>
            <a:r>
              <a:rPr lang="en-US" sz="2000" b="1" dirty="0">
                <a:latin typeface="+mn-lt"/>
              </a:rPr>
              <a:t>Mari Simovart</a:t>
            </a:r>
          </a:p>
        </p:txBody>
      </p:sp>
      <p:sp>
        <p:nvSpPr>
          <p:cNvPr id="16" name="Text Placeholder 15">
            <a:extLst>
              <a:ext uri="{FF2B5EF4-FFF2-40B4-BE49-F238E27FC236}">
                <a16:creationId xmlns:a16="http://schemas.microsoft.com/office/drawing/2014/main" id="{F430F86C-2F0F-4536-B78F-516E99E85639}"/>
              </a:ext>
            </a:extLst>
          </p:cNvPr>
          <p:cNvSpPr>
            <a:spLocks noGrp="1"/>
          </p:cNvSpPr>
          <p:nvPr>
            <p:ph type="body" sz="quarter" idx="12"/>
          </p:nvPr>
        </p:nvSpPr>
        <p:spPr/>
        <p:txBody>
          <a:bodyPr/>
          <a:lstStyle/>
          <a:p>
            <a:r>
              <a:rPr lang="en-US" dirty="0"/>
              <a:t>Majandusõiguse professor</a:t>
            </a:r>
          </a:p>
        </p:txBody>
      </p:sp>
      <p:sp>
        <p:nvSpPr>
          <p:cNvPr id="3" name="Date Placeholder 2">
            <a:extLst>
              <a:ext uri="{FF2B5EF4-FFF2-40B4-BE49-F238E27FC236}">
                <a16:creationId xmlns:a16="http://schemas.microsoft.com/office/drawing/2014/main" id="{91FEBFD5-081B-BCEF-D3D1-748FD6382B1A}"/>
              </a:ext>
            </a:extLst>
          </p:cNvPr>
          <p:cNvSpPr>
            <a:spLocks noGrp="1"/>
          </p:cNvSpPr>
          <p:nvPr>
            <p:ph type="dt" sz="half" idx="10"/>
          </p:nvPr>
        </p:nvSpPr>
        <p:spPr/>
        <p:txBody>
          <a:bodyPr/>
          <a:lstStyle/>
          <a:p>
            <a:pPr>
              <a:defRPr/>
            </a:pPr>
            <a:r>
              <a:rPr lang="en-US" dirty="0"/>
              <a:t>13.6.2025</a:t>
            </a:r>
          </a:p>
        </p:txBody>
      </p:sp>
      <p:sp>
        <p:nvSpPr>
          <p:cNvPr id="4" name="Slide Number Placeholder 3">
            <a:extLst>
              <a:ext uri="{FF2B5EF4-FFF2-40B4-BE49-F238E27FC236}">
                <a16:creationId xmlns:a16="http://schemas.microsoft.com/office/drawing/2014/main" id="{1009153F-6612-5DFD-0603-896107A8E1DF}"/>
              </a:ext>
            </a:extLst>
          </p:cNvPr>
          <p:cNvSpPr>
            <a:spLocks noGrp="1"/>
          </p:cNvSpPr>
          <p:nvPr>
            <p:ph type="sldNum" sz="quarter" idx="4"/>
          </p:nvPr>
        </p:nvSpPr>
        <p:spPr/>
        <p:txBody>
          <a:bodyPr/>
          <a:lstStyle/>
          <a:p>
            <a:pPr>
              <a:defRPr/>
            </a:pPr>
            <a:fld id="{DADBB38E-37F0-4099-9E14-30415241E9AC}" type="slidenum">
              <a:rPr lang="en-US" smtClean="0"/>
              <a:pPr>
                <a:defRPr/>
              </a:pPr>
              <a:t>1</a:t>
            </a:fld>
            <a:endParaRPr lang="en-US" dirty="0"/>
          </a:p>
        </p:txBody>
      </p:sp>
      <p:sp>
        <p:nvSpPr>
          <p:cNvPr id="2" name="TextBox 1">
            <a:extLst>
              <a:ext uri="{FF2B5EF4-FFF2-40B4-BE49-F238E27FC236}">
                <a16:creationId xmlns:a16="http://schemas.microsoft.com/office/drawing/2014/main" id="{9E429799-5FB5-AAAC-F93F-576114EF00D0}"/>
              </a:ext>
            </a:extLst>
          </p:cNvPr>
          <p:cNvSpPr txBox="1"/>
          <p:nvPr/>
        </p:nvSpPr>
        <p:spPr>
          <a:xfrm>
            <a:off x="8762999" y="5949637"/>
            <a:ext cx="3657600" cy="584775"/>
          </a:xfrm>
          <a:prstGeom prst="rect">
            <a:avLst/>
          </a:prstGeom>
          <a:noFill/>
        </p:spPr>
        <p:txBody>
          <a:bodyPr wrap="square" rtlCol="0">
            <a:spAutoFit/>
          </a:bodyPr>
          <a:lstStyle/>
          <a:p>
            <a:r>
              <a:rPr lang="fi-FI" sz="1600" i="1" dirty="0">
                <a:latin typeface="Bookman Old Style" panose="02050604050505020204" pitchFamily="18" charset="0"/>
              </a:rPr>
              <a:t>rahasta</a:t>
            </a:r>
            <a:r>
              <a:rPr lang="et-EE" sz="1600" i="1" dirty="0">
                <a:latin typeface="Bookman Old Style" panose="02050604050505020204" pitchFamily="18" charset="0"/>
              </a:rPr>
              <a:t>b</a:t>
            </a:r>
            <a:r>
              <a:rPr lang="fi-FI" sz="1600" i="1" dirty="0">
                <a:latin typeface="Bookman Old Style" panose="02050604050505020204" pitchFamily="18" charset="0"/>
              </a:rPr>
              <a:t> Eesti </a:t>
            </a:r>
            <a:r>
              <a:rPr lang="fi-FI" sz="1600" i="1" dirty="0" err="1">
                <a:latin typeface="Bookman Old Style" panose="02050604050505020204" pitchFamily="18" charset="0"/>
              </a:rPr>
              <a:t>Teadusagentuur</a:t>
            </a:r>
            <a:r>
              <a:rPr lang="fi-FI" sz="1600" i="1" dirty="0">
                <a:latin typeface="Bookman Old Style" panose="02050604050505020204" pitchFamily="18" charset="0"/>
              </a:rPr>
              <a:t> (</a:t>
            </a:r>
            <a:r>
              <a:rPr lang="fi-FI" sz="1600" i="1" dirty="0" err="1">
                <a:latin typeface="Bookman Old Style" panose="02050604050505020204" pitchFamily="18" charset="0"/>
              </a:rPr>
              <a:t>projekt</a:t>
            </a:r>
            <a:r>
              <a:rPr lang="fi-FI" sz="1600" i="1" dirty="0">
                <a:latin typeface="Bookman Old Style" panose="02050604050505020204" pitchFamily="18" charset="0"/>
              </a:rPr>
              <a:t> PRG 1449</a:t>
            </a:r>
            <a:r>
              <a:rPr lang="et-EE" sz="1600" i="1" dirty="0">
                <a:latin typeface="Bookman Old Style" panose="02050604050505020204" pitchFamily="18" charset="0"/>
              </a:rPr>
              <a:t>)</a:t>
            </a:r>
          </a:p>
        </p:txBody>
      </p:sp>
    </p:spTree>
    <p:extLst>
      <p:ext uri="{BB962C8B-B14F-4D97-AF65-F5344CB8AC3E}">
        <p14:creationId xmlns:p14="http://schemas.microsoft.com/office/powerpoint/2010/main" val="17971438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98C8E960-3510-ABA6-3AF5-79FAC5A47497}"/>
              </a:ext>
            </a:extLst>
          </p:cNvPr>
          <p:cNvSpPr>
            <a:spLocks noGrp="1"/>
          </p:cNvSpPr>
          <p:nvPr>
            <p:ph type="title"/>
          </p:nvPr>
        </p:nvSpPr>
        <p:spPr/>
        <p:txBody>
          <a:bodyPr/>
          <a:lstStyle/>
          <a:p>
            <a:r>
              <a:rPr lang="et-EE" dirty="0">
                <a:latin typeface="Bookman Old Style" panose="02050604050505020204" pitchFamily="18" charset="0"/>
              </a:rPr>
              <a:t>Teemad:</a:t>
            </a:r>
          </a:p>
        </p:txBody>
      </p:sp>
      <p:sp>
        <p:nvSpPr>
          <p:cNvPr id="10" name="Text Placeholder 9">
            <a:extLst>
              <a:ext uri="{FF2B5EF4-FFF2-40B4-BE49-F238E27FC236}">
                <a16:creationId xmlns:a16="http://schemas.microsoft.com/office/drawing/2014/main" id="{C1353F12-3C9D-89E7-A478-492BA4393C46}"/>
              </a:ext>
            </a:extLst>
          </p:cNvPr>
          <p:cNvSpPr>
            <a:spLocks noGrp="1"/>
          </p:cNvSpPr>
          <p:nvPr>
            <p:ph type="body" sz="quarter" idx="10"/>
          </p:nvPr>
        </p:nvSpPr>
        <p:spPr>
          <a:xfrm>
            <a:off x="4038600" y="1828800"/>
            <a:ext cx="7543800" cy="3733800"/>
          </a:xfrm>
        </p:spPr>
        <p:txBody>
          <a:bodyPr anchor="ctr"/>
          <a:lstStyle/>
          <a:p>
            <a:pPr marL="571500" indent="-571500">
              <a:buFont typeface="+mj-lt"/>
              <a:buAutoNum type="romanUcPeriod"/>
            </a:pPr>
            <a:r>
              <a:rPr lang="et-EE" dirty="0">
                <a:latin typeface="Bookman Old Style" panose="02050604050505020204" pitchFamily="18" charset="0"/>
              </a:rPr>
              <a:t>Pakkumismenetlus ja riigihange</a:t>
            </a:r>
          </a:p>
          <a:p>
            <a:pPr marL="571500" indent="-571500">
              <a:buFont typeface="+mj-lt"/>
              <a:buAutoNum type="romanUcPeriod"/>
            </a:pPr>
            <a:r>
              <a:rPr lang="et-EE" dirty="0">
                <a:latin typeface="Bookman Old Style" panose="02050604050505020204" pitchFamily="18" charset="0"/>
              </a:rPr>
              <a:t>Riigiabi riigihankes </a:t>
            </a:r>
          </a:p>
          <a:p>
            <a:pPr marL="571500" indent="-571500">
              <a:buFont typeface="+mj-lt"/>
              <a:buAutoNum type="romanUcPeriod"/>
            </a:pPr>
            <a:r>
              <a:rPr lang="et-EE" dirty="0">
                <a:latin typeface="Bookman Old Style" panose="02050604050505020204" pitchFamily="18" charset="0"/>
              </a:rPr>
              <a:t>Riigiabi muus pakkumismenetlustes</a:t>
            </a:r>
          </a:p>
          <a:p>
            <a:endParaRPr lang="en-EE" dirty="0"/>
          </a:p>
        </p:txBody>
      </p:sp>
      <p:sp>
        <p:nvSpPr>
          <p:cNvPr id="8" name="Slide Number Placeholder 7">
            <a:extLst>
              <a:ext uri="{FF2B5EF4-FFF2-40B4-BE49-F238E27FC236}">
                <a16:creationId xmlns:a16="http://schemas.microsoft.com/office/drawing/2014/main" id="{99B090C1-49E6-5E85-7A0B-C68F2B7D04B5}"/>
              </a:ext>
            </a:extLst>
          </p:cNvPr>
          <p:cNvSpPr>
            <a:spLocks noGrp="1"/>
          </p:cNvSpPr>
          <p:nvPr>
            <p:ph type="sldNum" sz="quarter" idx="4"/>
          </p:nvPr>
        </p:nvSpPr>
        <p:spPr/>
        <p:txBody>
          <a:bodyPr/>
          <a:lstStyle/>
          <a:p>
            <a:pPr>
              <a:defRPr/>
            </a:pPr>
            <a:fld id="{DADBB38E-37F0-4099-9E14-30415241E9AC}" type="slidenum">
              <a:rPr lang="en-US" smtClean="0"/>
              <a:pPr>
                <a:defRPr/>
              </a:pPr>
              <a:t>2</a:t>
            </a:fld>
            <a:endParaRPr lang="en-US" dirty="0"/>
          </a:p>
        </p:txBody>
      </p:sp>
      <p:sp>
        <p:nvSpPr>
          <p:cNvPr id="4" name="Date Placeholder 3">
            <a:extLst>
              <a:ext uri="{FF2B5EF4-FFF2-40B4-BE49-F238E27FC236}">
                <a16:creationId xmlns:a16="http://schemas.microsoft.com/office/drawing/2014/main" id="{F7173A96-D743-DD10-4043-DBF52A71F71B}"/>
              </a:ext>
            </a:extLst>
          </p:cNvPr>
          <p:cNvSpPr>
            <a:spLocks noGrp="1"/>
          </p:cNvSpPr>
          <p:nvPr>
            <p:ph type="dt" sz="half" idx="4294967295"/>
          </p:nvPr>
        </p:nvSpPr>
        <p:spPr>
          <a:xfrm>
            <a:off x="0" y="6280150"/>
            <a:ext cx="2070100" cy="349250"/>
          </a:xfrm>
        </p:spPr>
        <p:txBody>
          <a:bodyPr/>
          <a:lstStyle/>
          <a:p>
            <a:pPr>
              <a:defRPr/>
            </a:pPr>
            <a:r>
              <a:rPr lang="en-US"/>
              <a:t>13.6.2025</a:t>
            </a:r>
            <a:endParaRPr lang="en-US" dirty="0"/>
          </a:p>
        </p:txBody>
      </p:sp>
    </p:spTree>
    <p:extLst>
      <p:ext uri="{BB962C8B-B14F-4D97-AF65-F5344CB8AC3E}">
        <p14:creationId xmlns:p14="http://schemas.microsoft.com/office/powerpoint/2010/main" val="9080349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23807-A02C-476D-81C5-8D4131EF6E0A}"/>
              </a:ext>
            </a:extLst>
          </p:cNvPr>
          <p:cNvSpPr>
            <a:spLocks noGrp="1"/>
          </p:cNvSpPr>
          <p:nvPr>
            <p:ph type="ctrTitle"/>
          </p:nvPr>
        </p:nvSpPr>
        <p:spPr/>
        <p:txBody>
          <a:bodyPr/>
          <a:lstStyle/>
          <a:p>
            <a:r>
              <a:rPr lang="et-EE" sz="4400" dirty="0">
                <a:latin typeface="Bookman Old Style" panose="02050604050505020204" pitchFamily="18" charset="0"/>
              </a:rPr>
              <a:t>Tartu Agro kaasus</a:t>
            </a:r>
            <a:endParaRPr lang="en-US" sz="4400" dirty="0">
              <a:latin typeface="Bookman Old Style" panose="02050604050505020204" pitchFamily="18" charset="0"/>
            </a:endParaRPr>
          </a:p>
        </p:txBody>
      </p:sp>
      <p:sp>
        <p:nvSpPr>
          <p:cNvPr id="3" name="Subtitle 2">
            <a:extLst>
              <a:ext uri="{FF2B5EF4-FFF2-40B4-BE49-F238E27FC236}">
                <a16:creationId xmlns:a16="http://schemas.microsoft.com/office/drawing/2014/main" id="{BDB2F574-AF8A-40A7-BDA5-17602E0DD4C5}"/>
              </a:ext>
            </a:extLst>
          </p:cNvPr>
          <p:cNvSpPr>
            <a:spLocks noGrp="1"/>
          </p:cNvSpPr>
          <p:nvPr>
            <p:ph type="subTitle" idx="1"/>
          </p:nvPr>
        </p:nvSpPr>
        <p:spPr/>
        <p:txBody>
          <a:bodyPr/>
          <a:lstStyle/>
          <a:p>
            <a:r>
              <a:rPr lang="et-EE" b="1" dirty="0">
                <a:latin typeface="Bookman Old Style" panose="02050604050505020204" pitchFamily="18" charset="0"/>
              </a:rPr>
              <a:t>T-150/20 ja SA.39182</a:t>
            </a:r>
            <a:r>
              <a:rPr lang="en-EE" dirty="0">
                <a:latin typeface="Bookman Old Style" panose="02050604050505020204" pitchFamily="18" charset="0"/>
              </a:rPr>
              <a:t> </a:t>
            </a:r>
            <a:endParaRPr lang="en-US" dirty="0">
              <a:latin typeface="Bookman Old Style" panose="02050604050505020204" pitchFamily="18" charset="0"/>
            </a:endParaRPr>
          </a:p>
        </p:txBody>
      </p:sp>
      <p:sp>
        <p:nvSpPr>
          <p:cNvPr id="7" name="Date Placeholder 6">
            <a:extLst>
              <a:ext uri="{FF2B5EF4-FFF2-40B4-BE49-F238E27FC236}">
                <a16:creationId xmlns:a16="http://schemas.microsoft.com/office/drawing/2014/main" id="{3987D592-ECA3-4A0E-BBFE-0E346F8CCADE}"/>
              </a:ext>
            </a:extLst>
          </p:cNvPr>
          <p:cNvSpPr>
            <a:spLocks noGrp="1"/>
          </p:cNvSpPr>
          <p:nvPr>
            <p:ph type="dt" sz="half" idx="10"/>
          </p:nvPr>
        </p:nvSpPr>
        <p:spPr/>
        <p:txBody>
          <a:bodyPr/>
          <a:lstStyle/>
          <a:p>
            <a:pPr>
              <a:defRPr/>
            </a:pPr>
            <a:r>
              <a:rPr lang="en-US"/>
              <a:t>13.6.2025</a:t>
            </a:r>
            <a:endParaRPr lang="en-US" dirty="0"/>
          </a:p>
        </p:txBody>
      </p:sp>
      <p:sp>
        <p:nvSpPr>
          <p:cNvPr id="4" name="Text Placeholder 3">
            <a:extLst>
              <a:ext uri="{FF2B5EF4-FFF2-40B4-BE49-F238E27FC236}">
                <a16:creationId xmlns:a16="http://schemas.microsoft.com/office/drawing/2014/main" id="{5D450DE4-7210-4247-9D0B-5AD3BBD18D10}"/>
              </a:ext>
            </a:extLst>
          </p:cNvPr>
          <p:cNvSpPr>
            <a:spLocks noGrp="1"/>
          </p:cNvSpPr>
          <p:nvPr>
            <p:ph type="body" sz="quarter" idx="11"/>
          </p:nvPr>
        </p:nvSpPr>
        <p:spPr/>
        <p:txBody>
          <a:bodyPr/>
          <a:lstStyle/>
          <a:p>
            <a:r>
              <a:rPr lang="en-US" dirty="0">
                <a:latin typeface="Bookman Old Style" panose="02050604050505020204" pitchFamily="18" charset="0"/>
              </a:rPr>
              <a:t>Triinu Järviste</a:t>
            </a:r>
          </a:p>
        </p:txBody>
      </p:sp>
      <p:sp>
        <p:nvSpPr>
          <p:cNvPr id="5" name="Text Placeholder 4">
            <a:extLst>
              <a:ext uri="{FF2B5EF4-FFF2-40B4-BE49-F238E27FC236}">
                <a16:creationId xmlns:a16="http://schemas.microsoft.com/office/drawing/2014/main" id="{A005607E-868A-49F8-A144-911C44C6D46C}"/>
              </a:ext>
            </a:extLst>
          </p:cNvPr>
          <p:cNvSpPr>
            <a:spLocks noGrp="1"/>
          </p:cNvSpPr>
          <p:nvPr>
            <p:ph type="body" sz="quarter" idx="12"/>
          </p:nvPr>
        </p:nvSpPr>
        <p:spPr/>
        <p:txBody>
          <a:bodyPr/>
          <a:lstStyle/>
          <a:p>
            <a:r>
              <a:rPr lang="et-EE" dirty="0">
                <a:latin typeface="Bookman Old Style" panose="02050604050505020204" pitchFamily="18" charset="0"/>
              </a:rPr>
              <a:t>AdvokaadiBüroo TGS Baltic partner</a:t>
            </a:r>
            <a:endParaRPr lang="en-US" dirty="0">
              <a:latin typeface="Bookman Old Style" panose="02050604050505020204" pitchFamily="18" charset="0"/>
            </a:endParaRPr>
          </a:p>
        </p:txBody>
      </p:sp>
      <p:sp>
        <p:nvSpPr>
          <p:cNvPr id="8" name="Slide Number Placeholder 7">
            <a:extLst>
              <a:ext uri="{FF2B5EF4-FFF2-40B4-BE49-F238E27FC236}">
                <a16:creationId xmlns:a16="http://schemas.microsoft.com/office/drawing/2014/main" id="{41B9F391-5497-4F1D-BDB5-D13C8120CF22}"/>
              </a:ext>
            </a:extLst>
          </p:cNvPr>
          <p:cNvSpPr>
            <a:spLocks noGrp="1"/>
          </p:cNvSpPr>
          <p:nvPr>
            <p:ph type="sldNum" sz="quarter" idx="4"/>
          </p:nvPr>
        </p:nvSpPr>
        <p:spPr/>
        <p:txBody>
          <a:bodyPr/>
          <a:lstStyle/>
          <a:p>
            <a:pPr>
              <a:defRPr/>
            </a:pPr>
            <a:fld id="{DADBB38E-37F0-4099-9E14-30415241E9AC}" type="slidenum">
              <a:rPr lang="en-US" smtClean="0"/>
              <a:pPr>
                <a:defRPr/>
              </a:pPr>
              <a:t>3</a:t>
            </a:fld>
            <a:endParaRPr lang="en-US" dirty="0"/>
          </a:p>
        </p:txBody>
      </p:sp>
    </p:spTree>
    <p:extLst>
      <p:ext uri="{BB962C8B-B14F-4D97-AF65-F5344CB8AC3E}">
        <p14:creationId xmlns:p14="http://schemas.microsoft.com/office/powerpoint/2010/main" val="25142569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7527B-536F-4109-A506-7CC40F58C30A}"/>
              </a:ext>
            </a:extLst>
          </p:cNvPr>
          <p:cNvSpPr>
            <a:spLocks noGrp="1"/>
          </p:cNvSpPr>
          <p:nvPr>
            <p:ph type="title"/>
          </p:nvPr>
        </p:nvSpPr>
        <p:spPr>
          <a:xfrm>
            <a:off x="2673576" y="602632"/>
            <a:ext cx="8594191" cy="1433218"/>
          </a:xfrm>
        </p:spPr>
        <p:txBody>
          <a:bodyPr/>
          <a:lstStyle/>
          <a:p>
            <a:r>
              <a:rPr lang="et-EE" sz="4000" b="1" dirty="0">
                <a:latin typeface="Bookman Old Style" panose="02050604050505020204" pitchFamily="18" charset="0"/>
              </a:rPr>
              <a:t>Kaasuse kulg</a:t>
            </a:r>
          </a:p>
        </p:txBody>
      </p:sp>
      <p:sp>
        <p:nvSpPr>
          <p:cNvPr id="6" name="Arrow: Right 5">
            <a:extLst>
              <a:ext uri="{FF2B5EF4-FFF2-40B4-BE49-F238E27FC236}">
                <a16:creationId xmlns:a16="http://schemas.microsoft.com/office/drawing/2014/main" id="{8D595F32-F2F6-4208-ADAB-57E8A4D2FC80}"/>
              </a:ext>
            </a:extLst>
          </p:cNvPr>
          <p:cNvSpPr/>
          <p:nvPr/>
        </p:nvSpPr>
        <p:spPr>
          <a:xfrm>
            <a:off x="2606271" y="3255794"/>
            <a:ext cx="8855830" cy="2215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t-E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21C9B2B3-4B6A-40DE-B001-2F985153075D}"/>
              </a:ext>
            </a:extLst>
          </p:cNvPr>
          <p:cNvSpPr txBox="1"/>
          <p:nvPr/>
        </p:nvSpPr>
        <p:spPr>
          <a:xfrm>
            <a:off x="5386329" y="1293376"/>
            <a:ext cx="1462128" cy="817245"/>
          </a:xfrm>
          <a:prstGeom prst="roundRect">
            <a:avLst/>
          </a:prstGeom>
          <a:ln>
            <a:solidFill>
              <a:schemeClr val="accent1"/>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t-EE" sz="1400" dirty="0">
                <a:solidFill>
                  <a:schemeClr val="tx2"/>
                </a:solidFill>
                <a:latin typeface="Bookman Old Style" panose="02050604050505020204" pitchFamily="18" charset="0"/>
                <a:cs typeface="Arial" panose="020B0604020202020204" pitchFamily="34" charset="0"/>
              </a:rPr>
              <a:t>Eesti l</a:t>
            </a:r>
            <a:r>
              <a:rPr kumimoji="0" lang="et-EE" sz="1400" i="0" u="none" strike="noStrike" kern="1200" cap="none" spc="0" normalizeH="0" baseline="0" noProof="0" dirty="0" err="1">
                <a:ln>
                  <a:noFill/>
                </a:ln>
                <a:solidFill>
                  <a:schemeClr val="tx2"/>
                </a:solidFill>
                <a:effectLst/>
                <a:uLnTx/>
                <a:uFillTx/>
                <a:latin typeface="Bookman Old Style" panose="02050604050505020204" pitchFamily="18" charset="0"/>
                <a:cs typeface="Arial" panose="020B0604020202020204" pitchFamily="34" charset="0"/>
              </a:rPr>
              <a:t>iitub</a:t>
            </a:r>
            <a:r>
              <a:rPr kumimoji="0" lang="et-EE" sz="1400" i="0" u="none" strike="noStrike" kern="1200" cap="none" spc="0" normalizeH="0" baseline="0" noProof="0" dirty="0">
                <a:ln>
                  <a:noFill/>
                </a:ln>
                <a:solidFill>
                  <a:schemeClr val="tx2"/>
                </a:solidFill>
                <a:effectLst/>
                <a:uLnTx/>
                <a:uFillTx/>
                <a:latin typeface="Bookman Old Style" panose="02050604050505020204" pitchFamily="18" charset="0"/>
                <a:cs typeface="Arial" panose="020B0604020202020204" pitchFamily="34" charset="0"/>
              </a:rPr>
              <a:t> </a:t>
            </a:r>
            <a:r>
              <a:rPr kumimoji="0" lang="et-EE" sz="1400" i="0" u="none" strike="noStrike" kern="1200" cap="none" spc="0" normalizeH="0" baseline="0" noProof="0" dirty="0" err="1">
                <a:ln>
                  <a:noFill/>
                </a:ln>
                <a:solidFill>
                  <a:schemeClr val="tx2"/>
                </a:solidFill>
                <a:effectLst/>
                <a:uLnTx/>
                <a:uFillTx/>
                <a:latin typeface="Bookman Old Style" panose="02050604050505020204" pitchFamily="18" charset="0"/>
                <a:cs typeface="Arial" panose="020B0604020202020204" pitchFamily="34" charset="0"/>
              </a:rPr>
              <a:t>EL-ga</a:t>
            </a:r>
            <a:r>
              <a:rPr kumimoji="0" lang="et-EE" sz="1400" i="0" u="none" strike="noStrike" kern="1200" cap="none" spc="0" normalizeH="0" baseline="0" noProof="0" dirty="0">
                <a:ln>
                  <a:noFill/>
                </a:ln>
                <a:solidFill>
                  <a:schemeClr val="tx2"/>
                </a:solidFill>
                <a:effectLst/>
                <a:uLnTx/>
                <a:uFillTx/>
                <a:latin typeface="Bookman Old Style" panose="02050604050505020204" pitchFamily="18" charset="0"/>
                <a:cs typeface="Arial" panose="020B0604020202020204" pitchFamily="34" charset="0"/>
              </a:rPr>
              <a:t> 01.05.2004</a:t>
            </a:r>
          </a:p>
        </p:txBody>
      </p:sp>
      <p:cxnSp>
        <p:nvCxnSpPr>
          <p:cNvPr id="18" name="Straight Connector 17">
            <a:extLst>
              <a:ext uri="{FF2B5EF4-FFF2-40B4-BE49-F238E27FC236}">
                <a16:creationId xmlns:a16="http://schemas.microsoft.com/office/drawing/2014/main" id="{D0A8E545-5252-4531-BE7A-45C906248738}"/>
              </a:ext>
            </a:extLst>
          </p:cNvPr>
          <p:cNvCxnSpPr>
            <a:cxnSpLocks/>
          </p:cNvCxnSpPr>
          <p:nvPr/>
        </p:nvCxnSpPr>
        <p:spPr>
          <a:xfrm>
            <a:off x="6117393" y="2110621"/>
            <a:ext cx="0" cy="3498032"/>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Arrow Connector 23">
            <a:extLst>
              <a:ext uri="{FF2B5EF4-FFF2-40B4-BE49-F238E27FC236}">
                <a16:creationId xmlns:a16="http://schemas.microsoft.com/office/drawing/2014/main" id="{25712E0B-C9A9-4E13-B176-71C5214A0746}"/>
              </a:ext>
            </a:extLst>
          </p:cNvPr>
          <p:cNvCxnSpPr/>
          <p:nvPr/>
        </p:nvCxnSpPr>
        <p:spPr>
          <a:xfrm>
            <a:off x="3352800" y="3429000"/>
            <a:ext cx="0" cy="6183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23">
            <a:extLst>
              <a:ext uri="{FF2B5EF4-FFF2-40B4-BE49-F238E27FC236}">
                <a16:creationId xmlns:a16="http://schemas.microsoft.com/office/drawing/2014/main" id="{E71069BC-430F-D1EA-7B7F-E749CF84AE8E}"/>
              </a:ext>
            </a:extLst>
          </p:cNvPr>
          <p:cNvCxnSpPr/>
          <p:nvPr/>
        </p:nvCxnSpPr>
        <p:spPr>
          <a:xfrm>
            <a:off x="7323209" y="3429000"/>
            <a:ext cx="0" cy="6183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57FEB158-199C-775D-CB1A-44D77896EBC7}"/>
              </a:ext>
            </a:extLst>
          </p:cNvPr>
          <p:cNvCxnSpPr>
            <a:cxnSpLocks/>
          </p:cNvCxnSpPr>
          <p:nvPr/>
        </p:nvCxnSpPr>
        <p:spPr>
          <a:xfrm flipV="1">
            <a:off x="10633458" y="2607414"/>
            <a:ext cx="0" cy="7511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5" name="Rectangle: Rounded Corners 24">
            <a:extLst>
              <a:ext uri="{FF2B5EF4-FFF2-40B4-BE49-F238E27FC236}">
                <a16:creationId xmlns:a16="http://schemas.microsoft.com/office/drawing/2014/main" id="{B4A2D280-A9E1-BF7E-CC71-F3C5D690E2AD}"/>
              </a:ext>
            </a:extLst>
          </p:cNvPr>
          <p:cNvSpPr/>
          <p:nvPr/>
        </p:nvSpPr>
        <p:spPr>
          <a:xfrm>
            <a:off x="2345126" y="4119729"/>
            <a:ext cx="1922658" cy="912734"/>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t-EE"/>
          </a:p>
        </p:txBody>
      </p:sp>
      <p:sp>
        <p:nvSpPr>
          <p:cNvPr id="27" name="TextBox 26">
            <a:extLst>
              <a:ext uri="{FF2B5EF4-FFF2-40B4-BE49-F238E27FC236}">
                <a16:creationId xmlns:a16="http://schemas.microsoft.com/office/drawing/2014/main" id="{915B2E69-2E71-104C-0A9B-5EA842D98F5C}"/>
              </a:ext>
            </a:extLst>
          </p:cNvPr>
          <p:cNvSpPr txBox="1"/>
          <p:nvPr/>
        </p:nvSpPr>
        <p:spPr>
          <a:xfrm>
            <a:off x="2333945" y="4296540"/>
            <a:ext cx="1949079" cy="523220"/>
          </a:xfrm>
          <a:prstGeom prst="rect">
            <a:avLst/>
          </a:prstGeom>
          <a:noFill/>
        </p:spPr>
        <p:txBody>
          <a:bodyPr wrap="square" rtlCol="0">
            <a:spAutoFit/>
          </a:bodyPr>
          <a:lstStyle/>
          <a:p>
            <a:r>
              <a:rPr lang="et-EE" sz="1400" b="1" dirty="0">
                <a:solidFill>
                  <a:schemeClr val="tx2"/>
                </a:solidFill>
                <a:latin typeface="Bookman Old Style" panose="02050604050505020204" pitchFamily="18" charset="0"/>
              </a:rPr>
              <a:t>Pakkumismenetlus</a:t>
            </a:r>
            <a:r>
              <a:rPr lang="et-EE" sz="1400" dirty="0">
                <a:solidFill>
                  <a:schemeClr val="tx2"/>
                </a:solidFill>
                <a:latin typeface="Bookman Old Style" panose="02050604050505020204" pitchFamily="18" charset="0"/>
              </a:rPr>
              <a:t> rendile andmiseks</a:t>
            </a:r>
          </a:p>
        </p:txBody>
      </p:sp>
      <p:sp>
        <p:nvSpPr>
          <p:cNvPr id="28" name="Rectangle: Rounded Corners 27">
            <a:extLst>
              <a:ext uri="{FF2B5EF4-FFF2-40B4-BE49-F238E27FC236}">
                <a16:creationId xmlns:a16="http://schemas.microsoft.com/office/drawing/2014/main" id="{898A733F-2047-EA13-E9C5-1D46A0779A9C}"/>
              </a:ext>
            </a:extLst>
          </p:cNvPr>
          <p:cNvSpPr/>
          <p:nvPr/>
        </p:nvSpPr>
        <p:spPr>
          <a:xfrm>
            <a:off x="4534830" y="4104048"/>
            <a:ext cx="1369280" cy="91049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t-EE"/>
          </a:p>
        </p:txBody>
      </p:sp>
      <p:sp>
        <p:nvSpPr>
          <p:cNvPr id="29" name="TextBox 28">
            <a:extLst>
              <a:ext uri="{FF2B5EF4-FFF2-40B4-BE49-F238E27FC236}">
                <a16:creationId xmlns:a16="http://schemas.microsoft.com/office/drawing/2014/main" id="{0F715A9C-3A83-87A3-6F7D-2DF437BE0CB1}"/>
              </a:ext>
            </a:extLst>
          </p:cNvPr>
          <p:cNvSpPr txBox="1"/>
          <p:nvPr/>
        </p:nvSpPr>
        <p:spPr>
          <a:xfrm>
            <a:off x="4526195" y="4268188"/>
            <a:ext cx="1746023" cy="523220"/>
          </a:xfrm>
          <a:prstGeom prst="rect">
            <a:avLst/>
          </a:prstGeom>
          <a:noFill/>
        </p:spPr>
        <p:txBody>
          <a:bodyPr wrap="square" rtlCol="0">
            <a:spAutoFit/>
          </a:bodyPr>
          <a:lstStyle/>
          <a:p>
            <a:r>
              <a:rPr lang="et-EE" sz="1400" dirty="0">
                <a:solidFill>
                  <a:schemeClr val="tx2"/>
                </a:solidFill>
                <a:latin typeface="Bookman Old Style" panose="02050604050505020204" pitchFamily="18" charset="0"/>
              </a:rPr>
              <a:t>Rendileping</a:t>
            </a:r>
          </a:p>
          <a:p>
            <a:r>
              <a:rPr lang="et-EE" sz="1400" dirty="0">
                <a:solidFill>
                  <a:schemeClr val="tx2"/>
                </a:solidFill>
                <a:latin typeface="Bookman Old Style" panose="02050604050505020204" pitchFamily="18" charset="0"/>
              </a:rPr>
              <a:t>16.11.2000</a:t>
            </a:r>
          </a:p>
        </p:txBody>
      </p:sp>
      <p:cxnSp>
        <p:nvCxnSpPr>
          <p:cNvPr id="30" name="Straight Arrow Connector 23">
            <a:extLst>
              <a:ext uri="{FF2B5EF4-FFF2-40B4-BE49-F238E27FC236}">
                <a16:creationId xmlns:a16="http://schemas.microsoft.com/office/drawing/2014/main" id="{8CBFC822-CB5B-B7B9-F6F5-299742B8555D}"/>
              </a:ext>
            </a:extLst>
          </p:cNvPr>
          <p:cNvCxnSpPr/>
          <p:nvPr/>
        </p:nvCxnSpPr>
        <p:spPr>
          <a:xfrm>
            <a:off x="5219470" y="3418132"/>
            <a:ext cx="0" cy="6183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1" name="Rectangle: Rounded Corners 30">
            <a:extLst>
              <a:ext uri="{FF2B5EF4-FFF2-40B4-BE49-F238E27FC236}">
                <a16:creationId xmlns:a16="http://schemas.microsoft.com/office/drawing/2014/main" id="{81312938-E08F-5F05-CF4B-B529FABAC367}"/>
              </a:ext>
            </a:extLst>
          </p:cNvPr>
          <p:cNvSpPr/>
          <p:nvPr/>
        </p:nvSpPr>
        <p:spPr>
          <a:xfrm>
            <a:off x="6689978" y="4104048"/>
            <a:ext cx="1369280" cy="91049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t-EE"/>
          </a:p>
        </p:txBody>
      </p:sp>
      <p:sp>
        <p:nvSpPr>
          <p:cNvPr id="33" name="TextBox 32">
            <a:extLst>
              <a:ext uri="{FF2B5EF4-FFF2-40B4-BE49-F238E27FC236}">
                <a16:creationId xmlns:a16="http://schemas.microsoft.com/office/drawing/2014/main" id="{94560DBD-4F32-356A-4988-842E6E79C455}"/>
              </a:ext>
            </a:extLst>
          </p:cNvPr>
          <p:cNvSpPr txBox="1"/>
          <p:nvPr/>
        </p:nvSpPr>
        <p:spPr>
          <a:xfrm>
            <a:off x="6848457" y="4254604"/>
            <a:ext cx="1746023" cy="523220"/>
          </a:xfrm>
          <a:prstGeom prst="rect">
            <a:avLst/>
          </a:prstGeom>
          <a:noFill/>
        </p:spPr>
        <p:txBody>
          <a:bodyPr wrap="square" rtlCol="0">
            <a:spAutoFit/>
          </a:bodyPr>
          <a:lstStyle/>
          <a:p>
            <a:r>
              <a:rPr lang="et-EE" sz="1400" dirty="0">
                <a:solidFill>
                  <a:schemeClr val="tx2"/>
                </a:solidFill>
                <a:latin typeface="Bookman Old Style" panose="02050604050505020204" pitchFamily="18" charset="0"/>
              </a:rPr>
              <a:t>Kaebus 24.07.2014</a:t>
            </a:r>
          </a:p>
        </p:txBody>
      </p:sp>
      <p:sp>
        <p:nvSpPr>
          <p:cNvPr id="36" name="Rectangle: Rounded Corners 35">
            <a:extLst>
              <a:ext uri="{FF2B5EF4-FFF2-40B4-BE49-F238E27FC236}">
                <a16:creationId xmlns:a16="http://schemas.microsoft.com/office/drawing/2014/main" id="{EC1A72F9-D467-555F-A1C8-05B6019DBD71}"/>
              </a:ext>
            </a:extLst>
          </p:cNvPr>
          <p:cNvSpPr/>
          <p:nvPr/>
        </p:nvSpPr>
        <p:spPr>
          <a:xfrm>
            <a:off x="7593053" y="1780852"/>
            <a:ext cx="1746023" cy="81071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t-EE"/>
          </a:p>
        </p:txBody>
      </p:sp>
      <p:sp>
        <p:nvSpPr>
          <p:cNvPr id="37" name="TextBox 36">
            <a:extLst>
              <a:ext uri="{FF2B5EF4-FFF2-40B4-BE49-F238E27FC236}">
                <a16:creationId xmlns:a16="http://schemas.microsoft.com/office/drawing/2014/main" id="{650131F5-A702-7C7D-E839-63D93B944C72}"/>
              </a:ext>
            </a:extLst>
          </p:cNvPr>
          <p:cNvSpPr txBox="1"/>
          <p:nvPr/>
        </p:nvSpPr>
        <p:spPr>
          <a:xfrm>
            <a:off x="7690108" y="1860459"/>
            <a:ext cx="1746023" cy="523220"/>
          </a:xfrm>
          <a:prstGeom prst="rect">
            <a:avLst/>
          </a:prstGeom>
          <a:noFill/>
        </p:spPr>
        <p:txBody>
          <a:bodyPr wrap="square" rtlCol="0">
            <a:spAutoFit/>
          </a:bodyPr>
          <a:lstStyle/>
          <a:p>
            <a:r>
              <a:rPr lang="et-EE" sz="1400" dirty="0">
                <a:solidFill>
                  <a:schemeClr val="tx2"/>
                </a:solidFill>
                <a:latin typeface="Bookman Old Style" panose="02050604050505020204" pitchFamily="18" charset="0"/>
              </a:rPr>
              <a:t>Komisjon I otsus 24.01.2020</a:t>
            </a:r>
          </a:p>
        </p:txBody>
      </p:sp>
      <p:sp>
        <p:nvSpPr>
          <p:cNvPr id="38" name="Rectangle: Rounded Corners 37">
            <a:extLst>
              <a:ext uri="{FF2B5EF4-FFF2-40B4-BE49-F238E27FC236}">
                <a16:creationId xmlns:a16="http://schemas.microsoft.com/office/drawing/2014/main" id="{0586DFAD-CDBD-C035-E7D9-17FF761A2D3D}"/>
              </a:ext>
            </a:extLst>
          </p:cNvPr>
          <p:cNvSpPr/>
          <p:nvPr/>
        </p:nvSpPr>
        <p:spPr>
          <a:xfrm>
            <a:off x="8635768" y="4121973"/>
            <a:ext cx="1944135" cy="91049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t-EE"/>
          </a:p>
        </p:txBody>
      </p:sp>
      <p:sp>
        <p:nvSpPr>
          <p:cNvPr id="40" name="Rectangle: Rounded Corners 39">
            <a:extLst>
              <a:ext uri="{FF2B5EF4-FFF2-40B4-BE49-F238E27FC236}">
                <a16:creationId xmlns:a16="http://schemas.microsoft.com/office/drawing/2014/main" id="{038F514C-567E-3595-771B-819E72E3A79B}"/>
              </a:ext>
            </a:extLst>
          </p:cNvPr>
          <p:cNvSpPr/>
          <p:nvPr/>
        </p:nvSpPr>
        <p:spPr>
          <a:xfrm>
            <a:off x="9916684" y="1780852"/>
            <a:ext cx="1887134" cy="810717"/>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t-EE"/>
          </a:p>
        </p:txBody>
      </p:sp>
      <p:sp>
        <p:nvSpPr>
          <p:cNvPr id="42" name="TextBox 41">
            <a:extLst>
              <a:ext uri="{FF2B5EF4-FFF2-40B4-BE49-F238E27FC236}">
                <a16:creationId xmlns:a16="http://schemas.microsoft.com/office/drawing/2014/main" id="{DE0EF141-56CD-A5FC-CE34-F1AA92367DC7}"/>
              </a:ext>
            </a:extLst>
          </p:cNvPr>
          <p:cNvSpPr txBox="1"/>
          <p:nvPr/>
        </p:nvSpPr>
        <p:spPr>
          <a:xfrm>
            <a:off x="8861526" y="4220260"/>
            <a:ext cx="1746023" cy="954107"/>
          </a:xfrm>
          <a:prstGeom prst="rect">
            <a:avLst/>
          </a:prstGeom>
          <a:noFill/>
        </p:spPr>
        <p:txBody>
          <a:bodyPr wrap="square" rtlCol="0">
            <a:spAutoFit/>
          </a:bodyPr>
          <a:lstStyle/>
          <a:p>
            <a:r>
              <a:rPr lang="fr-FR" sz="1400" b="1" dirty="0">
                <a:solidFill>
                  <a:schemeClr val="tx2"/>
                </a:solidFill>
                <a:latin typeface="Bookman Old Style" panose="02050604050505020204" pitchFamily="18" charset="0"/>
              </a:rPr>
              <a:t>EL </a:t>
            </a:r>
            <a:r>
              <a:rPr lang="fr-FR" sz="1400" b="1" dirty="0" err="1">
                <a:solidFill>
                  <a:schemeClr val="tx2"/>
                </a:solidFill>
                <a:latin typeface="Bookman Old Style" panose="02050604050505020204" pitchFamily="18" charset="0"/>
              </a:rPr>
              <a:t>Üldkohtu</a:t>
            </a:r>
            <a:r>
              <a:rPr lang="fr-FR" sz="1400" b="1" dirty="0">
                <a:solidFill>
                  <a:schemeClr val="tx2"/>
                </a:solidFill>
                <a:latin typeface="Bookman Old Style" panose="02050604050505020204" pitchFamily="18" charset="0"/>
              </a:rPr>
              <a:t> </a:t>
            </a:r>
            <a:r>
              <a:rPr lang="fr-FR" sz="1400" b="1" dirty="0" err="1">
                <a:solidFill>
                  <a:schemeClr val="tx2"/>
                </a:solidFill>
                <a:latin typeface="Bookman Old Style" panose="02050604050505020204" pitchFamily="18" charset="0"/>
              </a:rPr>
              <a:t>otsus</a:t>
            </a:r>
            <a:r>
              <a:rPr lang="fr-FR" sz="1400" b="1" dirty="0">
                <a:solidFill>
                  <a:schemeClr val="tx2"/>
                </a:solidFill>
                <a:latin typeface="Bookman Old Style" panose="02050604050505020204" pitchFamily="18" charset="0"/>
              </a:rPr>
              <a:t> T-150/20 13.07.2022 </a:t>
            </a:r>
          </a:p>
          <a:p>
            <a:endParaRPr lang="et-EE" sz="1400" dirty="0">
              <a:solidFill>
                <a:schemeClr val="tx2"/>
              </a:solidFill>
              <a:latin typeface="Bookman Old Style" panose="02050604050505020204" pitchFamily="18" charset="0"/>
            </a:endParaRPr>
          </a:p>
        </p:txBody>
      </p:sp>
      <p:sp>
        <p:nvSpPr>
          <p:cNvPr id="44" name="TextBox 43">
            <a:extLst>
              <a:ext uri="{FF2B5EF4-FFF2-40B4-BE49-F238E27FC236}">
                <a16:creationId xmlns:a16="http://schemas.microsoft.com/office/drawing/2014/main" id="{958B1338-805F-0508-CA57-E01AFFE585F6}"/>
              </a:ext>
            </a:extLst>
          </p:cNvPr>
          <p:cNvSpPr txBox="1"/>
          <p:nvPr/>
        </p:nvSpPr>
        <p:spPr>
          <a:xfrm>
            <a:off x="10057799" y="1927070"/>
            <a:ext cx="1746023" cy="523220"/>
          </a:xfrm>
          <a:prstGeom prst="rect">
            <a:avLst/>
          </a:prstGeom>
          <a:noFill/>
        </p:spPr>
        <p:txBody>
          <a:bodyPr wrap="square" rtlCol="0">
            <a:spAutoFit/>
          </a:bodyPr>
          <a:lstStyle/>
          <a:p>
            <a:r>
              <a:rPr lang="et-EE" sz="1400" dirty="0">
                <a:solidFill>
                  <a:schemeClr val="tx2"/>
                </a:solidFill>
                <a:latin typeface="Bookman Old Style" panose="02050604050505020204" pitchFamily="18" charset="0"/>
              </a:rPr>
              <a:t>Komisjon II otsus</a:t>
            </a:r>
          </a:p>
          <a:p>
            <a:r>
              <a:rPr lang="et-EE" sz="1400" dirty="0">
                <a:solidFill>
                  <a:schemeClr val="tx2"/>
                </a:solidFill>
                <a:latin typeface="Bookman Old Style" panose="02050604050505020204" pitchFamily="18" charset="0"/>
              </a:rPr>
              <a:t>25.11.2024 </a:t>
            </a:r>
          </a:p>
        </p:txBody>
      </p:sp>
      <p:cxnSp>
        <p:nvCxnSpPr>
          <p:cNvPr id="47" name="Straight Arrow Connector 23">
            <a:extLst>
              <a:ext uri="{FF2B5EF4-FFF2-40B4-BE49-F238E27FC236}">
                <a16:creationId xmlns:a16="http://schemas.microsoft.com/office/drawing/2014/main" id="{F2492C5B-6B60-D4F4-A590-C6B165DE73C8}"/>
              </a:ext>
            </a:extLst>
          </p:cNvPr>
          <p:cNvCxnSpPr/>
          <p:nvPr/>
        </p:nvCxnSpPr>
        <p:spPr>
          <a:xfrm>
            <a:off x="9549340" y="3418132"/>
            <a:ext cx="0" cy="6183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02DF97EE-0F7D-44C9-AA3D-2A8A4ACE9165}"/>
              </a:ext>
            </a:extLst>
          </p:cNvPr>
          <p:cNvCxnSpPr>
            <a:cxnSpLocks/>
          </p:cNvCxnSpPr>
          <p:nvPr/>
        </p:nvCxnSpPr>
        <p:spPr>
          <a:xfrm flipV="1">
            <a:off x="8382000" y="2607414"/>
            <a:ext cx="0" cy="8107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2E8C1188-C7CA-2B06-B9DC-17110CBED5C6}"/>
              </a:ext>
            </a:extLst>
          </p:cNvPr>
          <p:cNvSpPr txBox="1"/>
          <p:nvPr/>
        </p:nvSpPr>
        <p:spPr>
          <a:xfrm>
            <a:off x="2461121" y="6162150"/>
            <a:ext cx="9121277" cy="461665"/>
          </a:xfrm>
          <a:prstGeom prst="rect">
            <a:avLst/>
          </a:prstGeom>
          <a:noFill/>
        </p:spPr>
        <p:txBody>
          <a:bodyPr wrap="square">
            <a:spAutoFit/>
          </a:bodyPr>
          <a:lstStyle/>
          <a:p>
            <a:pPr marL="457200" indent="-457200">
              <a:buFont typeface="Wingdings" pitchFamily="2" charset="2"/>
              <a:buChar char="Ø"/>
            </a:pPr>
            <a:r>
              <a:rPr lang="et-EE" sz="2400" b="1" dirty="0">
                <a:latin typeface="Bookman Old Style" panose="02050604050505020204" pitchFamily="18" charset="0"/>
              </a:rPr>
              <a:t>Väidetav riigiabi</a:t>
            </a:r>
            <a:r>
              <a:rPr lang="et-EE" sz="2400" dirty="0">
                <a:latin typeface="Bookman Old Style" panose="02050604050505020204" pitchFamily="18" charset="0"/>
              </a:rPr>
              <a:t>: turutingimustest soodsam rendihind</a:t>
            </a:r>
          </a:p>
        </p:txBody>
      </p:sp>
    </p:spTree>
    <p:extLst>
      <p:ext uri="{BB962C8B-B14F-4D97-AF65-F5344CB8AC3E}">
        <p14:creationId xmlns:p14="http://schemas.microsoft.com/office/powerpoint/2010/main" val="2931403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84FE1E-7C34-D194-B5F6-DB66DF9EE6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AD948E-B370-C385-40CB-42A1344EDE97}"/>
              </a:ext>
            </a:extLst>
          </p:cNvPr>
          <p:cNvSpPr>
            <a:spLocks noGrp="1"/>
          </p:cNvSpPr>
          <p:nvPr>
            <p:ph type="title"/>
          </p:nvPr>
        </p:nvSpPr>
        <p:spPr>
          <a:xfrm>
            <a:off x="609600" y="624266"/>
            <a:ext cx="12649200" cy="1325563"/>
          </a:xfrm>
        </p:spPr>
        <p:txBody>
          <a:bodyPr wrap="square" anchor="ctr">
            <a:normAutofit/>
          </a:bodyPr>
          <a:lstStyle/>
          <a:p>
            <a:r>
              <a:rPr lang="et-EE" dirty="0"/>
              <a:t>EL </a:t>
            </a:r>
            <a:r>
              <a:rPr lang="et-EE" dirty="0" err="1"/>
              <a:t>Üldkohtu</a:t>
            </a:r>
            <a:r>
              <a:rPr lang="et-EE" dirty="0"/>
              <a:t> juhised: tõendamine</a:t>
            </a:r>
          </a:p>
        </p:txBody>
      </p:sp>
      <p:sp>
        <p:nvSpPr>
          <p:cNvPr id="5" name="Slide Number Placeholder 4">
            <a:extLst>
              <a:ext uri="{FF2B5EF4-FFF2-40B4-BE49-F238E27FC236}">
                <a16:creationId xmlns:a16="http://schemas.microsoft.com/office/drawing/2014/main" id="{504F5E2F-614F-0AA5-8399-1A2C5360DAC3}"/>
              </a:ext>
            </a:extLst>
          </p:cNvPr>
          <p:cNvSpPr>
            <a:spLocks noGrp="1"/>
          </p:cNvSpPr>
          <p:nvPr>
            <p:ph type="sldNum" sz="quarter" idx="4"/>
          </p:nvPr>
        </p:nvSpPr>
        <p:spPr>
          <a:xfrm>
            <a:off x="10210800" y="6279423"/>
            <a:ext cx="1371600" cy="365125"/>
          </a:xfrm>
        </p:spPr>
        <p:txBody>
          <a:bodyPr anchor="ctr">
            <a:normAutofit/>
          </a:bodyPr>
          <a:lstStyle/>
          <a:p>
            <a:pPr>
              <a:spcAft>
                <a:spcPts val="600"/>
              </a:spcAft>
              <a:defRPr/>
            </a:pPr>
            <a:fld id="{DADBB38E-37F0-4099-9E14-30415241E9AC}" type="slidenum">
              <a:rPr lang="en-US" smtClean="0"/>
              <a:pPr>
                <a:spcAft>
                  <a:spcPts val="600"/>
                </a:spcAft>
                <a:defRPr/>
              </a:pPr>
              <a:t>5</a:t>
            </a:fld>
            <a:endParaRPr lang="en-US"/>
          </a:p>
        </p:txBody>
      </p:sp>
      <p:graphicFrame>
        <p:nvGraphicFramePr>
          <p:cNvPr id="8" name="Table 7">
            <a:extLst>
              <a:ext uri="{FF2B5EF4-FFF2-40B4-BE49-F238E27FC236}">
                <a16:creationId xmlns:a16="http://schemas.microsoft.com/office/drawing/2014/main" id="{1FC6F405-315D-1375-18A2-A446ADF4A0C8}"/>
              </a:ext>
            </a:extLst>
          </p:cNvPr>
          <p:cNvGraphicFramePr>
            <a:graphicFrameLocks noGrp="1"/>
          </p:cNvGraphicFramePr>
          <p:nvPr>
            <p:extLst>
              <p:ext uri="{D42A27DB-BD31-4B8C-83A1-F6EECF244321}">
                <p14:modId xmlns:p14="http://schemas.microsoft.com/office/powerpoint/2010/main" val="2482507450"/>
              </p:ext>
            </p:extLst>
          </p:nvPr>
        </p:nvGraphicFramePr>
        <p:xfrm>
          <a:off x="939919" y="1881188"/>
          <a:ext cx="10312162" cy="2578378"/>
        </p:xfrm>
        <a:graphic>
          <a:graphicData uri="http://schemas.openxmlformats.org/drawingml/2006/table">
            <a:tbl>
              <a:tblPr firstRow="1" bandRow="1"/>
              <a:tblGrid>
                <a:gridCol w="5780630">
                  <a:extLst>
                    <a:ext uri="{9D8B030D-6E8A-4147-A177-3AD203B41FA5}">
                      <a16:colId xmlns:a16="http://schemas.microsoft.com/office/drawing/2014/main" val="2917038231"/>
                    </a:ext>
                  </a:extLst>
                </a:gridCol>
                <a:gridCol w="4531532">
                  <a:extLst>
                    <a:ext uri="{9D8B030D-6E8A-4147-A177-3AD203B41FA5}">
                      <a16:colId xmlns:a16="http://schemas.microsoft.com/office/drawing/2014/main" val="3290467192"/>
                    </a:ext>
                  </a:extLst>
                </a:gridCol>
              </a:tblGrid>
              <a:tr h="473910">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r>
                        <a:rPr lang="et-EE" sz="2100" dirty="0" err="1">
                          <a:latin typeface="Arial" panose="020B0604020202020204" pitchFamily="34" charset="0"/>
                          <a:cs typeface="Arial" panose="020B0604020202020204" pitchFamily="34" charset="0"/>
                        </a:rPr>
                        <a:t>Üldkohtu</a:t>
                      </a:r>
                      <a:r>
                        <a:rPr lang="en-US" sz="2100" dirty="0">
                          <a:latin typeface="Arial" panose="020B0604020202020204" pitchFamily="34" charset="0"/>
                          <a:cs typeface="Arial" panose="020B0604020202020204" pitchFamily="34" charset="0"/>
                        </a:rPr>
                        <a:t> </a:t>
                      </a:r>
                      <a:r>
                        <a:rPr lang="en-US" sz="2100" dirty="0" err="1">
                          <a:latin typeface="Arial" panose="020B0604020202020204" pitchFamily="34" charset="0"/>
                          <a:cs typeface="Arial" panose="020B0604020202020204" pitchFamily="34" charset="0"/>
                        </a:rPr>
                        <a:t>otsus</a:t>
                      </a:r>
                      <a:endParaRPr lang="et-EE" sz="2100" dirty="0">
                        <a:latin typeface="Arial" panose="020B0604020202020204" pitchFamily="34" charset="0"/>
                        <a:cs typeface="Arial" panose="020B0604020202020204" pitchFamily="34" charset="0"/>
                      </a:endParaRPr>
                    </a:p>
                  </a:txBody>
                  <a:tcPr marL="107707" marR="107707" marT="53853" marB="53853">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r>
                        <a:rPr lang="et-EE" sz="2100" dirty="0">
                          <a:latin typeface="Arial" panose="020B0604020202020204" pitchFamily="34" charset="0"/>
                          <a:cs typeface="Arial" panose="020B0604020202020204" pitchFamily="34" charset="0"/>
                        </a:rPr>
                        <a:t>Järeldused</a:t>
                      </a:r>
                    </a:p>
                  </a:txBody>
                  <a:tcPr marL="107707" marR="107707" marT="53853" marB="53853">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583729343"/>
                  </a:ext>
                </a:extLst>
              </a:tr>
              <a:tr h="2104468">
                <a:tc>
                  <a:txBody>
                    <a:bodyPr/>
                    <a:lstStyle/>
                    <a:p>
                      <a:pPr algn="just">
                        <a:lnSpc>
                          <a:spcPct val="115000"/>
                        </a:lnSpc>
                        <a:spcBef>
                          <a:spcPts val="600"/>
                        </a:spcBef>
                        <a:spcAft>
                          <a:spcPts val="600"/>
                        </a:spcAft>
                      </a:pPr>
                      <a:r>
                        <a:rPr lang="et-EE" sz="1900" b="0" i="1" kern="1200" dirty="0">
                          <a:solidFill>
                            <a:schemeClr val="tx1"/>
                          </a:solidFill>
                          <a:effectLst/>
                          <a:latin typeface="Arial" panose="020B0604020202020204" pitchFamily="34" charset="0"/>
                          <a:ea typeface="+mn-ea"/>
                          <a:cs typeface="Arial" panose="020B0604020202020204" pitchFamily="34" charset="0"/>
                        </a:rPr>
                        <a:t>„siis </a:t>
                      </a:r>
                      <a:r>
                        <a:rPr lang="et-EE" sz="1900" b="0" i="1" u="sng" kern="1200" dirty="0">
                          <a:solidFill>
                            <a:schemeClr val="tx1"/>
                          </a:solidFill>
                          <a:effectLst/>
                          <a:latin typeface="Arial" panose="020B0604020202020204" pitchFamily="34" charset="0"/>
                          <a:ea typeface="+mn-ea"/>
                          <a:cs typeface="Arial" panose="020B0604020202020204" pitchFamily="34" charset="0"/>
                        </a:rPr>
                        <a:t>ei saa komisjon eeldada</a:t>
                      </a:r>
                      <a:r>
                        <a:rPr lang="et-EE" sz="1900" b="0" i="1" kern="1200" dirty="0">
                          <a:solidFill>
                            <a:schemeClr val="tx1"/>
                          </a:solidFill>
                          <a:effectLst/>
                          <a:latin typeface="Arial" panose="020B0604020202020204" pitchFamily="34" charset="0"/>
                          <a:ea typeface="+mn-ea"/>
                          <a:cs typeface="Arial" panose="020B0604020202020204" pitchFamily="34" charset="0"/>
                        </a:rPr>
                        <a:t>, et ettevõtja sai riigiabi näol eelise, tuginedes selleks pelgalt negatiivsele eeldusele, mis põhineb teabe puudumisel, mis võimaldaks vastupidist järeldust teha, kui ei esine teisi tõendeid, mis positiivselt kinnitavad sellise eelise olemasolu“ (p 76)</a:t>
                      </a:r>
                      <a:endParaRPr lang="et-EE" sz="1900" i="1" dirty="0">
                        <a:latin typeface="Arial" panose="020B0604020202020204" pitchFamily="34" charset="0"/>
                        <a:cs typeface="Arial" panose="020B0604020202020204" pitchFamily="34" charset="0"/>
                      </a:endParaRPr>
                    </a:p>
                  </a:txBody>
                  <a:tcPr marL="107707" marR="107707" marT="53853" marB="53853">
                    <a:lnL w="12700" cmpd="sng">
                      <a:solidFill>
                        <a:srgbClr val="FFFFFF"/>
                      </a:solidFill>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chemeClr val="tx1">
                        <a:lumMod val="20000"/>
                        <a:lumOff val="80000"/>
                      </a:schemeClr>
                    </a:solidFill>
                  </a:tcPr>
                </a:tc>
                <a:tc>
                  <a:txBody>
                    <a:bodyPr/>
                    <a:lstStyle/>
                    <a:p>
                      <a:r>
                        <a:rPr lang="et-EE" sz="2400" b="1" dirty="0">
                          <a:latin typeface="Arial" panose="020B0604020202020204" pitchFamily="34" charset="0"/>
                          <a:cs typeface="Arial" panose="020B0604020202020204" pitchFamily="34" charset="0"/>
                        </a:rPr>
                        <a:t>Isegi, kui paremaid tõendeid ei ole, siis ei saa piirduda ebatäpsete andmetega.</a:t>
                      </a:r>
                    </a:p>
                  </a:txBody>
                  <a:tcPr marL="107707" marR="107707" marT="53853" marB="53853">
                    <a:lnL w="12700" cap="flat" cmpd="sng" algn="ctr">
                      <a:solidFill>
                        <a:srgbClr val="FFFFFF"/>
                      </a:solidFill>
                      <a:prstDash val="solid"/>
                      <a:round/>
                      <a:headEnd type="none" w="med" len="med"/>
                      <a:tailEnd type="none" w="med" len="med"/>
                    </a:lnL>
                    <a:lnR w="12700" cmpd="sng">
                      <a:solidFill>
                        <a:srgbClr val="FFFFFF"/>
                      </a:solidFill>
                    </a:lnR>
                    <a:lnT w="381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chemeClr val="tx1">
                        <a:lumMod val="20000"/>
                        <a:lumOff val="80000"/>
                      </a:schemeClr>
                    </a:solidFill>
                  </a:tcPr>
                </a:tc>
                <a:extLst>
                  <a:ext uri="{0D108BD9-81ED-4DB2-BD59-A6C34878D82A}">
                    <a16:rowId xmlns:a16="http://schemas.microsoft.com/office/drawing/2014/main" val="2575303384"/>
                  </a:ext>
                </a:extLst>
              </a:tr>
            </a:tbl>
          </a:graphicData>
        </a:graphic>
      </p:graphicFrame>
    </p:spTree>
    <p:extLst>
      <p:ext uri="{BB962C8B-B14F-4D97-AF65-F5344CB8AC3E}">
        <p14:creationId xmlns:p14="http://schemas.microsoft.com/office/powerpoint/2010/main" val="13743465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A6B80-864C-A121-87F0-A423B30DFB4A}"/>
              </a:ext>
            </a:extLst>
          </p:cNvPr>
          <p:cNvSpPr>
            <a:spLocks noGrp="1"/>
          </p:cNvSpPr>
          <p:nvPr>
            <p:ph type="title"/>
          </p:nvPr>
        </p:nvSpPr>
        <p:spPr>
          <a:xfrm>
            <a:off x="609600" y="838199"/>
            <a:ext cx="12649200" cy="762001"/>
          </a:xfrm>
        </p:spPr>
        <p:txBody>
          <a:bodyPr wrap="square" anchor="ctr">
            <a:normAutofit/>
          </a:bodyPr>
          <a:lstStyle/>
          <a:p>
            <a:r>
              <a:rPr lang="et-EE" dirty="0"/>
              <a:t>EL </a:t>
            </a:r>
            <a:r>
              <a:rPr lang="et-EE" dirty="0" err="1"/>
              <a:t>Üldkohtu</a:t>
            </a:r>
            <a:r>
              <a:rPr lang="et-EE" dirty="0"/>
              <a:t> juhised: võrdlusandmed</a:t>
            </a:r>
          </a:p>
        </p:txBody>
      </p:sp>
      <p:sp>
        <p:nvSpPr>
          <p:cNvPr id="5" name="Slide Number Placeholder 4">
            <a:extLst>
              <a:ext uri="{FF2B5EF4-FFF2-40B4-BE49-F238E27FC236}">
                <a16:creationId xmlns:a16="http://schemas.microsoft.com/office/drawing/2014/main" id="{4E03A922-5526-28F3-DF02-3EC32AC91DAF}"/>
              </a:ext>
            </a:extLst>
          </p:cNvPr>
          <p:cNvSpPr>
            <a:spLocks noGrp="1"/>
          </p:cNvSpPr>
          <p:nvPr>
            <p:ph type="sldNum" sz="quarter" idx="4"/>
          </p:nvPr>
        </p:nvSpPr>
        <p:spPr>
          <a:xfrm>
            <a:off x="10210800" y="6279423"/>
            <a:ext cx="1371600" cy="365125"/>
          </a:xfrm>
        </p:spPr>
        <p:txBody>
          <a:bodyPr anchor="ctr">
            <a:normAutofit/>
          </a:bodyPr>
          <a:lstStyle/>
          <a:p>
            <a:pPr>
              <a:spcAft>
                <a:spcPts val="600"/>
              </a:spcAft>
              <a:defRPr/>
            </a:pPr>
            <a:fld id="{DADBB38E-37F0-4099-9E14-30415241E9AC}" type="slidenum">
              <a:rPr lang="en-US" smtClean="0"/>
              <a:pPr>
                <a:spcAft>
                  <a:spcPts val="600"/>
                </a:spcAft>
                <a:defRPr/>
              </a:pPr>
              <a:t>6</a:t>
            </a:fld>
            <a:endParaRPr lang="en-US"/>
          </a:p>
        </p:txBody>
      </p:sp>
      <p:graphicFrame>
        <p:nvGraphicFramePr>
          <p:cNvPr id="8" name="Table 7">
            <a:extLst>
              <a:ext uri="{FF2B5EF4-FFF2-40B4-BE49-F238E27FC236}">
                <a16:creationId xmlns:a16="http://schemas.microsoft.com/office/drawing/2014/main" id="{0A43735C-EAF8-21D3-FDA2-D639AA3A2246}"/>
              </a:ext>
            </a:extLst>
          </p:cNvPr>
          <p:cNvGraphicFramePr>
            <a:graphicFrameLocks noGrp="1"/>
          </p:cNvGraphicFramePr>
          <p:nvPr>
            <p:extLst>
              <p:ext uri="{D42A27DB-BD31-4B8C-83A1-F6EECF244321}">
                <p14:modId xmlns:p14="http://schemas.microsoft.com/office/powerpoint/2010/main" val="1551310872"/>
              </p:ext>
            </p:extLst>
          </p:nvPr>
        </p:nvGraphicFramePr>
        <p:xfrm>
          <a:off x="652670" y="1426544"/>
          <a:ext cx="10820400" cy="5074823"/>
        </p:xfrm>
        <a:graphic>
          <a:graphicData uri="http://schemas.openxmlformats.org/drawingml/2006/table">
            <a:tbl>
              <a:tblPr firstRow="1" bandRow="1"/>
              <a:tblGrid>
                <a:gridCol w="7009311">
                  <a:extLst>
                    <a:ext uri="{9D8B030D-6E8A-4147-A177-3AD203B41FA5}">
                      <a16:colId xmlns:a16="http://schemas.microsoft.com/office/drawing/2014/main" val="2917038231"/>
                    </a:ext>
                  </a:extLst>
                </a:gridCol>
                <a:gridCol w="3811089">
                  <a:extLst>
                    <a:ext uri="{9D8B030D-6E8A-4147-A177-3AD203B41FA5}">
                      <a16:colId xmlns:a16="http://schemas.microsoft.com/office/drawing/2014/main" val="3290467192"/>
                    </a:ext>
                  </a:extLst>
                </a:gridCol>
              </a:tblGrid>
              <a:tr h="413109">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r>
                        <a:rPr lang="et-EE" sz="2100" dirty="0" err="1">
                          <a:latin typeface="Arial" panose="020B0604020202020204" pitchFamily="34" charset="0"/>
                          <a:cs typeface="Arial" panose="020B0604020202020204" pitchFamily="34" charset="0"/>
                        </a:rPr>
                        <a:t>Üldkohtu</a:t>
                      </a:r>
                      <a:r>
                        <a:rPr lang="en-US" sz="2100" dirty="0">
                          <a:latin typeface="Arial" panose="020B0604020202020204" pitchFamily="34" charset="0"/>
                          <a:cs typeface="Arial" panose="020B0604020202020204" pitchFamily="34" charset="0"/>
                        </a:rPr>
                        <a:t> </a:t>
                      </a:r>
                      <a:r>
                        <a:rPr lang="en-US" sz="2100" dirty="0" err="1">
                          <a:latin typeface="Arial" panose="020B0604020202020204" pitchFamily="34" charset="0"/>
                          <a:cs typeface="Arial" panose="020B0604020202020204" pitchFamily="34" charset="0"/>
                        </a:rPr>
                        <a:t>otsus</a:t>
                      </a:r>
                      <a:endParaRPr lang="et-EE" sz="2100" dirty="0">
                        <a:latin typeface="Arial" panose="020B0604020202020204" pitchFamily="34" charset="0"/>
                        <a:cs typeface="Arial" panose="020B0604020202020204" pitchFamily="34" charset="0"/>
                      </a:endParaRPr>
                    </a:p>
                  </a:txBody>
                  <a:tcPr marL="107707" marR="107707" marT="53853" marB="53853">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r>
                        <a:rPr lang="et-EE" sz="2100" dirty="0">
                          <a:latin typeface="Arial" panose="020B0604020202020204" pitchFamily="34" charset="0"/>
                          <a:cs typeface="Arial" panose="020B0604020202020204" pitchFamily="34" charset="0"/>
                        </a:rPr>
                        <a:t>Järeldused</a:t>
                      </a:r>
                    </a:p>
                  </a:txBody>
                  <a:tcPr marL="107707" marR="107707" marT="53853" marB="53853">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583729343"/>
                  </a:ext>
                </a:extLst>
              </a:tr>
              <a:tr h="1516996">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just">
                        <a:lnSpc>
                          <a:spcPct val="115000"/>
                        </a:lnSpc>
                        <a:spcBef>
                          <a:spcPts val="600"/>
                        </a:spcBef>
                        <a:spcAft>
                          <a:spcPts val="600"/>
                        </a:spcAft>
                      </a:pPr>
                      <a:r>
                        <a:rPr lang="et-EE" sz="1900" i="1" dirty="0">
                          <a:latin typeface="Arial" panose="020B0604020202020204" pitchFamily="34" charset="0"/>
                          <a:cs typeface="Arial" panose="020B0604020202020204" pitchFamily="34" charset="0"/>
                        </a:rPr>
                        <a:t>„Eesti Statistikaameti andmed ei ole maa rendihinnale antud eksperthinnangu tulemus, vaid kujutavad endast põllumajandusmaa rendi </a:t>
                      </a:r>
                      <a:r>
                        <a:rPr lang="et-EE" sz="1900" i="1" u="sng" dirty="0">
                          <a:latin typeface="Arial" panose="020B0604020202020204" pitchFamily="34" charset="0"/>
                          <a:cs typeface="Arial" panose="020B0604020202020204" pitchFamily="34" charset="0"/>
                        </a:rPr>
                        <a:t>keskmist hinda, mis ei võta arvesse kõnealuse maa eripärasid</a:t>
                      </a:r>
                      <a:r>
                        <a:rPr lang="et-EE" sz="1900" i="1" dirty="0">
                          <a:latin typeface="Arial" panose="020B0604020202020204" pitchFamily="34" charset="0"/>
                          <a:cs typeface="Arial" panose="020B0604020202020204" pitchFamily="34" charset="0"/>
                        </a:rPr>
                        <a:t>.“ (p 71)</a:t>
                      </a:r>
                    </a:p>
                  </a:txBody>
                  <a:tcPr marL="107707" marR="107707" marT="53853" marB="53853">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chemeClr val="tx1">
                        <a:lumMod val="20000"/>
                        <a:lumOff val="80000"/>
                      </a:scheme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t-EE" sz="2400" b="1" u="none" dirty="0">
                          <a:latin typeface="Arial" panose="020B0604020202020204" pitchFamily="34" charset="0"/>
                          <a:cs typeface="Arial" panose="020B0604020202020204" pitchFamily="34" charset="0"/>
                        </a:rPr>
                        <a:t>Eesti Statistikaameti andmetele tuginemine kujutab endast kaalumisviga.</a:t>
                      </a:r>
                    </a:p>
                  </a:txBody>
                  <a:tcPr marL="107707" marR="107707" marT="53853" marB="53853">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chemeClr val="tx1">
                        <a:lumMod val="20000"/>
                        <a:lumOff val="80000"/>
                      </a:schemeClr>
                    </a:solidFill>
                  </a:tcPr>
                </a:tc>
                <a:extLst>
                  <a:ext uri="{0D108BD9-81ED-4DB2-BD59-A6C34878D82A}">
                    <a16:rowId xmlns:a16="http://schemas.microsoft.com/office/drawing/2014/main" val="2214567526"/>
                  </a:ext>
                </a:extLst>
              </a:tr>
              <a:tr h="2971062">
                <a:tc>
                  <a:txBody>
                    <a:bodyPr/>
                    <a:lstStyle/>
                    <a:p>
                      <a:pPr algn="just">
                        <a:lnSpc>
                          <a:spcPct val="115000"/>
                        </a:lnSpc>
                        <a:spcBef>
                          <a:spcPts val="600"/>
                        </a:spcBef>
                        <a:spcAft>
                          <a:spcPts val="600"/>
                        </a:spcAft>
                      </a:pPr>
                      <a:r>
                        <a:rPr lang="et-EE" sz="1900" b="0" i="1" kern="1200" dirty="0">
                          <a:solidFill>
                            <a:schemeClr val="tx1"/>
                          </a:solidFill>
                          <a:effectLst/>
                          <a:latin typeface="Arial" panose="020B0604020202020204" pitchFamily="34" charset="0"/>
                          <a:ea typeface="+mn-ea"/>
                          <a:cs typeface="Arial" panose="020B0604020202020204" pitchFamily="34" charset="0"/>
                        </a:rPr>
                        <a:t>"annab Uus Maa aruanne tunnistust rendilepingu esemeks olevate maatükkide ekspertiisist ning põhineb meetodil, mis seisneb nende võrdlemises muude sarnaste omadustega kinnistutega. </a:t>
                      </a:r>
                      <a:r>
                        <a:rPr lang="et-EE" sz="1900" b="0" i="1" u="sng" kern="1200" dirty="0">
                          <a:solidFill>
                            <a:schemeClr val="tx1"/>
                          </a:solidFill>
                          <a:effectLst/>
                          <a:latin typeface="Arial" panose="020B0604020202020204" pitchFamily="34" charset="0"/>
                          <a:ea typeface="+mn-ea"/>
                          <a:cs typeface="Arial" panose="020B0604020202020204" pitchFamily="34" charset="0"/>
                        </a:rPr>
                        <a:t>See võrdlev meetod /…/, on üldlevinud praktika turuhinna hindamiseks ja võimaldab saada kõige tõepärasema turuhinna</a:t>
                      </a:r>
                      <a:r>
                        <a:rPr lang="et-EE" sz="1900" b="0" i="1" kern="1200" dirty="0">
                          <a:solidFill>
                            <a:schemeClr val="tx1"/>
                          </a:solidFill>
                          <a:effectLst/>
                          <a:latin typeface="Arial" panose="020B0604020202020204" pitchFamily="34" charset="0"/>
                          <a:ea typeface="+mn-ea"/>
                          <a:cs typeface="Arial" panose="020B0604020202020204" pitchFamily="34" charset="0"/>
                        </a:rPr>
                        <a:t>. /…/ Kui ei ole vastupidiseid tõendeid, võib seega asuda seisukohale, et need hinnavahemikud annavad </a:t>
                      </a:r>
                      <a:r>
                        <a:rPr lang="et-EE" sz="1900" b="0" i="1" u="sng" kern="1200" dirty="0">
                          <a:solidFill>
                            <a:schemeClr val="tx1"/>
                          </a:solidFill>
                          <a:effectLst/>
                          <a:latin typeface="Arial" panose="020B0604020202020204" pitchFamily="34" charset="0"/>
                          <a:ea typeface="+mn-ea"/>
                          <a:cs typeface="Arial" panose="020B0604020202020204" pitchFamily="34" charset="0"/>
                        </a:rPr>
                        <a:t>kõige usaldusväärsemad ja sobivamad hinnangud</a:t>
                      </a:r>
                      <a:r>
                        <a:rPr lang="et-EE" sz="1900" b="0" i="1" kern="1200" dirty="0">
                          <a:solidFill>
                            <a:schemeClr val="tx1"/>
                          </a:solidFill>
                          <a:effectLst/>
                          <a:latin typeface="Arial" panose="020B0604020202020204" pitchFamily="34" charset="0"/>
                          <a:ea typeface="+mn-ea"/>
                          <a:cs typeface="Arial" panose="020B0604020202020204" pitchFamily="34" charset="0"/>
                        </a:rPr>
                        <a:t> kõnealuste maatükkide turu rendihinna kohta“</a:t>
                      </a:r>
                      <a:endParaRPr lang="et-EE" sz="1900" i="1" dirty="0">
                        <a:latin typeface="Arial" panose="020B0604020202020204" pitchFamily="34" charset="0"/>
                        <a:cs typeface="Arial" panose="020B0604020202020204" pitchFamily="34" charset="0"/>
                      </a:endParaRPr>
                    </a:p>
                  </a:txBody>
                  <a:tcPr marL="107707" marR="107707" marT="53853" marB="53853">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chemeClr val="tx1">
                        <a:lumMod val="20000"/>
                        <a:lumOff val="80000"/>
                      </a:schemeClr>
                    </a:solidFill>
                  </a:tcPr>
                </a:tc>
                <a:tc>
                  <a:txBody>
                    <a:bodyPr/>
                    <a:lstStyle/>
                    <a:p>
                      <a:r>
                        <a:rPr lang="et-EE" sz="2400" b="1" dirty="0">
                          <a:latin typeface="Arial" panose="020B0604020202020204" pitchFamily="34" charset="0"/>
                          <a:cs typeface="Arial" panose="020B0604020202020204" pitchFamily="34" charset="0"/>
                        </a:rPr>
                        <a:t>Ekspertarvamus on eelduslikult usaldusväärne.</a:t>
                      </a:r>
                    </a:p>
                  </a:txBody>
                  <a:tcPr marL="107707" marR="107707" marT="53853" marB="53853">
                    <a:lnL w="12700" cap="flat" cmpd="sng" algn="ctr">
                      <a:solidFill>
                        <a:srgbClr val="FFFFFF"/>
                      </a:solidFill>
                      <a:prstDash val="solid"/>
                      <a:round/>
                      <a:headEnd type="none" w="med" len="med"/>
                      <a:tailEnd type="none" w="med" len="med"/>
                    </a:lnL>
                    <a:lnR w="12700" cmpd="sng">
                      <a:solidFill>
                        <a:srgbClr val="FFFFFF"/>
                      </a:solidFill>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chemeClr val="tx1">
                        <a:lumMod val="20000"/>
                        <a:lumOff val="80000"/>
                      </a:schemeClr>
                    </a:solidFill>
                  </a:tcPr>
                </a:tc>
                <a:extLst>
                  <a:ext uri="{0D108BD9-81ED-4DB2-BD59-A6C34878D82A}">
                    <a16:rowId xmlns:a16="http://schemas.microsoft.com/office/drawing/2014/main" val="2575303384"/>
                  </a:ext>
                </a:extLst>
              </a:tr>
            </a:tbl>
          </a:graphicData>
        </a:graphic>
      </p:graphicFrame>
    </p:spTree>
    <p:extLst>
      <p:ext uri="{BB962C8B-B14F-4D97-AF65-F5344CB8AC3E}">
        <p14:creationId xmlns:p14="http://schemas.microsoft.com/office/powerpoint/2010/main" val="42148048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5A6FC3-A5DE-F286-ED44-AB69F77FC9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8C1205-EE8B-23F1-1682-B9263C892D63}"/>
              </a:ext>
            </a:extLst>
          </p:cNvPr>
          <p:cNvSpPr>
            <a:spLocks noGrp="1"/>
          </p:cNvSpPr>
          <p:nvPr>
            <p:ph type="title"/>
          </p:nvPr>
        </p:nvSpPr>
        <p:spPr/>
        <p:txBody>
          <a:bodyPr>
            <a:normAutofit/>
          </a:bodyPr>
          <a:lstStyle/>
          <a:p>
            <a:r>
              <a:rPr lang="et-EE" dirty="0">
                <a:latin typeface="Bookman Old Style" panose="02050604050505020204" pitchFamily="18" charset="0"/>
              </a:rPr>
              <a:t>Komisjoni II otsuse loogika</a:t>
            </a:r>
          </a:p>
        </p:txBody>
      </p:sp>
      <p:sp>
        <p:nvSpPr>
          <p:cNvPr id="3" name="Text Placeholder 2">
            <a:extLst>
              <a:ext uri="{FF2B5EF4-FFF2-40B4-BE49-F238E27FC236}">
                <a16:creationId xmlns:a16="http://schemas.microsoft.com/office/drawing/2014/main" id="{2C323083-D75D-FBF6-2985-9C555093C78F}"/>
              </a:ext>
            </a:extLst>
          </p:cNvPr>
          <p:cNvSpPr>
            <a:spLocks noGrp="1"/>
          </p:cNvSpPr>
          <p:nvPr>
            <p:ph type="body" sz="quarter" idx="10"/>
          </p:nvPr>
        </p:nvSpPr>
        <p:spPr>
          <a:xfrm>
            <a:off x="3505200" y="1828800"/>
            <a:ext cx="8077200" cy="4343400"/>
          </a:xfrm>
        </p:spPr>
        <p:txBody>
          <a:bodyPr>
            <a:normAutofit fontScale="85000" lnSpcReduction="20000"/>
          </a:bodyPr>
          <a:lstStyle/>
          <a:p>
            <a:pPr marL="457200" indent="-457200">
              <a:buFont typeface="Wingdings" pitchFamily="2" charset="2"/>
              <a:buChar char="Ø"/>
            </a:pPr>
            <a:r>
              <a:rPr lang="et-EE" sz="3000" b="1" dirty="0">
                <a:latin typeface="Bookman Old Style" panose="02050604050505020204" pitchFamily="18" charset="0"/>
              </a:rPr>
              <a:t>Pakkumismenetlus</a:t>
            </a:r>
            <a:r>
              <a:rPr lang="et-EE" sz="3000" dirty="0">
                <a:latin typeface="Bookman Old Style" panose="02050604050505020204" pitchFamily="18" charset="0"/>
              </a:rPr>
              <a:t>: tingimuslik</a:t>
            </a:r>
          </a:p>
          <a:p>
            <a:pPr marL="914400" lvl="1" indent="-457200">
              <a:buFont typeface="Wingdings" pitchFamily="2" charset="2"/>
              <a:buChar char="Ø"/>
            </a:pPr>
            <a:r>
              <a:rPr lang="et-EE" sz="3000" b="1" dirty="0">
                <a:latin typeface="Bookman Old Style" panose="02050604050505020204" pitchFamily="18" charset="0"/>
              </a:rPr>
              <a:t>Kriteerium</a:t>
            </a:r>
            <a:r>
              <a:rPr lang="et-EE" sz="3000" dirty="0">
                <a:latin typeface="Bookman Old Style" panose="02050604050505020204" pitchFamily="18" charset="0"/>
              </a:rPr>
              <a:t>: „</a:t>
            </a:r>
            <a:r>
              <a:rPr lang="et-EE" sz="3000" i="1" dirty="0">
                <a:latin typeface="Bookman Old Style" panose="02050604050505020204" pitchFamily="18" charset="0"/>
              </a:rPr>
              <a:t>rendile andmise tingimuseks on Tartu Agro põllumajandusliku tootmistegevuse jätkamine</a:t>
            </a:r>
            <a:r>
              <a:rPr lang="et-EE" sz="3000" dirty="0">
                <a:latin typeface="Bookman Old Style" panose="02050604050505020204" pitchFamily="18" charset="0"/>
              </a:rPr>
              <a:t>“</a:t>
            </a:r>
          </a:p>
          <a:p>
            <a:pPr marL="914400" lvl="1" indent="-457200">
              <a:buFont typeface="Wingdings" pitchFamily="2" charset="2"/>
              <a:buChar char="Ø"/>
            </a:pPr>
            <a:r>
              <a:rPr lang="et-EE" sz="3000" dirty="0">
                <a:latin typeface="Bookman Old Style" panose="02050604050505020204" pitchFamily="18" charset="0"/>
              </a:rPr>
              <a:t>Tartu </a:t>
            </a:r>
            <a:r>
              <a:rPr lang="et-EE" sz="3000" dirty="0" err="1">
                <a:latin typeface="Bookman Old Style" panose="02050604050505020204" pitchFamily="18" charset="0"/>
              </a:rPr>
              <a:t>Agrol</a:t>
            </a:r>
            <a:r>
              <a:rPr lang="et-EE" sz="3000" dirty="0">
                <a:latin typeface="Bookman Old Style" panose="02050604050505020204" pitchFamily="18" charset="0"/>
              </a:rPr>
              <a:t> OECD seemnete paljundamise ja arendamise kohustused</a:t>
            </a:r>
          </a:p>
          <a:p>
            <a:pPr marL="457200" indent="-457200">
              <a:buFont typeface="Wingdings" pitchFamily="2" charset="2"/>
              <a:buChar char="Ø"/>
            </a:pPr>
            <a:r>
              <a:rPr lang="et-EE" sz="3000" b="1" dirty="0">
                <a:latin typeface="Bookman Old Style" panose="02050604050505020204" pitchFamily="18" charset="0"/>
              </a:rPr>
              <a:t>Referentsväärtus</a:t>
            </a:r>
            <a:r>
              <a:rPr lang="et-EE" sz="3000" dirty="0">
                <a:latin typeface="Bookman Old Style" panose="02050604050505020204" pitchFamily="18" charset="0"/>
              </a:rPr>
              <a:t>: Maa-ameti andmed</a:t>
            </a:r>
          </a:p>
          <a:p>
            <a:pPr marL="914400" lvl="1" indent="-457200">
              <a:buFont typeface="Wingdings" pitchFamily="2" charset="2"/>
              <a:buChar char="Ø"/>
            </a:pPr>
            <a:r>
              <a:rPr lang="et-EE" sz="3000" dirty="0">
                <a:latin typeface="Bookman Old Style" panose="02050604050505020204" pitchFamily="18" charset="0"/>
              </a:rPr>
              <a:t>Maakondade keskmiste keskmine </a:t>
            </a:r>
          </a:p>
          <a:p>
            <a:pPr marL="914400" lvl="1" indent="-457200">
              <a:buFont typeface="Wingdings" pitchFamily="2" charset="2"/>
              <a:buChar char="Ø"/>
            </a:pPr>
            <a:r>
              <a:rPr lang="et-EE" sz="3000" dirty="0">
                <a:latin typeface="Bookman Old Style" panose="02050604050505020204" pitchFamily="18" charset="0"/>
              </a:rPr>
              <a:t>Trumpas üle ka ekspertarvamused</a:t>
            </a:r>
          </a:p>
          <a:p>
            <a:pPr lvl="1"/>
            <a:endParaRPr lang="et-EE" sz="3000" dirty="0">
              <a:latin typeface="Bookman Old Style" panose="02050604050505020204" pitchFamily="18" charset="0"/>
            </a:endParaRPr>
          </a:p>
          <a:p>
            <a:pPr marL="457200" indent="-457200">
              <a:buFont typeface="Wingdings" pitchFamily="2" charset="2"/>
              <a:buChar char="Ø"/>
            </a:pPr>
            <a:r>
              <a:rPr lang="et-EE" sz="3000" dirty="0">
                <a:latin typeface="Bookman Old Style" panose="02050604050505020204" pitchFamily="18" charset="0"/>
              </a:rPr>
              <a:t>Mida järeldada teiste riigi rendilepingute kohta?</a:t>
            </a:r>
          </a:p>
          <a:p>
            <a:pPr marL="914400" lvl="1" indent="-457200">
              <a:buFont typeface="Wingdings" pitchFamily="2" charset="2"/>
              <a:buChar char="Ø"/>
            </a:pPr>
            <a:endParaRPr lang="et-EE" dirty="0">
              <a:latin typeface="Bookman Old Style" panose="02050604050505020204" pitchFamily="18" charset="0"/>
            </a:endParaRPr>
          </a:p>
          <a:p>
            <a:pPr marL="457200" indent="-457200">
              <a:buFont typeface="Wingdings" pitchFamily="2" charset="2"/>
              <a:buChar char="Ø"/>
            </a:pPr>
            <a:endParaRPr lang="et-EE" dirty="0">
              <a:latin typeface="Arial (Body)"/>
            </a:endParaRPr>
          </a:p>
          <a:p>
            <a:pPr marL="457200" indent="-457200">
              <a:buFont typeface="Wingdings" pitchFamily="2" charset="2"/>
              <a:buChar char="Ø"/>
            </a:pPr>
            <a:endParaRPr lang="et-EE" dirty="0">
              <a:latin typeface="Arial (Body)"/>
            </a:endParaRPr>
          </a:p>
          <a:p>
            <a:endParaRPr lang="et-EE" dirty="0"/>
          </a:p>
        </p:txBody>
      </p:sp>
      <p:sp>
        <p:nvSpPr>
          <p:cNvPr id="5" name="Slide Number Placeholder 4">
            <a:extLst>
              <a:ext uri="{FF2B5EF4-FFF2-40B4-BE49-F238E27FC236}">
                <a16:creationId xmlns:a16="http://schemas.microsoft.com/office/drawing/2014/main" id="{85BEB8D1-93B4-52B4-EFD0-C388D987856F}"/>
              </a:ext>
            </a:extLst>
          </p:cNvPr>
          <p:cNvSpPr>
            <a:spLocks noGrp="1"/>
          </p:cNvSpPr>
          <p:nvPr>
            <p:ph type="sldNum" sz="quarter" idx="4"/>
          </p:nvPr>
        </p:nvSpPr>
        <p:spPr/>
        <p:txBody>
          <a:bodyPr/>
          <a:lstStyle/>
          <a:p>
            <a:pPr>
              <a:defRPr/>
            </a:pPr>
            <a:fld id="{DADBB38E-37F0-4099-9E14-30415241E9AC}" type="slidenum">
              <a:rPr lang="en-US" smtClean="0"/>
              <a:pPr>
                <a:defRPr/>
              </a:pPr>
              <a:t>7</a:t>
            </a:fld>
            <a:endParaRPr lang="en-US" dirty="0"/>
          </a:p>
        </p:txBody>
      </p:sp>
    </p:spTree>
    <p:extLst>
      <p:ext uri="{BB962C8B-B14F-4D97-AF65-F5344CB8AC3E}">
        <p14:creationId xmlns:p14="http://schemas.microsoft.com/office/powerpoint/2010/main" val="27545050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061433-8561-2CDB-A989-0CC7A2E925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869A80-B44F-5BFE-2ADD-40153B32B1F7}"/>
              </a:ext>
            </a:extLst>
          </p:cNvPr>
          <p:cNvSpPr>
            <a:spLocks noGrp="1"/>
          </p:cNvSpPr>
          <p:nvPr>
            <p:ph type="title"/>
          </p:nvPr>
        </p:nvSpPr>
        <p:spPr>
          <a:xfrm>
            <a:off x="4038600" y="365125"/>
            <a:ext cx="7848600" cy="1325563"/>
          </a:xfrm>
        </p:spPr>
        <p:txBody>
          <a:bodyPr>
            <a:normAutofit/>
          </a:bodyPr>
          <a:lstStyle/>
          <a:p>
            <a:r>
              <a:rPr lang="et-EE" dirty="0" err="1">
                <a:latin typeface="Bookman Old Style" panose="02050604050505020204" pitchFamily="18" charset="0"/>
              </a:rPr>
              <a:t>Uusimad</a:t>
            </a:r>
            <a:r>
              <a:rPr lang="et-EE" dirty="0">
                <a:latin typeface="Bookman Old Style" panose="02050604050505020204" pitchFamily="18" charset="0"/>
              </a:rPr>
              <a:t> arengud</a:t>
            </a:r>
          </a:p>
        </p:txBody>
      </p:sp>
      <p:sp>
        <p:nvSpPr>
          <p:cNvPr id="3" name="Text Placeholder 2">
            <a:extLst>
              <a:ext uri="{FF2B5EF4-FFF2-40B4-BE49-F238E27FC236}">
                <a16:creationId xmlns:a16="http://schemas.microsoft.com/office/drawing/2014/main" id="{A9669A3D-C3C0-A72A-4E7E-F125537D3C07}"/>
              </a:ext>
            </a:extLst>
          </p:cNvPr>
          <p:cNvSpPr>
            <a:spLocks noGrp="1"/>
          </p:cNvSpPr>
          <p:nvPr>
            <p:ph type="body" sz="quarter" idx="10"/>
          </p:nvPr>
        </p:nvSpPr>
        <p:spPr>
          <a:xfrm>
            <a:off x="3505200" y="2057400"/>
            <a:ext cx="8077200" cy="4114800"/>
          </a:xfrm>
        </p:spPr>
        <p:txBody>
          <a:bodyPr>
            <a:normAutofit fontScale="92500" lnSpcReduction="10000"/>
          </a:bodyPr>
          <a:lstStyle/>
          <a:p>
            <a:pPr marL="457200" indent="-457200">
              <a:buFont typeface="Wingdings" pitchFamily="2" charset="2"/>
              <a:buChar char="Ø"/>
            </a:pPr>
            <a:r>
              <a:rPr lang="et-EE" dirty="0">
                <a:latin typeface="Bookman Old Style" panose="02050604050505020204" pitchFamily="18" charset="0"/>
              </a:rPr>
              <a:t>Põhimõtteline küsimus olukorraks, kus:</a:t>
            </a:r>
          </a:p>
          <a:p>
            <a:pPr marL="914400" lvl="1" indent="-457200">
              <a:buFont typeface="Wingdings" pitchFamily="2" charset="2"/>
              <a:buChar char="Ø"/>
            </a:pPr>
            <a:r>
              <a:rPr lang="et-EE" sz="2800" dirty="0">
                <a:latin typeface="Bookman Old Style" panose="02050604050505020204" pitchFamily="18" charset="0"/>
              </a:rPr>
              <a:t>pakkumismenetlust / hanget ei tehta või ei vasta nõuetele</a:t>
            </a:r>
          </a:p>
          <a:p>
            <a:pPr marL="914400" lvl="1" indent="-457200">
              <a:buFont typeface="Wingdings" pitchFamily="2" charset="2"/>
              <a:buChar char="Ø"/>
            </a:pPr>
            <a:r>
              <a:rPr lang="et-EE" sz="2800" dirty="0">
                <a:latin typeface="Bookman Old Style" panose="02050604050505020204" pitchFamily="18" charset="0"/>
              </a:rPr>
              <a:t>ettevõtjale on pandud mingeid (avaliku huvi) lisakohustusi</a:t>
            </a:r>
          </a:p>
          <a:p>
            <a:pPr marL="457200" indent="-457200">
              <a:buFont typeface="Wingdings" pitchFamily="2" charset="2"/>
              <a:buChar char="Ø"/>
            </a:pPr>
            <a:r>
              <a:rPr lang="en-US" dirty="0">
                <a:latin typeface="Bookman Old Style" panose="02050604050505020204" pitchFamily="18" charset="0"/>
              </a:rPr>
              <a:t>C‑331/20 P and C‑343/20 P</a:t>
            </a:r>
            <a:r>
              <a:rPr lang="et-EE" dirty="0">
                <a:latin typeface="Bookman Old Style" panose="02050604050505020204" pitchFamily="18" charset="0"/>
              </a:rPr>
              <a:t> (</a:t>
            </a:r>
            <a:r>
              <a:rPr lang="et-EE" dirty="0" err="1">
                <a:latin typeface="Bookman Old Style" panose="02050604050505020204" pitchFamily="18" charset="0"/>
              </a:rPr>
              <a:t>Voletea</a:t>
            </a:r>
            <a:r>
              <a:rPr lang="et-EE" dirty="0">
                <a:latin typeface="Bookman Old Style" panose="02050604050505020204" pitchFamily="18" charset="0"/>
              </a:rPr>
              <a:t> ja </a:t>
            </a:r>
            <a:r>
              <a:rPr lang="et-EE" dirty="0" err="1">
                <a:latin typeface="Bookman Old Style" panose="02050604050505020204" pitchFamily="18" charset="0"/>
              </a:rPr>
              <a:t>easyjet</a:t>
            </a:r>
            <a:r>
              <a:rPr lang="et-EE" dirty="0">
                <a:latin typeface="Bookman Old Style" panose="02050604050505020204" pitchFamily="18" charset="0"/>
              </a:rPr>
              <a:t>; 17.11.22)</a:t>
            </a:r>
          </a:p>
          <a:p>
            <a:pPr marL="914400" lvl="1" indent="-457200">
              <a:buFont typeface="Wingdings" pitchFamily="2" charset="2"/>
              <a:buChar char="Ø"/>
            </a:pPr>
            <a:r>
              <a:rPr lang="et-EE" sz="2800" dirty="0">
                <a:latin typeface="Bookman Old Style" panose="02050604050505020204" pitchFamily="18" charset="0"/>
              </a:rPr>
              <a:t>Riik saab (ilma riigiabi andmata) seada eesmärgiks ka avaliku huvi eesmärke, kui eelis puudub</a:t>
            </a:r>
          </a:p>
          <a:p>
            <a:pPr marL="914400" lvl="1" indent="-457200">
              <a:buFont typeface="Wingdings" pitchFamily="2" charset="2"/>
              <a:buChar char="Ø"/>
            </a:pPr>
            <a:r>
              <a:rPr lang="et-EE" sz="2800" dirty="0">
                <a:latin typeface="Bookman Old Style" panose="02050604050505020204" pitchFamily="18" charset="0"/>
              </a:rPr>
              <a:t>Sisuliselt: kohustus neutraliseerib eelise</a:t>
            </a:r>
          </a:p>
          <a:p>
            <a:pPr lvl="1"/>
            <a:endParaRPr lang="et-EE" dirty="0">
              <a:latin typeface="Bookman Old Style" panose="02050604050505020204" pitchFamily="18" charset="0"/>
            </a:endParaRPr>
          </a:p>
          <a:p>
            <a:pPr marL="457200" indent="-457200">
              <a:buFont typeface="Wingdings" pitchFamily="2" charset="2"/>
              <a:buChar char="Ø"/>
            </a:pPr>
            <a:endParaRPr lang="et-EE" dirty="0">
              <a:latin typeface="Arial (Body)"/>
            </a:endParaRPr>
          </a:p>
          <a:p>
            <a:pPr marL="457200" indent="-457200">
              <a:buFont typeface="Wingdings" pitchFamily="2" charset="2"/>
              <a:buChar char="Ø"/>
            </a:pPr>
            <a:endParaRPr lang="et-EE" dirty="0">
              <a:latin typeface="Arial (Body)"/>
            </a:endParaRPr>
          </a:p>
          <a:p>
            <a:endParaRPr lang="et-EE" dirty="0"/>
          </a:p>
        </p:txBody>
      </p:sp>
      <p:sp>
        <p:nvSpPr>
          <p:cNvPr id="5" name="Slide Number Placeholder 4">
            <a:extLst>
              <a:ext uri="{FF2B5EF4-FFF2-40B4-BE49-F238E27FC236}">
                <a16:creationId xmlns:a16="http://schemas.microsoft.com/office/drawing/2014/main" id="{BF7431F2-11BE-1748-CDBF-5686F54F22DC}"/>
              </a:ext>
            </a:extLst>
          </p:cNvPr>
          <p:cNvSpPr>
            <a:spLocks noGrp="1"/>
          </p:cNvSpPr>
          <p:nvPr>
            <p:ph type="sldNum" sz="quarter" idx="4"/>
          </p:nvPr>
        </p:nvSpPr>
        <p:spPr/>
        <p:txBody>
          <a:bodyPr/>
          <a:lstStyle/>
          <a:p>
            <a:pPr>
              <a:defRPr/>
            </a:pPr>
            <a:fld id="{DADBB38E-37F0-4099-9E14-30415241E9AC}" type="slidenum">
              <a:rPr lang="en-US" smtClean="0"/>
              <a:pPr>
                <a:defRPr/>
              </a:pPr>
              <a:t>8</a:t>
            </a:fld>
            <a:endParaRPr lang="en-US" dirty="0"/>
          </a:p>
        </p:txBody>
      </p:sp>
    </p:spTree>
    <p:extLst>
      <p:ext uri="{BB962C8B-B14F-4D97-AF65-F5344CB8AC3E}">
        <p14:creationId xmlns:p14="http://schemas.microsoft.com/office/powerpoint/2010/main" val="31853558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6BE9FD-4AEC-DA5B-8FEF-ACEBABB07D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C3E806-66DE-61D7-43E5-FA0ACA79704B}"/>
              </a:ext>
            </a:extLst>
          </p:cNvPr>
          <p:cNvSpPr>
            <a:spLocks noGrp="1"/>
          </p:cNvSpPr>
          <p:nvPr>
            <p:ph type="ctrTitle"/>
          </p:nvPr>
        </p:nvSpPr>
        <p:spPr>
          <a:xfrm>
            <a:off x="4724400" y="457200"/>
            <a:ext cx="6858000" cy="2242800"/>
          </a:xfrm>
        </p:spPr>
        <p:txBody>
          <a:bodyPr>
            <a:normAutofit/>
          </a:bodyPr>
          <a:lstStyle/>
          <a:p>
            <a:br>
              <a:rPr lang="et-EE" sz="4400" dirty="0">
                <a:latin typeface="+mn-lt"/>
              </a:rPr>
            </a:br>
            <a:r>
              <a:rPr lang="et-EE" sz="4400" dirty="0">
                <a:latin typeface="Bookman Old Style" panose="02050604050505020204" pitchFamily="18" charset="0"/>
              </a:rPr>
              <a:t>I Pakkumismenetlus ja riigihange. </a:t>
            </a:r>
            <a:endParaRPr lang="en-US" sz="4400" dirty="0">
              <a:latin typeface="Bookman Old Style" panose="02050604050505020204" pitchFamily="18" charset="0"/>
            </a:endParaRPr>
          </a:p>
        </p:txBody>
      </p:sp>
      <p:sp>
        <p:nvSpPr>
          <p:cNvPr id="3" name="Subtitle 2">
            <a:extLst>
              <a:ext uri="{FF2B5EF4-FFF2-40B4-BE49-F238E27FC236}">
                <a16:creationId xmlns:a16="http://schemas.microsoft.com/office/drawing/2014/main" id="{583F077B-F00A-899B-76D1-9C5E20BCEFEE}"/>
              </a:ext>
            </a:extLst>
          </p:cNvPr>
          <p:cNvSpPr>
            <a:spLocks noGrp="1"/>
          </p:cNvSpPr>
          <p:nvPr>
            <p:ph type="subTitle" idx="1"/>
          </p:nvPr>
        </p:nvSpPr>
        <p:spPr>
          <a:xfrm>
            <a:off x="4724398" y="3048000"/>
            <a:ext cx="7391401" cy="2438400"/>
          </a:xfrm>
        </p:spPr>
        <p:txBody>
          <a:bodyPr/>
          <a:lstStyle/>
          <a:p>
            <a:pPr marL="342900" indent="-342900">
              <a:buFont typeface="Wingdings" pitchFamily="2" charset="2"/>
              <a:buChar char="Ø"/>
            </a:pPr>
            <a:r>
              <a:rPr lang="et-EE" sz="2800" dirty="0">
                <a:latin typeface="Bookman Old Style" panose="02050604050505020204" pitchFamily="18" charset="0"/>
              </a:rPr>
              <a:t>Mis on pakkumismenetlus? </a:t>
            </a:r>
          </a:p>
          <a:p>
            <a:pPr marL="342900" indent="-342900">
              <a:buFont typeface="Wingdings" pitchFamily="2" charset="2"/>
              <a:buChar char="Ø"/>
            </a:pPr>
            <a:r>
              <a:rPr lang="et-EE" sz="2800" noProof="0" dirty="0">
                <a:latin typeface="Bookman Old Style" panose="02050604050505020204" pitchFamily="18" charset="0"/>
              </a:rPr>
              <a:t>Mis on riigihange? </a:t>
            </a:r>
            <a:endParaRPr lang="et-EE" b="1" noProof="0" dirty="0"/>
          </a:p>
          <a:p>
            <a:endParaRPr lang="et-EE" b="1" noProof="0" dirty="0"/>
          </a:p>
          <a:p>
            <a:r>
              <a:rPr lang="et-EE" b="1" dirty="0">
                <a:latin typeface="Bookman Old Style" panose="02050604050505020204" pitchFamily="18" charset="0"/>
              </a:rPr>
              <a:t>Riigiabi mõiste teatis: </a:t>
            </a:r>
            <a:r>
              <a:rPr lang="et-EE" dirty="0">
                <a:latin typeface="Bookman Old Style" panose="02050604050505020204" pitchFamily="18" charset="0"/>
              </a:rPr>
              <a:t>Komisjoni teatis riigiabi mõiste kohta ELi toimimise lepingu artikli 107 lõike 1 tähenduses (2016/C 262/01)</a:t>
            </a:r>
          </a:p>
          <a:p>
            <a:r>
              <a:rPr lang="et-EE" b="1" dirty="0">
                <a:latin typeface="Bookman Old Style" panose="02050604050505020204" pitchFamily="18" charset="0"/>
              </a:rPr>
              <a:t>Riigihanke direktiivid </a:t>
            </a:r>
            <a:r>
              <a:rPr lang="et-EE" dirty="0">
                <a:latin typeface="Bookman Old Style" panose="02050604050505020204" pitchFamily="18" charset="0"/>
              </a:rPr>
              <a:t>(2014/24/EL; jt)</a:t>
            </a:r>
            <a:endParaRPr lang="et-EE" b="1" noProof="0" dirty="0"/>
          </a:p>
        </p:txBody>
      </p:sp>
      <p:sp>
        <p:nvSpPr>
          <p:cNvPr id="7" name="Date Placeholder 6">
            <a:extLst>
              <a:ext uri="{FF2B5EF4-FFF2-40B4-BE49-F238E27FC236}">
                <a16:creationId xmlns:a16="http://schemas.microsoft.com/office/drawing/2014/main" id="{58BAFE5E-12EE-6D0D-5014-1D78695C50BA}"/>
              </a:ext>
            </a:extLst>
          </p:cNvPr>
          <p:cNvSpPr>
            <a:spLocks noGrp="1"/>
          </p:cNvSpPr>
          <p:nvPr>
            <p:ph type="dt" sz="half" idx="10"/>
          </p:nvPr>
        </p:nvSpPr>
        <p:spPr/>
        <p:txBody>
          <a:bodyPr/>
          <a:lstStyle/>
          <a:p>
            <a:pPr>
              <a:defRPr/>
            </a:pPr>
            <a:r>
              <a:rPr lang="en-US"/>
              <a:t>13.6.2025</a:t>
            </a:r>
            <a:endParaRPr lang="en-US" dirty="0"/>
          </a:p>
        </p:txBody>
      </p:sp>
      <p:sp>
        <p:nvSpPr>
          <p:cNvPr id="8" name="Slide Number Placeholder 7">
            <a:extLst>
              <a:ext uri="{FF2B5EF4-FFF2-40B4-BE49-F238E27FC236}">
                <a16:creationId xmlns:a16="http://schemas.microsoft.com/office/drawing/2014/main" id="{2230BD7F-E79E-9CB1-658C-5A157B6FBAA1}"/>
              </a:ext>
            </a:extLst>
          </p:cNvPr>
          <p:cNvSpPr>
            <a:spLocks noGrp="1"/>
          </p:cNvSpPr>
          <p:nvPr>
            <p:ph type="sldNum" sz="quarter" idx="4"/>
          </p:nvPr>
        </p:nvSpPr>
        <p:spPr/>
        <p:txBody>
          <a:bodyPr/>
          <a:lstStyle/>
          <a:p>
            <a:pPr>
              <a:defRPr/>
            </a:pPr>
            <a:fld id="{DADBB38E-37F0-4099-9E14-30415241E9AC}" type="slidenum">
              <a:rPr lang="en-US" smtClean="0"/>
              <a:pPr>
                <a:defRPr/>
              </a:pPr>
              <a:t>9</a:t>
            </a:fld>
            <a:endParaRPr lang="en-US" dirty="0"/>
          </a:p>
        </p:txBody>
      </p:sp>
    </p:spTree>
    <p:extLst>
      <p:ext uri="{BB962C8B-B14F-4D97-AF65-F5344CB8AC3E}">
        <p14:creationId xmlns:p14="http://schemas.microsoft.com/office/powerpoint/2010/main" val="6543709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0934EE1-E3FC-065A-4E3D-1B930BCB98B6}"/>
              </a:ext>
            </a:extLst>
          </p:cNvPr>
          <p:cNvSpPr>
            <a:spLocks noGrp="1"/>
          </p:cNvSpPr>
          <p:nvPr>
            <p:ph type="title"/>
          </p:nvPr>
        </p:nvSpPr>
        <p:spPr>
          <a:xfrm>
            <a:off x="3886200" y="365125"/>
            <a:ext cx="7696200" cy="1325563"/>
          </a:xfrm>
        </p:spPr>
        <p:txBody>
          <a:bodyPr/>
          <a:lstStyle/>
          <a:p>
            <a:r>
              <a:rPr lang="et-EE" dirty="0">
                <a:latin typeface="Bookman Old Style" panose="02050604050505020204" pitchFamily="18" charset="0"/>
              </a:rPr>
              <a:t>Riigihankeõigus </a:t>
            </a:r>
            <a:r>
              <a:rPr lang="et-EE" i="1" dirty="0">
                <a:latin typeface="Bookman Old Style" panose="02050604050505020204" pitchFamily="18" charset="0"/>
              </a:rPr>
              <a:t>vs </a:t>
            </a:r>
            <a:r>
              <a:rPr lang="et-EE" dirty="0">
                <a:latin typeface="Bookman Old Style" panose="02050604050505020204" pitchFamily="18" charset="0"/>
              </a:rPr>
              <a:t>riigiabiõigus</a:t>
            </a:r>
          </a:p>
        </p:txBody>
      </p:sp>
      <p:sp>
        <p:nvSpPr>
          <p:cNvPr id="7" name="Text Placeholder 6">
            <a:extLst>
              <a:ext uri="{FF2B5EF4-FFF2-40B4-BE49-F238E27FC236}">
                <a16:creationId xmlns:a16="http://schemas.microsoft.com/office/drawing/2014/main" id="{0F3AE027-E86F-AD97-A3EB-DDD2E273552F}"/>
              </a:ext>
            </a:extLst>
          </p:cNvPr>
          <p:cNvSpPr>
            <a:spLocks noGrp="1"/>
          </p:cNvSpPr>
          <p:nvPr>
            <p:ph type="body" sz="quarter" idx="10"/>
          </p:nvPr>
        </p:nvSpPr>
        <p:spPr>
          <a:xfrm>
            <a:off x="3505200" y="2209800"/>
            <a:ext cx="8077200" cy="3962400"/>
          </a:xfrm>
        </p:spPr>
        <p:txBody>
          <a:bodyPr anchor="ctr"/>
          <a:lstStyle/>
          <a:p>
            <a:pPr marL="457200" indent="-457200">
              <a:buFont typeface="Wingdings" pitchFamily="2" charset="2"/>
              <a:buChar char="Ø"/>
            </a:pPr>
            <a:r>
              <a:rPr lang="et-EE" dirty="0">
                <a:latin typeface="Bookman Old Style" panose="02050604050505020204" pitchFamily="18" charset="0"/>
              </a:rPr>
              <a:t>Mis on riigiabi- ja riigihankeõiguse eesmärgid? </a:t>
            </a:r>
          </a:p>
          <a:p>
            <a:pPr marL="457200" indent="-457200">
              <a:buFont typeface="Wingdings" pitchFamily="2" charset="2"/>
              <a:buChar char="Ø"/>
            </a:pPr>
            <a:r>
              <a:rPr lang="et-EE" dirty="0">
                <a:latin typeface="Bookman Old Style" panose="02050604050505020204" pitchFamily="18" charset="0"/>
              </a:rPr>
              <a:t>Kellele õigusnormid on suunatud? Mida reguleerivad?</a:t>
            </a:r>
          </a:p>
          <a:p>
            <a:pPr marL="457200" indent="-457200">
              <a:buFont typeface="Wingdings" pitchFamily="2" charset="2"/>
              <a:buChar char="Ø"/>
            </a:pPr>
            <a:endParaRPr lang="et-EE" dirty="0">
              <a:latin typeface="Bookman Old Style" panose="02050604050505020204" pitchFamily="18" charset="0"/>
            </a:endParaRPr>
          </a:p>
          <a:p>
            <a:r>
              <a:rPr lang="et-EE" sz="2400" b="1" dirty="0">
                <a:latin typeface="Bookman Old Style" panose="02050604050505020204" pitchFamily="18" charset="0"/>
              </a:rPr>
              <a:t>Riigiabi mõiste teatis: </a:t>
            </a:r>
            <a:r>
              <a:rPr lang="et-EE" sz="2400" dirty="0">
                <a:latin typeface="Bookman Old Style" panose="02050604050505020204" pitchFamily="18" charset="0"/>
              </a:rPr>
              <a:t>Komisjoni teatis riigiabi mõiste kohta ELi toimimise lepingu artikli 107 lõike 1 tähenduses (2016/C 262/01)</a:t>
            </a:r>
          </a:p>
          <a:p>
            <a:pPr marL="457200" indent="-457200">
              <a:buFont typeface="Wingdings" pitchFamily="2" charset="2"/>
              <a:buChar char="Ø"/>
              <a:defRPr/>
            </a:pPr>
            <a:r>
              <a:rPr lang="et-EE" sz="2400" dirty="0">
                <a:latin typeface="Bookman Old Style" panose="02050604050505020204" pitchFamily="18" charset="0"/>
              </a:rPr>
              <a:t>Ptk 4: </a:t>
            </a:r>
            <a:r>
              <a:rPr lang="et-EE" sz="2400" i="1" dirty="0">
                <a:latin typeface="Bookman Old Style" panose="02050604050505020204" pitchFamily="18" charset="0"/>
              </a:rPr>
              <a:t>e</a:t>
            </a:r>
            <a:r>
              <a:rPr kumimoji="0" lang="et-EE" sz="2400" b="0" i="1" u="none" strike="noStrike" kern="1200" cap="none" spc="0" normalizeH="0" baseline="0" noProof="0" dirty="0" err="1">
                <a:ln>
                  <a:noFill/>
                </a:ln>
                <a:effectLst/>
                <a:uLnTx/>
                <a:uFillTx/>
                <a:latin typeface="Bookman Old Style" panose="02050604050505020204" pitchFamily="18" charset="0"/>
              </a:rPr>
              <a:t>elise</a:t>
            </a:r>
            <a:r>
              <a:rPr kumimoji="0" lang="et-EE" sz="2400" b="0" i="0" u="none" strike="noStrike" kern="1200" cap="none" spc="0" normalizeH="0" baseline="0" noProof="0" dirty="0">
                <a:ln>
                  <a:noFill/>
                </a:ln>
                <a:effectLst/>
                <a:uLnTx/>
                <a:uFillTx/>
                <a:latin typeface="Bookman Old Style" panose="02050604050505020204" pitchFamily="18" charset="0"/>
              </a:rPr>
              <a:t> </a:t>
            </a:r>
            <a:r>
              <a:rPr kumimoji="0" lang="et-EE" sz="2400" b="0" i="0" u="none" strike="noStrike" kern="1200" cap="none" spc="0" normalizeH="0" baseline="0" noProof="0" dirty="0" err="1">
                <a:ln>
                  <a:noFill/>
                </a:ln>
                <a:effectLst/>
                <a:uLnTx/>
                <a:uFillTx/>
                <a:latin typeface="Bookman Old Style" panose="02050604050505020204" pitchFamily="18" charset="0"/>
              </a:rPr>
              <a:t>olemaolu</a:t>
            </a:r>
            <a:endParaRPr lang="et-EE" sz="2400" dirty="0">
              <a:latin typeface="Bookman Old Style" panose="02050604050505020204" pitchFamily="18" charset="0"/>
            </a:endParaRPr>
          </a:p>
        </p:txBody>
      </p:sp>
      <p:sp>
        <p:nvSpPr>
          <p:cNvPr id="5" name="Slide Number Placeholder 4">
            <a:extLst>
              <a:ext uri="{FF2B5EF4-FFF2-40B4-BE49-F238E27FC236}">
                <a16:creationId xmlns:a16="http://schemas.microsoft.com/office/drawing/2014/main" id="{C1237E49-2CFB-F68C-BE61-39ED008B5860}"/>
              </a:ext>
            </a:extLst>
          </p:cNvPr>
          <p:cNvSpPr>
            <a:spLocks noGrp="1"/>
          </p:cNvSpPr>
          <p:nvPr>
            <p:ph type="sldNum" sz="quarter" idx="4"/>
          </p:nvPr>
        </p:nvSpPr>
        <p:spPr/>
        <p:txBody>
          <a:bodyPr/>
          <a:lstStyle/>
          <a:p>
            <a:pPr>
              <a:defRPr/>
            </a:pPr>
            <a:fld id="{DADBB38E-37F0-4099-9E14-30415241E9AC}" type="slidenum">
              <a:rPr lang="en-US" smtClean="0"/>
              <a:pPr>
                <a:defRPr/>
              </a:pPr>
              <a:t>10</a:t>
            </a:fld>
            <a:endParaRPr lang="en-US" dirty="0"/>
          </a:p>
        </p:txBody>
      </p:sp>
      <p:sp>
        <p:nvSpPr>
          <p:cNvPr id="4" name="Date Placeholder 3">
            <a:extLst>
              <a:ext uri="{FF2B5EF4-FFF2-40B4-BE49-F238E27FC236}">
                <a16:creationId xmlns:a16="http://schemas.microsoft.com/office/drawing/2014/main" id="{9CE11D76-760F-A844-8688-A5146C8C9A73}"/>
              </a:ext>
            </a:extLst>
          </p:cNvPr>
          <p:cNvSpPr>
            <a:spLocks noGrp="1"/>
          </p:cNvSpPr>
          <p:nvPr>
            <p:ph type="dt" sz="half" idx="4294967295"/>
          </p:nvPr>
        </p:nvSpPr>
        <p:spPr>
          <a:xfrm>
            <a:off x="8064500" y="6280150"/>
            <a:ext cx="4127500" cy="365125"/>
          </a:xfrm>
        </p:spPr>
        <p:txBody>
          <a:bodyPr/>
          <a:lstStyle/>
          <a:p>
            <a:pPr>
              <a:defRPr/>
            </a:pPr>
            <a:r>
              <a:rPr lang="en-US" dirty="0"/>
              <a:t>13.6.2025</a:t>
            </a:r>
          </a:p>
        </p:txBody>
      </p:sp>
    </p:spTree>
    <p:extLst>
      <p:ext uri="{BB962C8B-B14F-4D97-AF65-F5344CB8AC3E}">
        <p14:creationId xmlns:p14="http://schemas.microsoft.com/office/powerpoint/2010/main" val="38998276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B74FF5-D2A6-C36B-B6EF-2BD5A2B91F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79585B-7281-D280-81D7-44FCFEC8D1C4}"/>
              </a:ext>
            </a:extLst>
          </p:cNvPr>
          <p:cNvSpPr>
            <a:spLocks noGrp="1"/>
          </p:cNvSpPr>
          <p:nvPr>
            <p:ph type="title"/>
          </p:nvPr>
        </p:nvSpPr>
        <p:spPr/>
        <p:txBody>
          <a:bodyPr>
            <a:normAutofit/>
          </a:bodyPr>
          <a:lstStyle/>
          <a:p>
            <a:r>
              <a:rPr lang="et-EE" dirty="0">
                <a:latin typeface="Bookman Old Style" panose="02050604050505020204" pitchFamily="18" charset="0"/>
              </a:rPr>
              <a:t>Kas pakkumismenetlus välistab riigiabi riski? </a:t>
            </a:r>
          </a:p>
        </p:txBody>
      </p:sp>
      <p:sp>
        <p:nvSpPr>
          <p:cNvPr id="3" name="Text Placeholder 2">
            <a:extLst>
              <a:ext uri="{FF2B5EF4-FFF2-40B4-BE49-F238E27FC236}">
                <a16:creationId xmlns:a16="http://schemas.microsoft.com/office/drawing/2014/main" id="{1D1D46DD-46A7-2ADE-45AD-7D38AAB5499A}"/>
              </a:ext>
            </a:extLst>
          </p:cNvPr>
          <p:cNvSpPr>
            <a:spLocks noGrp="1"/>
          </p:cNvSpPr>
          <p:nvPr>
            <p:ph type="body" sz="quarter" idx="10"/>
          </p:nvPr>
        </p:nvSpPr>
        <p:spPr>
          <a:xfrm>
            <a:off x="3505200" y="1905000"/>
            <a:ext cx="8077200" cy="4267200"/>
          </a:xfrm>
        </p:spPr>
        <p:txBody>
          <a:bodyPr>
            <a:normAutofit/>
          </a:bodyPr>
          <a:lstStyle/>
          <a:p>
            <a:pPr marL="457200" indent="-457200">
              <a:buFont typeface="Wingdings" pitchFamily="2" charset="2"/>
              <a:buChar char="Ø"/>
            </a:pPr>
            <a:r>
              <a:rPr lang="et-EE" dirty="0">
                <a:latin typeface="Bookman Old Style" panose="02050604050505020204" pitchFamily="18" charset="0"/>
              </a:rPr>
              <a:t>Millistel tingimustel see nii on? </a:t>
            </a:r>
          </a:p>
          <a:p>
            <a:pPr marL="457200" indent="-457200">
              <a:buFont typeface="Wingdings" pitchFamily="2" charset="2"/>
              <a:buChar char="Ø"/>
            </a:pPr>
            <a:r>
              <a:rPr lang="et-EE" dirty="0">
                <a:latin typeface="Bookman Old Style" panose="02050604050505020204" pitchFamily="18" charset="0"/>
              </a:rPr>
              <a:t>Millistele tunnustele peab vastama  pakkumismenetlus (sh riigihange või muu pakkumismenetlus), et välistada ebaseaduslik riigiabi?</a:t>
            </a:r>
          </a:p>
          <a:p>
            <a:endParaRPr lang="et-EE" dirty="0">
              <a:latin typeface="Bookman Old Style" panose="02050604050505020204" pitchFamily="18" charset="0"/>
            </a:endParaRPr>
          </a:p>
          <a:p>
            <a:r>
              <a:rPr lang="et-EE" sz="2400" dirty="0">
                <a:latin typeface="Bookman Old Style" panose="02050604050505020204" pitchFamily="18" charset="0"/>
              </a:rPr>
              <a:t>Riigiabi mõiste teatis:</a:t>
            </a:r>
          </a:p>
          <a:p>
            <a:pPr marL="457200" lvl="0" indent="-457200">
              <a:buFont typeface="Wingdings" pitchFamily="2" charset="2"/>
              <a:buChar char="Ø"/>
              <a:defRPr/>
            </a:pPr>
            <a:r>
              <a:rPr lang="et-EE" sz="2400" dirty="0">
                <a:latin typeface="Bookman Old Style" panose="02050604050505020204" pitchFamily="18" charset="0"/>
              </a:rPr>
              <a:t>Ptk 4.2.3: turutingimustele vastavuse kindlakstegemine </a:t>
            </a:r>
          </a:p>
          <a:p>
            <a:pPr marL="457200" indent="-457200">
              <a:buFont typeface="Wingdings" pitchFamily="2" charset="2"/>
              <a:buChar char="Ø"/>
            </a:pPr>
            <a:endParaRPr lang="et-EE" dirty="0">
              <a:latin typeface="Arial (Body)"/>
            </a:endParaRPr>
          </a:p>
          <a:p>
            <a:pPr marL="457200" indent="-457200">
              <a:buFont typeface="Wingdings" pitchFamily="2" charset="2"/>
              <a:buChar char="Ø"/>
            </a:pPr>
            <a:endParaRPr lang="et-EE" dirty="0">
              <a:latin typeface="Arial (Body)"/>
            </a:endParaRPr>
          </a:p>
          <a:p>
            <a:endParaRPr lang="et-EE" dirty="0"/>
          </a:p>
        </p:txBody>
      </p:sp>
      <p:sp>
        <p:nvSpPr>
          <p:cNvPr id="5" name="Slide Number Placeholder 4">
            <a:extLst>
              <a:ext uri="{FF2B5EF4-FFF2-40B4-BE49-F238E27FC236}">
                <a16:creationId xmlns:a16="http://schemas.microsoft.com/office/drawing/2014/main" id="{CF2FD7F6-38B7-40DA-2846-F0DDCDD7DD1E}"/>
              </a:ext>
            </a:extLst>
          </p:cNvPr>
          <p:cNvSpPr>
            <a:spLocks noGrp="1"/>
          </p:cNvSpPr>
          <p:nvPr>
            <p:ph type="sldNum" sz="quarter" idx="4"/>
          </p:nvPr>
        </p:nvSpPr>
        <p:spPr/>
        <p:txBody>
          <a:bodyPr/>
          <a:lstStyle/>
          <a:p>
            <a:pPr>
              <a:defRPr/>
            </a:pPr>
            <a:fld id="{DADBB38E-37F0-4099-9E14-30415241E9AC}" type="slidenum">
              <a:rPr lang="en-US" smtClean="0"/>
              <a:pPr>
                <a:defRPr/>
              </a:pPr>
              <a:t>11</a:t>
            </a:fld>
            <a:endParaRPr lang="en-US" dirty="0"/>
          </a:p>
        </p:txBody>
      </p:sp>
    </p:spTree>
    <p:extLst>
      <p:ext uri="{BB962C8B-B14F-4D97-AF65-F5344CB8AC3E}">
        <p14:creationId xmlns:p14="http://schemas.microsoft.com/office/powerpoint/2010/main" val="12807571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40B13-1BCD-F1E5-111F-C1032DA4FF2D}"/>
              </a:ext>
            </a:extLst>
          </p:cNvPr>
          <p:cNvSpPr>
            <a:spLocks noGrp="1"/>
          </p:cNvSpPr>
          <p:nvPr>
            <p:ph type="title"/>
          </p:nvPr>
        </p:nvSpPr>
        <p:spPr/>
        <p:txBody>
          <a:bodyPr/>
          <a:lstStyle/>
          <a:p>
            <a:r>
              <a:rPr lang="et-EE" dirty="0">
                <a:latin typeface="Bookman Old Style" panose="02050604050505020204" pitchFamily="18" charset="0"/>
              </a:rPr>
              <a:t>Riigiabi mõiste teatis p 84</a:t>
            </a:r>
          </a:p>
        </p:txBody>
      </p:sp>
      <p:sp>
        <p:nvSpPr>
          <p:cNvPr id="3" name="Text Placeholder 2">
            <a:extLst>
              <a:ext uri="{FF2B5EF4-FFF2-40B4-BE49-F238E27FC236}">
                <a16:creationId xmlns:a16="http://schemas.microsoft.com/office/drawing/2014/main" id="{D577CEDF-9A43-09D7-F4D3-DF80FCB57E3A}"/>
              </a:ext>
            </a:extLst>
          </p:cNvPr>
          <p:cNvSpPr>
            <a:spLocks noGrp="1"/>
          </p:cNvSpPr>
          <p:nvPr>
            <p:ph type="body" sz="quarter" idx="10"/>
          </p:nvPr>
        </p:nvSpPr>
        <p:spPr/>
        <p:txBody>
          <a:bodyPr>
            <a:normAutofit/>
          </a:bodyPr>
          <a:lstStyle/>
          <a:p>
            <a:r>
              <a:rPr lang="et-EE" i="1" dirty="0">
                <a:latin typeface="Bookman Old Style" panose="02050604050505020204" pitchFamily="18" charset="0"/>
              </a:rPr>
              <a:t>„... Tehingu vastavust turutingimustele saab turuteabe põhjal otseselt kindlaks teha, i) kui avaliku sektori asutused ja eraettevõtjad teevad n-ö samaväärse tehingu; või ii) kui see puudutab varade, kaupade ja teenuste </a:t>
            </a:r>
            <a:r>
              <a:rPr lang="et-EE" i="1" u="sng" dirty="0">
                <a:latin typeface="Bookman Old Style" panose="02050604050505020204" pitchFamily="18" charset="0"/>
              </a:rPr>
              <a:t>müüki ja ostu </a:t>
            </a:r>
            <a:r>
              <a:rPr lang="et-EE" i="1" dirty="0">
                <a:latin typeface="Bookman Old Style" panose="02050604050505020204" pitchFamily="18" charset="0"/>
              </a:rPr>
              <a:t>(või muud sellega sarnast tehingut) </a:t>
            </a:r>
            <a:r>
              <a:rPr lang="et-EE" i="1" u="sng" dirty="0">
                <a:latin typeface="Bookman Old Style" panose="02050604050505020204" pitchFamily="18" charset="0"/>
              </a:rPr>
              <a:t>avatud, läbipaistva, mittediskrimineeriva ja tingimusvaba hankemenetluse kaudu</a:t>
            </a:r>
            <a:r>
              <a:rPr lang="et-EE" dirty="0">
                <a:latin typeface="Bookman Old Style" panose="02050604050505020204" pitchFamily="18" charset="0"/>
              </a:rPr>
              <a:t>.“</a:t>
            </a:r>
          </a:p>
          <a:p>
            <a:endParaRPr lang="et-EE" dirty="0"/>
          </a:p>
        </p:txBody>
      </p:sp>
      <p:sp>
        <p:nvSpPr>
          <p:cNvPr id="5" name="Slide Number Placeholder 4">
            <a:extLst>
              <a:ext uri="{FF2B5EF4-FFF2-40B4-BE49-F238E27FC236}">
                <a16:creationId xmlns:a16="http://schemas.microsoft.com/office/drawing/2014/main" id="{AF5ADD4F-2045-7624-9B07-429993921FE1}"/>
              </a:ext>
            </a:extLst>
          </p:cNvPr>
          <p:cNvSpPr>
            <a:spLocks noGrp="1"/>
          </p:cNvSpPr>
          <p:nvPr>
            <p:ph type="sldNum" sz="quarter" idx="4"/>
          </p:nvPr>
        </p:nvSpPr>
        <p:spPr/>
        <p:txBody>
          <a:bodyPr/>
          <a:lstStyle/>
          <a:p>
            <a:pPr>
              <a:defRPr/>
            </a:pPr>
            <a:fld id="{DADBB38E-37F0-4099-9E14-30415241E9AC}" type="slidenum">
              <a:rPr lang="en-US" smtClean="0"/>
              <a:pPr>
                <a:defRPr/>
              </a:pPr>
              <a:t>12</a:t>
            </a:fld>
            <a:endParaRPr lang="en-US" dirty="0"/>
          </a:p>
        </p:txBody>
      </p:sp>
    </p:spTree>
    <p:extLst>
      <p:ext uri="{BB962C8B-B14F-4D97-AF65-F5344CB8AC3E}">
        <p14:creationId xmlns:p14="http://schemas.microsoft.com/office/powerpoint/2010/main" val="12756936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A8C47-2845-C214-DE0C-64A62C1A1A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A142CB-8CDA-CB40-4FC9-947C595F02F5}"/>
              </a:ext>
            </a:extLst>
          </p:cNvPr>
          <p:cNvSpPr>
            <a:spLocks noGrp="1"/>
          </p:cNvSpPr>
          <p:nvPr>
            <p:ph type="ctrTitle"/>
          </p:nvPr>
        </p:nvSpPr>
        <p:spPr/>
        <p:txBody>
          <a:bodyPr>
            <a:normAutofit fontScale="90000"/>
          </a:bodyPr>
          <a:lstStyle/>
          <a:p>
            <a:br>
              <a:rPr lang="et-EE" sz="4400" dirty="0">
                <a:latin typeface="+mn-lt"/>
              </a:rPr>
            </a:br>
            <a:r>
              <a:rPr lang="et-EE" sz="4400" b="1" dirty="0">
                <a:latin typeface="Bookman Old Style" panose="02050604050505020204" pitchFamily="18" charset="0"/>
              </a:rPr>
              <a:t>II Kas ja kuidas riigihankega riigiabi risk  välistada või maandada? </a:t>
            </a:r>
            <a:endParaRPr lang="en-US" sz="4400" b="1" dirty="0">
              <a:latin typeface="Bookman Old Style" panose="02050604050505020204" pitchFamily="18" charset="0"/>
            </a:endParaRPr>
          </a:p>
        </p:txBody>
      </p:sp>
      <p:sp>
        <p:nvSpPr>
          <p:cNvPr id="3" name="Subtitle 2">
            <a:extLst>
              <a:ext uri="{FF2B5EF4-FFF2-40B4-BE49-F238E27FC236}">
                <a16:creationId xmlns:a16="http://schemas.microsoft.com/office/drawing/2014/main" id="{D6F1CA74-147A-5D3A-2C85-864F53F8098F}"/>
              </a:ext>
            </a:extLst>
          </p:cNvPr>
          <p:cNvSpPr>
            <a:spLocks noGrp="1"/>
          </p:cNvSpPr>
          <p:nvPr>
            <p:ph type="subTitle" idx="1"/>
          </p:nvPr>
        </p:nvSpPr>
        <p:spPr>
          <a:xfrm>
            <a:off x="4724399" y="3707200"/>
            <a:ext cx="6858000" cy="1779199"/>
          </a:xfrm>
        </p:spPr>
        <p:txBody>
          <a:bodyPr/>
          <a:lstStyle/>
          <a:p>
            <a:pPr marL="342900" indent="-342900">
              <a:buFont typeface="Wingdings" pitchFamily="2" charset="2"/>
              <a:buChar char="Ø"/>
            </a:pPr>
            <a:r>
              <a:rPr lang="et-EE" dirty="0">
                <a:latin typeface="Bookman Old Style" panose="02050604050505020204" pitchFamily="18" charset="0"/>
              </a:rPr>
              <a:t>Kas EL riigihankeõiguse järgimisest piisab riigiabi välistamiseks? </a:t>
            </a:r>
            <a:endParaRPr lang="et-EE" noProof="0" dirty="0">
              <a:latin typeface="Bookman Old Style" panose="02050604050505020204" pitchFamily="18" charset="0"/>
            </a:endParaRPr>
          </a:p>
          <a:p>
            <a:endParaRPr lang="et-EE" dirty="0">
              <a:latin typeface="Bookman Old Style" panose="02050604050505020204" pitchFamily="18" charset="0"/>
            </a:endParaRPr>
          </a:p>
          <a:p>
            <a:endParaRPr lang="et-EE" noProof="0" dirty="0"/>
          </a:p>
        </p:txBody>
      </p:sp>
      <p:sp>
        <p:nvSpPr>
          <p:cNvPr id="7" name="Date Placeholder 6">
            <a:extLst>
              <a:ext uri="{FF2B5EF4-FFF2-40B4-BE49-F238E27FC236}">
                <a16:creationId xmlns:a16="http://schemas.microsoft.com/office/drawing/2014/main" id="{B7B428F3-9CC0-46A5-0CC5-DFC21EA7E958}"/>
              </a:ext>
            </a:extLst>
          </p:cNvPr>
          <p:cNvSpPr>
            <a:spLocks noGrp="1"/>
          </p:cNvSpPr>
          <p:nvPr>
            <p:ph type="dt" sz="half" idx="10"/>
          </p:nvPr>
        </p:nvSpPr>
        <p:spPr/>
        <p:txBody>
          <a:bodyPr/>
          <a:lstStyle/>
          <a:p>
            <a:pPr>
              <a:defRPr/>
            </a:pPr>
            <a:r>
              <a:rPr lang="en-US"/>
              <a:t>13.6.2025</a:t>
            </a:r>
            <a:endParaRPr lang="en-US" dirty="0"/>
          </a:p>
        </p:txBody>
      </p:sp>
      <p:sp>
        <p:nvSpPr>
          <p:cNvPr id="8" name="Slide Number Placeholder 7">
            <a:extLst>
              <a:ext uri="{FF2B5EF4-FFF2-40B4-BE49-F238E27FC236}">
                <a16:creationId xmlns:a16="http://schemas.microsoft.com/office/drawing/2014/main" id="{4989F80C-742B-B5AA-88C3-9F0D15231177}"/>
              </a:ext>
            </a:extLst>
          </p:cNvPr>
          <p:cNvSpPr>
            <a:spLocks noGrp="1"/>
          </p:cNvSpPr>
          <p:nvPr>
            <p:ph type="sldNum" sz="quarter" idx="4"/>
          </p:nvPr>
        </p:nvSpPr>
        <p:spPr/>
        <p:txBody>
          <a:bodyPr/>
          <a:lstStyle/>
          <a:p>
            <a:pPr>
              <a:defRPr/>
            </a:pPr>
            <a:fld id="{DADBB38E-37F0-4099-9E14-30415241E9AC}" type="slidenum">
              <a:rPr lang="en-US" smtClean="0"/>
              <a:pPr>
                <a:defRPr/>
              </a:pPr>
              <a:t>13</a:t>
            </a:fld>
            <a:endParaRPr lang="en-US" dirty="0"/>
          </a:p>
        </p:txBody>
      </p:sp>
    </p:spTree>
    <p:extLst>
      <p:ext uri="{BB962C8B-B14F-4D97-AF65-F5344CB8AC3E}">
        <p14:creationId xmlns:p14="http://schemas.microsoft.com/office/powerpoint/2010/main" val="36517197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3032D56-A4DB-A82A-776C-B42F920D062C}"/>
              </a:ext>
            </a:extLst>
          </p:cNvPr>
          <p:cNvSpPr>
            <a:spLocks noGrp="1"/>
          </p:cNvSpPr>
          <p:nvPr>
            <p:ph type="title"/>
          </p:nvPr>
        </p:nvSpPr>
        <p:spPr/>
        <p:txBody>
          <a:bodyPr/>
          <a:lstStyle/>
          <a:p>
            <a:r>
              <a:rPr lang="et-EE" dirty="0">
                <a:latin typeface="Bookman Old Style" panose="02050604050505020204" pitchFamily="18" charset="0"/>
              </a:rPr>
              <a:t>Riigiabi mõiste teatis p 89</a:t>
            </a:r>
          </a:p>
        </p:txBody>
      </p:sp>
      <p:sp>
        <p:nvSpPr>
          <p:cNvPr id="7" name="Text Placeholder 6">
            <a:extLst>
              <a:ext uri="{FF2B5EF4-FFF2-40B4-BE49-F238E27FC236}">
                <a16:creationId xmlns:a16="http://schemas.microsoft.com/office/drawing/2014/main" id="{3631519A-036A-610F-61FC-97822637B77E}"/>
              </a:ext>
            </a:extLst>
          </p:cNvPr>
          <p:cNvSpPr>
            <a:spLocks noGrp="1"/>
          </p:cNvSpPr>
          <p:nvPr>
            <p:ph type="body" sz="quarter" idx="10"/>
          </p:nvPr>
        </p:nvSpPr>
        <p:spPr/>
        <p:txBody>
          <a:bodyPr>
            <a:normAutofit/>
          </a:bodyPr>
          <a:lstStyle/>
          <a:p>
            <a:r>
              <a:rPr lang="et-EE" i="1" dirty="0">
                <a:latin typeface="Bookman Old Style" panose="02050604050505020204" pitchFamily="18" charset="0"/>
              </a:rPr>
              <a:t>„Kui varade, kaupade ja teenuste müük ja ost ... tehakse, järgides konkureerivat, läbipaistvat, piisavalt hästi avalikustatud, mittediskrimineerivat ja tingimusteta hankemenetlust ning kooskõlas ELi toimimise lepingu riigihankepõhimõtetega (</a:t>
            </a:r>
            <a:r>
              <a:rPr lang="et-EE" i="1" u="sng" dirty="0">
                <a:latin typeface="Bookman Old Style" panose="02050604050505020204" pitchFamily="18" charset="0"/>
              </a:rPr>
              <a:t>vt punktid 90–94</a:t>
            </a:r>
            <a:r>
              <a:rPr lang="et-EE" i="1" dirty="0">
                <a:latin typeface="Bookman Old Style" panose="02050604050505020204" pitchFamily="18" charset="0"/>
              </a:rPr>
              <a:t>), võib eeldada, et need tehingud vastavad turutingimustele, </a:t>
            </a:r>
            <a:r>
              <a:rPr lang="et-EE" i="1" u="sng" dirty="0">
                <a:latin typeface="Bookman Old Style" panose="02050604050505020204" pitchFamily="18" charset="0"/>
              </a:rPr>
              <a:t>eeldusel et on kasutatud punktides 95 ja 96 sätestatud asjakohaseid kriteeriume ostja või müüja valimiseks</a:t>
            </a:r>
            <a:r>
              <a:rPr lang="et-EE" dirty="0">
                <a:latin typeface="Bookman Old Style" panose="02050604050505020204" pitchFamily="18" charset="0"/>
              </a:rPr>
              <a:t>.“ </a:t>
            </a:r>
          </a:p>
        </p:txBody>
      </p:sp>
      <p:sp>
        <p:nvSpPr>
          <p:cNvPr id="5" name="Slide Number Placeholder 4">
            <a:extLst>
              <a:ext uri="{FF2B5EF4-FFF2-40B4-BE49-F238E27FC236}">
                <a16:creationId xmlns:a16="http://schemas.microsoft.com/office/drawing/2014/main" id="{91AA4DDA-0EA5-612C-E2A4-151DFD127F59}"/>
              </a:ext>
            </a:extLst>
          </p:cNvPr>
          <p:cNvSpPr>
            <a:spLocks noGrp="1"/>
          </p:cNvSpPr>
          <p:nvPr>
            <p:ph type="sldNum" sz="quarter" idx="4"/>
          </p:nvPr>
        </p:nvSpPr>
        <p:spPr/>
        <p:txBody>
          <a:bodyPr/>
          <a:lstStyle/>
          <a:p>
            <a:pPr>
              <a:defRPr/>
            </a:pPr>
            <a:fld id="{DADBB38E-37F0-4099-9E14-30415241E9AC}" type="slidenum">
              <a:rPr lang="en-US" smtClean="0"/>
              <a:pPr>
                <a:defRPr/>
              </a:pPr>
              <a:t>14</a:t>
            </a:fld>
            <a:endParaRPr lang="en-US" dirty="0"/>
          </a:p>
        </p:txBody>
      </p:sp>
      <p:sp>
        <p:nvSpPr>
          <p:cNvPr id="4" name="Date Placeholder 3">
            <a:extLst>
              <a:ext uri="{FF2B5EF4-FFF2-40B4-BE49-F238E27FC236}">
                <a16:creationId xmlns:a16="http://schemas.microsoft.com/office/drawing/2014/main" id="{C9C014D0-3798-2AA0-B67C-800382186B58}"/>
              </a:ext>
            </a:extLst>
          </p:cNvPr>
          <p:cNvSpPr>
            <a:spLocks noGrp="1"/>
          </p:cNvSpPr>
          <p:nvPr>
            <p:ph type="dt" sz="half" idx="4294967295"/>
          </p:nvPr>
        </p:nvSpPr>
        <p:spPr>
          <a:xfrm>
            <a:off x="8064500" y="6280150"/>
            <a:ext cx="4127500" cy="365125"/>
          </a:xfrm>
        </p:spPr>
        <p:txBody>
          <a:bodyPr/>
          <a:lstStyle/>
          <a:p>
            <a:pPr>
              <a:defRPr/>
            </a:pPr>
            <a:r>
              <a:rPr lang="en-US"/>
              <a:t>13.6.2025</a:t>
            </a:r>
            <a:endParaRPr lang="en-US" dirty="0"/>
          </a:p>
        </p:txBody>
      </p:sp>
    </p:spTree>
    <p:extLst>
      <p:ext uri="{BB962C8B-B14F-4D97-AF65-F5344CB8AC3E}">
        <p14:creationId xmlns:p14="http://schemas.microsoft.com/office/powerpoint/2010/main" val="18083775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FF7A32-1DDF-BC42-A720-5E3270763182}"/>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FE58C6D5-AEF2-C861-74A1-E107E8E120CA}"/>
              </a:ext>
            </a:extLst>
          </p:cNvPr>
          <p:cNvSpPr>
            <a:spLocks noGrp="1"/>
          </p:cNvSpPr>
          <p:nvPr>
            <p:ph type="title"/>
          </p:nvPr>
        </p:nvSpPr>
        <p:spPr>
          <a:xfrm>
            <a:off x="3429000" y="365125"/>
            <a:ext cx="8153400" cy="1325563"/>
          </a:xfrm>
        </p:spPr>
        <p:txBody>
          <a:bodyPr/>
          <a:lstStyle/>
          <a:p>
            <a:r>
              <a:rPr lang="et-EE" dirty="0">
                <a:latin typeface="Bookman Old Style" panose="02050604050505020204" pitchFamily="18" charset="0"/>
              </a:rPr>
              <a:t>Riigiabi mõiste teatis p 93</a:t>
            </a:r>
          </a:p>
        </p:txBody>
      </p:sp>
      <p:sp>
        <p:nvSpPr>
          <p:cNvPr id="7" name="Text Placeholder 6">
            <a:extLst>
              <a:ext uri="{FF2B5EF4-FFF2-40B4-BE49-F238E27FC236}">
                <a16:creationId xmlns:a16="http://schemas.microsoft.com/office/drawing/2014/main" id="{765F123F-CD6D-A245-8279-E3C166B8FD61}"/>
              </a:ext>
            </a:extLst>
          </p:cNvPr>
          <p:cNvSpPr>
            <a:spLocks noGrp="1"/>
          </p:cNvSpPr>
          <p:nvPr>
            <p:ph type="body" sz="quarter" idx="10"/>
          </p:nvPr>
        </p:nvSpPr>
        <p:spPr>
          <a:xfrm>
            <a:off x="3429000" y="1524000"/>
            <a:ext cx="8534400" cy="4588008"/>
          </a:xfrm>
        </p:spPr>
        <p:txBody>
          <a:bodyPr>
            <a:noAutofit/>
          </a:bodyPr>
          <a:lstStyle/>
          <a:p>
            <a:pPr>
              <a:lnSpc>
                <a:spcPct val="110000"/>
              </a:lnSpc>
            </a:pPr>
            <a:r>
              <a:rPr lang="et-EE" sz="2000" i="1" u="sng" dirty="0">
                <a:latin typeface="Bookman Old Style" panose="02050604050505020204" pitchFamily="18" charset="0"/>
              </a:rPr>
              <a:t>„Riigihangete direktiivides sätestatud menetluste kasutamist ja nendele vastavust saab pidada piisavaks eespool esitatud nõuete [st konkureeriv, läbipaistev, mittediskrimineeriv] täitmiseks, tingimusel et kõik vastava menetluse kasutamise tingimused on täidetud.</a:t>
            </a:r>
            <a:r>
              <a:rPr lang="et-EE" sz="2000" i="1" dirty="0">
                <a:latin typeface="Bookman Old Style" panose="02050604050505020204" pitchFamily="18" charset="0"/>
              </a:rPr>
              <a:t>  Seda ei kohaldata teatavatel tingimustel, mille tõttu ei ole võimalik turuhinda määrata, nagu näiteks </a:t>
            </a:r>
            <a:r>
              <a:rPr lang="et-EE" sz="2000" i="1" u="sng" dirty="0">
                <a:latin typeface="Bookman Old Style" panose="02050604050505020204" pitchFamily="18" charset="0"/>
              </a:rPr>
              <a:t>läbirääkimistega menetlus ilma hanketeate avaldamiseta</a:t>
            </a:r>
            <a:r>
              <a:rPr lang="et-EE" sz="2000" i="1" dirty="0">
                <a:latin typeface="Bookman Old Style" panose="02050604050505020204" pitchFamily="18" charset="0"/>
              </a:rPr>
              <a:t>. Kui esitatakse vaid </a:t>
            </a:r>
            <a:r>
              <a:rPr lang="et-EE" sz="2000" i="1" u="sng" dirty="0">
                <a:latin typeface="Bookman Old Style" panose="02050604050505020204" pitchFamily="18" charset="0"/>
              </a:rPr>
              <a:t>üks pakkumus</a:t>
            </a:r>
            <a:r>
              <a:rPr lang="et-EE" sz="2000" i="1" dirty="0">
                <a:latin typeface="Bookman Old Style" panose="02050604050505020204" pitchFamily="18" charset="0"/>
              </a:rPr>
              <a:t>, ei ole menetlus tavaliselt piisav turuhinna tagamiseks, välja arvatud juhul, kui i) menetluses kavandamisel on kasutatud </a:t>
            </a:r>
            <a:r>
              <a:rPr lang="et-EE" sz="2000" i="1" u="sng" dirty="0">
                <a:latin typeface="Bookman Old Style" panose="02050604050505020204" pitchFamily="18" charset="0"/>
              </a:rPr>
              <a:t>erakordselt kindlaid kaitsemeetmeid</a:t>
            </a:r>
            <a:r>
              <a:rPr lang="et-EE" sz="2000" i="1" dirty="0">
                <a:latin typeface="Bookman Old Style" panose="02050604050505020204" pitchFamily="18" charset="0"/>
              </a:rPr>
              <a:t>, et tagada tõeline ja tõhus konkurents, ning ei ole selge, et tegelikult on vaid üks ettevõtja suuteline esitama usaldusväärse pakkumuse, või ii) ametiasutused kasutavad täiendavaid võimalusi, et </a:t>
            </a:r>
            <a:r>
              <a:rPr lang="et-EE" sz="2000" i="1" u="sng" dirty="0">
                <a:latin typeface="Bookman Old Style" panose="02050604050505020204" pitchFamily="18" charset="0"/>
              </a:rPr>
              <a:t>kontrollida tulemuse vastavust turuhinnale</a:t>
            </a:r>
            <a:r>
              <a:rPr lang="et-EE" sz="2000" dirty="0">
                <a:latin typeface="Bookman Old Style" panose="02050604050505020204" pitchFamily="18" charset="0"/>
              </a:rPr>
              <a:t>.“ </a:t>
            </a:r>
            <a:endParaRPr lang="en-EE" sz="2000" dirty="0">
              <a:latin typeface="Bookman Old Style" panose="02050604050505020204" pitchFamily="18" charset="0"/>
            </a:endParaRPr>
          </a:p>
        </p:txBody>
      </p:sp>
      <p:sp>
        <p:nvSpPr>
          <p:cNvPr id="5" name="Slide Number Placeholder 4">
            <a:extLst>
              <a:ext uri="{FF2B5EF4-FFF2-40B4-BE49-F238E27FC236}">
                <a16:creationId xmlns:a16="http://schemas.microsoft.com/office/drawing/2014/main" id="{7FA5AFDF-5C2B-C70A-647C-7DBF5FF26546}"/>
              </a:ext>
            </a:extLst>
          </p:cNvPr>
          <p:cNvSpPr>
            <a:spLocks noGrp="1"/>
          </p:cNvSpPr>
          <p:nvPr>
            <p:ph type="sldNum" sz="quarter" idx="4"/>
          </p:nvPr>
        </p:nvSpPr>
        <p:spPr/>
        <p:txBody>
          <a:bodyPr/>
          <a:lstStyle/>
          <a:p>
            <a:pPr>
              <a:defRPr/>
            </a:pPr>
            <a:fld id="{DADBB38E-37F0-4099-9E14-30415241E9AC}" type="slidenum">
              <a:rPr lang="en-US" smtClean="0"/>
              <a:pPr>
                <a:defRPr/>
              </a:pPr>
              <a:t>15</a:t>
            </a:fld>
            <a:endParaRPr lang="en-US" dirty="0"/>
          </a:p>
        </p:txBody>
      </p:sp>
      <p:sp>
        <p:nvSpPr>
          <p:cNvPr id="4" name="Date Placeholder 3">
            <a:extLst>
              <a:ext uri="{FF2B5EF4-FFF2-40B4-BE49-F238E27FC236}">
                <a16:creationId xmlns:a16="http://schemas.microsoft.com/office/drawing/2014/main" id="{0B899731-A8CF-E9B1-32A6-DFF85EBD59FE}"/>
              </a:ext>
            </a:extLst>
          </p:cNvPr>
          <p:cNvSpPr>
            <a:spLocks noGrp="1"/>
          </p:cNvSpPr>
          <p:nvPr>
            <p:ph type="dt" sz="half" idx="4294967295"/>
          </p:nvPr>
        </p:nvSpPr>
        <p:spPr>
          <a:xfrm>
            <a:off x="8064500" y="6280150"/>
            <a:ext cx="4127500" cy="365125"/>
          </a:xfrm>
        </p:spPr>
        <p:txBody>
          <a:bodyPr/>
          <a:lstStyle/>
          <a:p>
            <a:pPr>
              <a:defRPr/>
            </a:pPr>
            <a:r>
              <a:rPr lang="en-US"/>
              <a:t>13.6.2025</a:t>
            </a:r>
            <a:endParaRPr lang="en-US" dirty="0"/>
          </a:p>
        </p:txBody>
      </p:sp>
    </p:spTree>
    <p:extLst>
      <p:ext uri="{BB962C8B-B14F-4D97-AF65-F5344CB8AC3E}">
        <p14:creationId xmlns:p14="http://schemas.microsoft.com/office/powerpoint/2010/main" val="19614981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8D43B-E696-D24A-697B-950AFB04A92F}"/>
              </a:ext>
            </a:extLst>
          </p:cNvPr>
          <p:cNvSpPr>
            <a:spLocks noGrp="1"/>
          </p:cNvSpPr>
          <p:nvPr>
            <p:ph type="title"/>
          </p:nvPr>
        </p:nvSpPr>
        <p:spPr>
          <a:xfrm>
            <a:off x="3581400" y="365125"/>
            <a:ext cx="8001000" cy="1325563"/>
          </a:xfrm>
        </p:spPr>
        <p:txBody>
          <a:bodyPr/>
          <a:lstStyle/>
          <a:p>
            <a:r>
              <a:rPr lang="et-EE" dirty="0">
                <a:latin typeface="Bookman Old Style" panose="02050604050505020204" pitchFamily="18" charset="0"/>
              </a:rPr>
              <a:t>Hankija küsimused</a:t>
            </a:r>
          </a:p>
        </p:txBody>
      </p:sp>
      <p:sp>
        <p:nvSpPr>
          <p:cNvPr id="3" name="Text Placeholder 2">
            <a:extLst>
              <a:ext uri="{FF2B5EF4-FFF2-40B4-BE49-F238E27FC236}">
                <a16:creationId xmlns:a16="http://schemas.microsoft.com/office/drawing/2014/main" id="{4B54055B-DEFB-D252-9110-F2DB3B469B6E}"/>
              </a:ext>
            </a:extLst>
          </p:cNvPr>
          <p:cNvSpPr>
            <a:spLocks noGrp="1"/>
          </p:cNvSpPr>
          <p:nvPr>
            <p:ph type="body" sz="quarter" idx="10"/>
          </p:nvPr>
        </p:nvSpPr>
        <p:spPr>
          <a:xfrm>
            <a:off x="3581400" y="1828800"/>
            <a:ext cx="8001000" cy="4343400"/>
          </a:xfrm>
        </p:spPr>
        <p:txBody>
          <a:bodyPr anchor="ctr"/>
          <a:lstStyle/>
          <a:p>
            <a:pPr marL="457200" indent="-457200">
              <a:buFont typeface="Wingdings" pitchFamily="2" charset="2"/>
              <a:buChar char="Ø"/>
            </a:pPr>
            <a:r>
              <a:rPr lang="et-EE" sz="2400" dirty="0">
                <a:latin typeface="Bookman Old Style" panose="02050604050505020204" pitchFamily="18" charset="0"/>
              </a:rPr>
              <a:t>Kas seaduslik väljakuulutamiseta läbirääkimistega hankemenetlus (RHS § 49 jt) loob ebaseadusliku riigiabi riski? </a:t>
            </a:r>
          </a:p>
          <a:p>
            <a:pPr marL="457200" indent="-457200">
              <a:buFont typeface="Wingdings" pitchFamily="2" charset="2"/>
              <a:buChar char="Ø"/>
            </a:pPr>
            <a:r>
              <a:rPr lang="et-EE" sz="2400" dirty="0">
                <a:latin typeface="Bookman Old Style" panose="02050604050505020204" pitchFamily="18" charset="0"/>
              </a:rPr>
              <a:t>Mida teha, kui on ette näha, et riigihankes tuleb pakkuma vaid üks pakkuja? </a:t>
            </a:r>
          </a:p>
          <a:p>
            <a:pPr marL="914400" lvl="1" indent="-457200">
              <a:buFont typeface="Wingdings" pitchFamily="2" charset="2"/>
              <a:buChar char="Ø"/>
            </a:pPr>
            <a:r>
              <a:rPr lang="et-EE" dirty="0">
                <a:latin typeface="Bookman Old Style" panose="02050604050505020204" pitchFamily="18" charset="0"/>
              </a:rPr>
              <a:t>St, mis on </a:t>
            </a:r>
            <a:r>
              <a:rPr lang="et-EE" i="1" dirty="0">
                <a:latin typeface="Bookman Old Style" panose="02050604050505020204" pitchFamily="18" charset="0"/>
              </a:rPr>
              <a:t>erakordselt kindlad kaitsemeetmed, et tagada tõeline ja tõhus konkurents</a:t>
            </a:r>
            <a:r>
              <a:rPr lang="et-EE" dirty="0">
                <a:latin typeface="Bookman Old Style" panose="02050604050505020204" pitchFamily="18" charset="0"/>
              </a:rPr>
              <a:t>? </a:t>
            </a:r>
          </a:p>
          <a:p>
            <a:pPr marL="914400" lvl="1" indent="-457200">
              <a:buFont typeface="Wingdings" pitchFamily="2" charset="2"/>
              <a:buChar char="Ø"/>
            </a:pPr>
            <a:r>
              <a:rPr lang="et-EE" dirty="0">
                <a:latin typeface="Bookman Old Style" panose="02050604050505020204" pitchFamily="18" charset="0"/>
              </a:rPr>
              <a:t>Kuidas kontrollida </a:t>
            </a:r>
            <a:r>
              <a:rPr lang="et-EE" i="1" dirty="0">
                <a:latin typeface="Bookman Old Style" panose="02050604050505020204" pitchFamily="18" charset="0"/>
              </a:rPr>
              <a:t>tulemuse vastavust turuhinnale</a:t>
            </a:r>
            <a:r>
              <a:rPr lang="et-EE" dirty="0">
                <a:latin typeface="Bookman Old Style" panose="02050604050505020204" pitchFamily="18" charset="0"/>
              </a:rPr>
              <a:t>? </a:t>
            </a:r>
          </a:p>
        </p:txBody>
      </p:sp>
      <p:sp>
        <p:nvSpPr>
          <p:cNvPr id="5" name="Slide Number Placeholder 4">
            <a:extLst>
              <a:ext uri="{FF2B5EF4-FFF2-40B4-BE49-F238E27FC236}">
                <a16:creationId xmlns:a16="http://schemas.microsoft.com/office/drawing/2014/main" id="{66A50779-6945-1D80-6458-D0BC0A7C6AD7}"/>
              </a:ext>
            </a:extLst>
          </p:cNvPr>
          <p:cNvSpPr>
            <a:spLocks noGrp="1"/>
          </p:cNvSpPr>
          <p:nvPr>
            <p:ph type="sldNum" sz="quarter" idx="4"/>
          </p:nvPr>
        </p:nvSpPr>
        <p:spPr/>
        <p:txBody>
          <a:bodyPr/>
          <a:lstStyle/>
          <a:p>
            <a:pPr>
              <a:defRPr/>
            </a:pPr>
            <a:fld id="{DADBB38E-37F0-4099-9E14-30415241E9AC}" type="slidenum">
              <a:rPr lang="en-US" smtClean="0"/>
              <a:pPr>
                <a:defRPr/>
              </a:pPr>
              <a:t>16</a:t>
            </a:fld>
            <a:endParaRPr lang="en-US" dirty="0"/>
          </a:p>
        </p:txBody>
      </p:sp>
    </p:spTree>
    <p:extLst>
      <p:ext uri="{BB962C8B-B14F-4D97-AF65-F5344CB8AC3E}">
        <p14:creationId xmlns:p14="http://schemas.microsoft.com/office/powerpoint/2010/main" val="1781505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D49F4-2FE6-C6C1-6055-FB566A4B233F}"/>
              </a:ext>
            </a:extLst>
          </p:cNvPr>
          <p:cNvSpPr>
            <a:spLocks noGrp="1"/>
          </p:cNvSpPr>
          <p:nvPr>
            <p:ph type="title"/>
          </p:nvPr>
        </p:nvSpPr>
        <p:spPr/>
        <p:txBody>
          <a:bodyPr/>
          <a:lstStyle/>
          <a:p>
            <a:r>
              <a:rPr lang="et-EE" dirty="0">
                <a:latin typeface="Bookman Old Style" panose="02050604050505020204" pitchFamily="18" charset="0"/>
              </a:rPr>
              <a:t>... tulemuse vastavus turuhinnale?</a:t>
            </a:r>
          </a:p>
        </p:txBody>
      </p:sp>
      <p:sp>
        <p:nvSpPr>
          <p:cNvPr id="3" name="Text Placeholder 2">
            <a:extLst>
              <a:ext uri="{FF2B5EF4-FFF2-40B4-BE49-F238E27FC236}">
                <a16:creationId xmlns:a16="http://schemas.microsoft.com/office/drawing/2014/main" id="{E9C6A132-59C2-915F-50B8-CFEC73F58675}"/>
              </a:ext>
            </a:extLst>
          </p:cNvPr>
          <p:cNvSpPr>
            <a:spLocks noGrp="1"/>
          </p:cNvSpPr>
          <p:nvPr>
            <p:ph type="body" sz="quarter" idx="10"/>
          </p:nvPr>
        </p:nvSpPr>
        <p:spPr/>
        <p:txBody>
          <a:bodyPr anchor="ctr"/>
          <a:lstStyle/>
          <a:p>
            <a:pPr marL="457200" indent="-457200">
              <a:buFont typeface="Wingdings" pitchFamily="2" charset="2"/>
              <a:buChar char="Ø"/>
            </a:pPr>
            <a:r>
              <a:rPr lang="et-EE" dirty="0">
                <a:latin typeface="Bookman Old Style" panose="02050604050505020204" pitchFamily="18" charset="0"/>
              </a:rPr>
              <a:t>Kuidas RHS alusel eksperthinnangut kasutada? </a:t>
            </a:r>
          </a:p>
          <a:p>
            <a:pPr marL="457200" indent="-457200">
              <a:buFont typeface="Wingdings" pitchFamily="2" charset="2"/>
              <a:buChar char="Ø"/>
            </a:pPr>
            <a:r>
              <a:rPr lang="et-EE" dirty="0">
                <a:latin typeface="Bookman Old Style" panose="02050604050505020204" pitchFamily="18" charset="0"/>
              </a:rPr>
              <a:t>Kuidas maandada „rätsepalahenduse“ riski riigihankes? Nt väga kitsa spetsiifika puhul?</a:t>
            </a:r>
          </a:p>
          <a:p>
            <a:pPr marL="457200" indent="-457200">
              <a:buFont typeface="Wingdings" pitchFamily="2" charset="2"/>
              <a:buChar char="Ø"/>
            </a:pPr>
            <a:r>
              <a:rPr lang="et-EE" dirty="0">
                <a:latin typeface="Bookman Old Style" panose="02050604050505020204" pitchFamily="18" charset="0"/>
              </a:rPr>
              <a:t>Milline on hinnakomponendi tähendus riigihankes? </a:t>
            </a:r>
          </a:p>
        </p:txBody>
      </p:sp>
      <p:sp>
        <p:nvSpPr>
          <p:cNvPr id="5" name="Slide Number Placeholder 4">
            <a:extLst>
              <a:ext uri="{FF2B5EF4-FFF2-40B4-BE49-F238E27FC236}">
                <a16:creationId xmlns:a16="http://schemas.microsoft.com/office/drawing/2014/main" id="{6780D36A-CD17-DB3F-AA1F-522FC1075528}"/>
              </a:ext>
            </a:extLst>
          </p:cNvPr>
          <p:cNvSpPr>
            <a:spLocks noGrp="1"/>
          </p:cNvSpPr>
          <p:nvPr>
            <p:ph type="sldNum" sz="quarter" idx="4"/>
          </p:nvPr>
        </p:nvSpPr>
        <p:spPr/>
        <p:txBody>
          <a:bodyPr/>
          <a:lstStyle/>
          <a:p>
            <a:pPr>
              <a:defRPr/>
            </a:pPr>
            <a:fld id="{DADBB38E-37F0-4099-9E14-30415241E9AC}" type="slidenum">
              <a:rPr lang="en-US" smtClean="0"/>
              <a:pPr>
                <a:defRPr/>
              </a:pPr>
              <a:t>17</a:t>
            </a:fld>
            <a:endParaRPr lang="en-US" dirty="0"/>
          </a:p>
        </p:txBody>
      </p:sp>
    </p:spTree>
    <p:extLst>
      <p:ext uri="{BB962C8B-B14F-4D97-AF65-F5344CB8AC3E}">
        <p14:creationId xmlns:p14="http://schemas.microsoft.com/office/powerpoint/2010/main" val="15807730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C434D5-4E80-F0CB-4FEE-6E66BDE36D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EF4009-FBEB-E2B3-5CAC-1699BAB46235}"/>
              </a:ext>
            </a:extLst>
          </p:cNvPr>
          <p:cNvSpPr>
            <a:spLocks noGrp="1"/>
          </p:cNvSpPr>
          <p:nvPr>
            <p:ph type="title"/>
          </p:nvPr>
        </p:nvSpPr>
        <p:spPr>
          <a:xfrm>
            <a:off x="4038600" y="365125"/>
            <a:ext cx="7543800" cy="1920875"/>
          </a:xfrm>
        </p:spPr>
        <p:txBody>
          <a:bodyPr/>
          <a:lstStyle/>
          <a:p>
            <a:r>
              <a:rPr lang="et-EE" dirty="0">
                <a:latin typeface="Bookman Old Style" panose="02050604050505020204" pitchFamily="18" charset="0"/>
              </a:rPr>
              <a:t>Väide: „isegi perfektne riigihange ei pruugi välistada riigiabi riski“</a:t>
            </a:r>
          </a:p>
        </p:txBody>
      </p:sp>
      <p:sp>
        <p:nvSpPr>
          <p:cNvPr id="3" name="Text Placeholder 2">
            <a:extLst>
              <a:ext uri="{FF2B5EF4-FFF2-40B4-BE49-F238E27FC236}">
                <a16:creationId xmlns:a16="http://schemas.microsoft.com/office/drawing/2014/main" id="{3D768323-F978-B5C8-A693-EB1A103771B0}"/>
              </a:ext>
            </a:extLst>
          </p:cNvPr>
          <p:cNvSpPr>
            <a:spLocks noGrp="1"/>
          </p:cNvSpPr>
          <p:nvPr>
            <p:ph type="body" sz="quarter" idx="10"/>
          </p:nvPr>
        </p:nvSpPr>
        <p:spPr>
          <a:xfrm>
            <a:off x="4038600" y="2438400"/>
            <a:ext cx="7543800" cy="3733800"/>
          </a:xfrm>
        </p:spPr>
        <p:txBody>
          <a:bodyPr anchor="ctr"/>
          <a:lstStyle/>
          <a:p>
            <a:pPr marL="457200" indent="-457200">
              <a:buFont typeface="Wingdings" pitchFamily="2" charset="2"/>
              <a:buChar char="Ø"/>
            </a:pPr>
            <a:r>
              <a:rPr lang="et-EE" dirty="0">
                <a:latin typeface="Bookman Old Style" panose="02050604050505020204" pitchFamily="18" charset="0"/>
              </a:rPr>
              <a:t>Tõde või vale? Miks?</a:t>
            </a:r>
          </a:p>
          <a:p>
            <a:endParaRPr lang="et-EE" dirty="0">
              <a:latin typeface="Bookman Old Style" panose="02050604050505020204" pitchFamily="18" charset="0"/>
            </a:endParaRPr>
          </a:p>
        </p:txBody>
      </p:sp>
      <p:sp>
        <p:nvSpPr>
          <p:cNvPr id="5" name="Slide Number Placeholder 4">
            <a:extLst>
              <a:ext uri="{FF2B5EF4-FFF2-40B4-BE49-F238E27FC236}">
                <a16:creationId xmlns:a16="http://schemas.microsoft.com/office/drawing/2014/main" id="{47968431-64F7-DB61-85C1-55B5B5AA6A4D}"/>
              </a:ext>
            </a:extLst>
          </p:cNvPr>
          <p:cNvSpPr>
            <a:spLocks noGrp="1"/>
          </p:cNvSpPr>
          <p:nvPr>
            <p:ph type="sldNum" sz="quarter" idx="4"/>
          </p:nvPr>
        </p:nvSpPr>
        <p:spPr/>
        <p:txBody>
          <a:bodyPr/>
          <a:lstStyle/>
          <a:p>
            <a:pPr>
              <a:defRPr/>
            </a:pPr>
            <a:fld id="{DADBB38E-37F0-4099-9E14-30415241E9AC}" type="slidenum">
              <a:rPr lang="en-US" smtClean="0"/>
              <a:pPr>
                <a:defRPr/>
              </a:pPr>
              <a:t>18</a:t>
            </a:fld>
            <a:endParaRPr lang="en-US" dirty="0"/>
          </a:p>
        </p:txBody>
      </p:sp>
    </p:spTree>
    <p:extLst>
      <p:ext uri="{BB962C8B-B14F-4D97-AF65-F5344CB8AC3E}">
        <p14:creationId xmlns:p14="http://schemas.microsoft.com/office/powerpoint/2010/main" val="40683739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0068F3-FCBC-0F89-87F0-D12EDD93A8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16E3BA-B277-160E-73C8-B0F790F40AF6}"/>
              </a:ext>
            </a:extLst>
          </p:cNvPr>
          <p:cNvSpPr>
            <a:spLocks noGrp="1"/>
          </p:cNvSpPr>
          <p:nvPr>
            <p:ph type="title"/>
          </p:nvPr>
        </p:nvSpPr>
        <p:spPr>
          <a:xfrm>
            <a:off x="4038600" y="365125"/>
            <a:ext cx="7772400" cy="1082675"/>
          </a:xfrm>
        </p:spPr>
        <p:txBody>
          <a:bodyPr/>
          <a:lstStyle/>
          <a:p>
            <a:r>
              <a:rPr lang="et-EE" dirty="0">
                <a:latin typeface="Bookman Old Style" panose="02050604050505020204" pitchFamily="18" charset="0"/>
              </a:rPr>
              <a:t>Riigiabi mõiste teatis p 96</a:t>
            </a:r>
          </a:p>
        </p:txBody>
      </p:sp>
      <p:sp>
        <p:nvSpPr>
          <p:cNvPr id="3" name="Text Placeholder 2">
            <a:extLst>
              <a:ext uri="{FF2B5EF4-FFF2-40B4-BE49-F238E27FC236}">
                <a16:creationId xmlns:a16="http://schemas.microsoft.com/office/drawing/2014/main" id="{FE51D21C-53FA-C504-0608-57CA06FAB23F}"/>
              </a:ext>
            </a:extLst>
          </p:cNvPr>
          <p:cNvSpPr>
            <a:spLocks noGrp="1"/>
          </p:cNvSpPr>
          <p:nvPr>
            <p:ph type="body" sz="quarter" idx="10"/>
          </p:nvPr>
        </p:nvSpPr>
        <p:spPr>
          <a:xfrm>
            <a:off x="3581400" y="1828800"/>
            <a:ext cx="8001000" cy="4664075"/>
          </a:xfrm>
        </p:spPr>
        <p:txBody>
          <a:bodyPr anchor="ctr"/>
          <a:lstStyle/>
          <a:p>
            <a:endParaRPr lang="et-EE" dirty="0">
              <a:latin typeface="Bookman Old Style" panose="02050604050505020204" pitchFamily="18" charset="0"/>
            </a:endParaRPr>
          </a:p>
          <a:p>
            <a:r>
              <a:rPr lang="et-EE" dirty="0">
                <a:latin typeface="Bookman Old Style" panose="02050604050505020204" pitchFamily="18" charset="0"/>
              </a:rPr>
              <a:t>„</a:t>
            </a:r>
            <a:r>
              <a:rPr lang="et-EE" sz="2200" i="1" dirty="0">
                <a:latin typeface="Bookman Old Style" panose="02050604050505020204" pitchFamily="18" charset="0"/>
              </a:rPr>
              <a:t>Kui avaliku sektori asutused </a:t>
            </a:r>
            <a:r>
              <a:rPr lang="et-EE" sz="2200" i="1" u="sng" dirty="0">
                <a:latin typeface="Bookman Old Style" panose="02050604050505020204" pitchFamily="18" charset="0"/>
              </a:rPr>
              <a:t>ostavad</a:t>
            </a:r>
            <a:r>
              <a:rPr lang="et-EE" sz="2200" i="1" dirty="0">
                <a:latin typeface="Bookman Old Style" panose="02050604050505020204" pitchFamily="18" charset="0"/>
              </a:rPr>
              <a:t> varasid, kaupu ja teenuseid, peab iga hankemenetlusega seotud konkreetne tingimus olema mittediskrimineeriv ning tihedalt ja objektiivselt seotud lepingu majandusliku eesmärgiga. Need peaksid tagama, et majanduslikult kõige soodsam pakkumus vastab turuväärtusele. Kriteeriumid tuleb seetõttu määratleda nii, et need võimaldaksid tõhusa </a:t>
            </a:r>
            <a:r>
              <a:rPr lang="et-EE" sz="2200" i="1" u="sng" dirty="0">
                <a:latin typeface="Bookman Old Style" panose="02050604050505020204" pitchFamily="18" charset="0"/>
              </a:rPr>
              <a:t>konkureeriva hankemenetluse, mis annab edukale pakkujale tavalise tulu ja mitte rohkem</a:t>
            </a:r>
            <a:r>
              <a:rPr lang="et-EE" sz="2200" i="1" dirty="0">
                <a:latin typeface="Bookman Old Style" panose="02050604050505020204" pitchFamily="18" charset="0"/>
              </a:rPr>
              <a:t>. Praktikas viitab see selliste hankemenetluste kasutamisele, kus </a:t>
            </a:r>
            <a:r>
              <a:rPr lang="et-EE" sz="2200" i="1" u="sng" dirty="0">
                <a:latin typeface="Bookman Old Style" panose="02050604050505020204" pitchFamily="18" charset="0"/>
              </a:rPr>
              <a:t>hinnakomponent on väga oluline või mis jõuavad mõnel muul viisil suure tõenäosusega konkurentsipõhisele tulemusele </a:t>
            </a:r>
            <a:r>
              <a:rPr lang="et-EE" sz="2200" i="1" dirty="0">
                <a:latin typeface="Bookman Old Style" panose="02050604050505020204" pitchFamily="18" charset="0"/>
              </a:rPr>
              <a:t>(nt vähempakkumised koos piisavalt selgepiiriliste lepingu sõlmimise kriteeriumidega).“ </a:t>
            </a:r>
          </a:p>
          <a:p>
            <a:endParaRPr lang="et-EE" sz="2200" i="1" dirty="0">
              <a:solidFill>
                <a:srgbClr val="FF0000"/>
              </a:solidFill>
              <a:latin typeface="Bookman Old Style" panose="02050604050505020204" pitchFamily="18" charset="0"/>
            </a:endParaRPr>
          </a:p>
          <a:p>
            <a:endParaRPr lang="et-EE" sz="2200" i="1" dirty="0">
              <a:solidFill>
                <a:srgbClr val="FF0000"/>
              </a:solidFill>
              <a:latin typeface="Bookman Old Style" panose="02050604050505020204" pitchFamily="18" charset="0"/>
            </a:endParaRPr>
          </a:p>
        </p:txBody>
      </p:sp>
      <p:sp>
        <p:nvSpPr>
          <p:cNvPr id="5" name="Slide Number Placeholder 4">
            <a:extLst>
              <a:ext uri="{FF2B5EF4-FFF2-40B4-BE49-F238E27FC236}">
                <a16:creationId xmlns:a16="http://schemas.microsoft.com/office/drawing/2014/main" id="{F3AF02CA-6E7A-DB63-DB56-0AC11C05216F}"/>
              </a:ext>
            </a:extLst>
          </p:cNvPr>
          <p:cNvSpPr>
            <a:spLocks noGrp="1"/>
          </p:cNvSpPr>
          <p:nvPr>
            <p:ph type="sldNum" sz="quarter" idx="4"/>
          </p:nvPr>
        </p:nvSpPr>
        <p:spPr/>
        <p:txBody>
          <a:bodyPr/>
          <a:lstStyle/>
          <a:p>
            <a:pPr>
              <a:defRPr/>
            </a:pPr>
            <a:fld id="{DADBB38E-37F0-4099-9E14-30415241E9AC}" type="slidenum">
              <a:rPr lang="en-US" smtClean="0"/>
              <a:pPr>
                <a:defRPr/>
              </a:pPr>
              <a:t>19</a:t>
            </a:fld>
            <a:endParaRPr lang="en-US" dirty="0"/>
          </a:p>
        </p:txBody>
      </p:sp>
    </p:spTree>
    <p:extLst>
      <p:ext uri="{BB962C8B-B14F-4D97-AF65-F5344CB8AC3E}">
        <p14:creationId xmlns:p14="http://schemas.microsoft.com/office/powerpoint/2010/main" val="34297803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7375D2-FFF5-9CAC-FE5F-5090553B40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7F570A-0FAE-421C-4E3E-E4CDBAC82FAD}"/>
              </a:ext>
            </a:extLst>
          </p:cNvPr>
          <p:cNvSpPr>
            <a:spLocks noGrp="1"/>
          </p:cNvSpPr>
          <p:nvPr>
            <p:ph type="title"/>
          </p:nvPr>
        </p:nvSpPr>
        <p:spPr>
          <a:xfrm>
            <a:off x="4038600" y="365125"/>
            <a:ext cx="7543800" cy="1920875"/>
          </a:xfrm>
        </p:spPr>
        <p:txBody>
          <a:bodyPr/>
          <a:lstStyle/>
          <a:p>
            <a:r>
              <a:rPr lang="et-EE" dirty="0">
                <a:latin typeface="Bookman Old Style" panose="02050604050505020204" pitchFamily="18" charset="0"/>
              </a:rPr>
              <a:t>Eelise vältimine</a:t>
            </a:r>
          </a:p>
        </p:txBody>
      </p:sp>
      <p:sp>
        <p:nvSpPr>
          <p:cNvPr id="3" name="Text Placeholder 2">
            <a:extLst>
              <a:ext uri="{FF2B5EF4-FFF2-40B4-BE49-F238E27FC236}">
                <a16:creationId xmlns:a16="http://schemas.microsoft.com/office/drawing/2014/main" id="{B77826B7-E2B1-083E-0652-7B6220620C8D}"/>
              </a:ext>
            </a:extLst>
          </p:cNvPr>
          <p:cNvSpPr>
            <a:spLocks noGrp="1"/>
          </p:cNvSpPr>
          <p:nvPr>
            <p:ph type="body" sz="quarter" idx="10"/>
          </p:nvPr>
        </p:nvSpPr>
        <p:spPr>
          <a:xfrm>
            <a:off x="4038600" y="1828800"/>
            <a:ext cx="7543800" cy="4343400"/>
          </a:xfrm>
        </p:spPr>
        <p:txBody>
          <a:bodyPr anchor="ctr"/>
          <a:lstStyle/>
          <a:p>
            <a:endParaRPr lang="et-EE" dirty="0">
              <a:latin typeface="Bookman Old Style" panose="02050604050505020204" pitchFamily="18" charset="0"/>
            </a:endParaRPr>
          </a:p>
          <a:p>
            <a:pPr marL="457200" indent="-457200">
              <a:buFont typeface="Wingdings" pitchFamily="2" charset="2"/>
              <a:buChar char="Ø"/>
            </a:pPr>
            <a:r>
              <a:rPr lang="et-EE" dirty="0">
                <a:latin typeface="Bookman Old Style" panose="02050604050505020204" pitchFamily="18" charset="0"/>
              </a:rPr>
              <a:t>Millal on riigihange konkureeriv / hinnakomponent väga oluline?</a:t>
            </a:r>
            <a:endParaRPr lang="et-EE" b="1" dirty="0">
              <a:latin typeface="Bookman Old Style" panose="02050604050505020204" pitchFamily="18" charset="0"/>
            </a:endParaRPr>
          </a:p>
          <a:p>
            <a:endParaRPr lang="et-EE" dirty="0">
              <a:latin typeface="Bookman Old Style" panose="02050604050505020204" pitchFamily="18" charset="0"/>
            </a:endParaRPr>
          </a:p>
        </p:txBody>
      </p:sp>
      <p:sp>
        <p:nvSpPr>
          <p:cNvPr id="5" name="Slide Number Placeholder 4">
            <a:extLst>
              <a:ext uri="{FF2B5EF4-FFF2-40B4-BE49-F238E27FC236}">
                <a16:creationId xmlns:a16="http://schemas.microsoft.com/office/drawing/2014/main" id="{8932401E-8F37-0DC0-B550-B726653CD279}"/>
              </a:ext>
            </a:extLst>
          </p:cNvPr>
          <p:cNvSpPr>
            <a:spLocks noGrp="1"/>
          </p:cNvSpPr>
          <p:nvPr>
            <p:ph type="sldNum" sz="quarter" idx="4"/>
          </p:nvPr>
        </p:nvSpPr>
        <p:spPr/>
        <p:txBody>
          <a:bodyPr/>
          <a:lstStyle/>
          <a:p>
            <a:pPr>
              <a:defRPr/>
            </a:pPr>
            <a:fld id="{DADBB38E-37F0-4099-9E14-30415241E9AC}" type="slidenum">
              <a:rPr lang="en-US" smtClean="0"/>
              <a:pPr>
                <a:defRPr/>
              </a:pPr>
              <a:t>20</a:t>
            </a:fld>
            <a:endParaRPr lang="en-US" dirty="0"/>
          </a:p>
        </p:txBody>
      </p:sp>
    </p:spTree>
    <p:extLst>
      <p:ext uri="{BB962C8B-B14F-4D97-AF65-F5344CB8AC3E}">
        <p14:creationId xmlns:p14="http://schemas.microsoft.com/office/powerpoint/2010/main" val="39356865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F1DBC-1B96-8B67-A9B4-2576652A8E94}"/>
              </a:ext>
            </a:extLst>
          </p:cNvPr>
          <p:cNvSpPr>
            <a:spLocks noGrp="1"/>
          </p:cNvSpPr>
          <p:nvPr>
            <p:ph type="title"/>
          </p:nvPr>
        </p:nvSpPr>
        <p:spPr/>
        <p:txBody>
          <a:bodyPr/>
          <a:lstStyle/>
          <a:p>
            <a:r>
              <a:rPr lang="et-EE" dirty="0">
                <a:latin typeface="Bookman Old Style" panose="02050604050505020204" pitchFamily="18" charset="0"/>
              </a:rPr>
              <a:t>Näiteid elust</a:t>
            </a:r>
          </a:p>
        </p:txBody>
      </p:sp>
      <p:sp>
        <p:nvSpPr>
          <p:cNvPr id="3" name="Text Placeholder 2">
            <a:extLst>
              <a:ext uri="{FF2B5EF4-FFF2-40B4-BE49-F238E27FC236}">
                <a16:creationId xmlns:a16="http://schemas.microsoft.com/office/drawing/2014/main" id="{6541D4A9-F2FA-43B5-B777-639778E428E7}"/>
              </a:ext>
            </a:extLst>
          </p:cNvPr>
          <p:cNvSpPr>
            <a:spLocks noGrp="1"/>
          </p:cNvSpPr>
          <p:nvPr>
            <p:ph type="body" sz="quarter" idx="10"/>
          </p:nvPr>
        </p:nvSpPr>
        <p:spPr/>
        <p:txBody>
          <a:bodyPr/>
          <a:lstStyle/>
          <a:p>
            <a:pPr marL="457200" indent="-457200">
              <a:buFont typeface="Wingdings" pitchFamily="2" charset="2"/>
              <a:buChar char="Ø"/>
            </a:pPr>
            <a:r>
              <a:rPr lang="et-EE" sz="2400" dirty="0">
                <a:latin typeface="Bookman Old Style" panose="02050604050505020204" pitchFamily="18" charset="0"/>
              </a:rPr>
              <a:t>Millised on praktikas peamiselt esinevad riigihankeõiguse rikkumised, millega võib kaasneda (ebaseadusliku) riigiabi risk?</a:t>
            </a:r>
          </a:p>
          <a:p>
            <a:pPr marL="457200" indent="-457200">
              <a:buFont typeface="Wingdings" pitchFamily="2" charset="2"/>
              <a:buChar char="Ø"/>
            </a:pPr>
            <a:endParaRPr lang="et-EE" sz="2400" dirty="0">
              <a:latin typeface="Bookman Old Style" panose="02050604050505020204" pitchFamily="18" charset="0"/>
            </a:endParaRPr>
          </a:p>
        </p:txBody>
      </p:sp>
      <p:sp>
        <p:nvSpPr>
          <p:cNvPr id="5" name="Slide Number Placeholder 4">
            <a:extLst>
              <a:ext uri="{FF2B5EF4-FFF2-40B4-BE49-F238E27FC236}">
                <a16:creationId xmlns:a16="http://schemas.microsoft.com/office/drawing/2014/main" id="{D2772B29-6B6B-02BD-AEEF-B7C453FBB5AA}"/>
              </a:ext>
            </a:extLst>
          </p:cNvPr>
          <p:cNvSpPr>
            <a:spLocks noGrp="1"/>
          </p:cNvSpPr>
          <p:nvPr>
            <p:ph type="sldNum" sz="quarter" idx="4"/>
          </p:nvPr>
        </p:nvSpPr>
        <p:spPr/>
        <p:txBody>
          <a:bodyPr/>
          <a:lstStyle/>
          <a:p>
            <a:pPr>
              <a:defRPr/>
            </a:pPr>
            <a:fld id="{DADBB38E-37F0-4099-9E14-30415241E9AC}" type="slidenum">
              <a:rPr lang="en-US" smtClean="0"/>
              <a:pPr>
                <a:defRPr/>
              </a:pPr>
              <a:t>21</a:t>
            </a:fld>
            <a:endParaRPr lang="en-US" dirty="0"/>
          </a:p>
        </p:txBody>
      </p:sp>
    </p:spTree>
    <p:extLst>
      <p:ext uri="{BB962C8B-B14F-4D97-AF65-F5344CB8AC3E}">
        <p14:creationId xmlns:p14="http://schemas.microsoft.com/office/powerpoint/2010/main" val="9199211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C1D82E-F9B5-2A90-5FE2-A086249CBF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2C0FB2-FF0F-F591-A743-AA3F857A4C31}"/>
              </a:ext>
            </a:extLst>
          </p:cNvPr>
          <p:cNvSpPr>
            <a:spLocks noGrp="1"/>
          </p:cNvSpPr>
          <p:nvPr>
            <p:ph type="ctrTitle"/>
          </p:nvPr>
        </p:nvSpPr>
        <p:spPr/>
        <p:txBody>
          <a:bodyPr>
            <a:normAutofit fontScale="90000"/>
          </a:bodyPr>
          <a:lstStyle/>
          <a:p>
            <a:br>
              <a:rPr lang="et-EE" sz="4400" dirty="0">
                <a:latin typeface="+mn-lt"/>
              </a:rPr>
            </a:br>
            <a:r>
              <a:rPr lang="et-EE" sz="4400" b="1" dirty="0">
                <a:latin typeface="Bookman Old Style" panose="02050604050505020204" pitchFamily="18" charset="0"/>
              </a:rPr>
              <a:t>III Kas ja kuidas pakkumismenetlusega riigiabi välistada või riske maandada? </a:t>
            </a:r>
            <a:endParaRPr lang="en-US" sz="4400" b="1" dirty="0">
              <a:latin typeface="Bookman Old Style" panose="02050604050505020204" pitchFamily="18" charset="0"/>
            </a:endParaRPr>
          </a:p>
        </p:txBody>
      </p:sp>
      <p:sp>
        <p:nvSpPr>
          <p:cNvPr id="3" name="Subtitle 2">
            <a:extLst>
              <a:ext uri="{FF2B5EF4-FFF2-40B4-BE49-F238E27FC236}">
                <a16:creationId xmlns:a16="http://schemas.microsoft.com/office/drawing/2014/main" id="{8F222D60-739B-B345-1EE2-4A48228E8090}"/>
              </a:ext>
            </a:extLst>
          </p:cNvPr>
          <p:cNvSpPr>
            <a:spLocks noGrp="1"/>
          </p:cNvSpPr>
          <p:nvPr>
            <p:ph type="subTitle" idx="1"/>
          </p:nvPr>
        </p:nvSpPr>
        <p:spPr>
          <a:xfrm>
            <a:off x="4724399" y="3243600"/>
            <a:ext cx="6858000" cy="2395200"/>
          </a:xfrm>
        </p:spPr>
        <p:txBody>
          <a:bodyPr>
            <a:normAutofit/>
          </a:bodyPr>
          <a:lstStyle/>
          <a:p>
            <a:pPr marL="342900" lvl="0" indent="-342900">
              <a:buFont typeface="Wingdings" pitchFamily="2" charset="2"/>
              <a:buChar char="Ø"/>
            </a:pPr>
            <a:r>
              <a:rPr lang="et-EE" dirty="0">
                <a:latin typeface="Bookman Old Style" panose="02050604050505020204" pitchFamily="18" charset="0"/>
              </a:rPr>
              <a:t>Kas riigihangete kohta tehtud järeldused kohalduvad ka avatud pakkumismenetlustes?</a:t>
            </a:r>
          </a:p>
          <a:p>
            <a:pPr marL="342900" lvl="0" indent="-342900">
              <a:buFont typeface="Wingdings" pitchFamily="2" charset="2"/>
              <a:buChar char="Ø"/>
            </a:pPr>
            <a:r>
              <a:rPr lang="et-EE" dirty="0">
                <a:latin typeface="Bookman Old Style" panose="02050604050505020204" pitchFamily="18" charset="0"/>
              </a:rPr>
              <a:t>Kuidas hinnakomponenti pakkumismenetluste puhul suhtuda?</a:t>
            </a:r>
            <a:endParaRPr lang="en-EE" dirty="0">
              <a:latin typeface="Bookman Old Style" panose="02050604050505020204" pitchFamily="18" charset="0"/>
            </a:endParaRPr>
          </a:p>
          <a:p>
            <a:endParaRPr lang="et-EE" dirty="0">
              <a:latin typeface="Bookman Old Style" panose="02050604050505020204" pitchFamily="18" charset="0"/>
            </a:endParaRPr>
          </a:p>
          <a:p>
            <a:endParaRPr lang="et-EE" noProof="0" dirty="0"/>
          </a:p>
        </p:txBody>
      </p:sp>
      <p:sp>
        <p:nvSpPr>
          <p:cNvPr id="7" name="Date Placeholder 6">
            <a:extLst>
              <a:ext uri="{FF2B5EF4-FFF2-40B4-BE49-F238E27FC236}">
                <a16:creationId xmlns:a16="http://schemas.microsoft.com/office/drawing/2014/main" id="{BB360417-EBA0-00F6-8FDE-33B8216ECB12}"/>
              </a:ext>
            </a:extLst>
          </p:cNvPr>
          <p:cNvSpPr>
            <a:spLocks noGrp="1"/>
          </p:cNvSpPr>
          <p:nvPr>
            <p:ph type="dt" sz="half" idx="10"/>
          </p:nvPr>
        </p:nvSpPr>
        <p:spPr/>
        <p:txBody>
          <a:bodyPr/>
          <a:lstStyle/>
          <a:p>
            <a:pPr>
              <a:defRPr/>
            </a:pPr>
            <a:r>
              <a:rPr lang="en-US"/>
              <a:t>13.6.2025</a:t>
            </a:r>
            <a:endParaRPr lang="en-US" dirty="0"/>
          </a:p>
        </p:txBody>
      </p:sp>
      <p:sp>
        <p:nvSpPr>
          <p:cNvPr id="8" name="Slide Number Placeholder 7">
            <a:extLst>
              <a:ext uri="{FF2B5EF4-FFF2-40B4-BE49-F238E27FC236}">
                <a16:creationId xmlns:a16="http://schemas.microsoft.com/office/drawing/2014/main" id="{9D051A97-8CB6-A67F-F34E-9EEDC13951C3}"/>
              </a:ext>
            </a:extLst>
          </p:cNvPr>
          <p:cNvSpPr>
            <a:spLocks noGrp="1"/>
          </p:cNvSpPr>
          <p:nvPr>
            <p:ph type="sldNum" sz="quarter" idx="4"/>
          </p:nvPr>
        </p:nvSpPr>
        <p:spPr/>
        <p:txBody>
          <a:bodyPr/>
          <a:lstStyle/>
          <a:p>
            <a:pPr>
              <a:defRPr/>
            </a:pPr>
            <a:fld id="{DADBB38E-37F0-4099-9E14-30415241E9AC}" type="slidenum">
              <a:rPr lang="en-US" smtClean="0"/>
              <a:pPr>
                <a:defRPr/>
              </a:pPr>
              <a:t>22</a:t>
            </a:fld>
            <a:endParaRPr lang="en-US" dirty="0"/>
          </a:p>
        </p:txBody>
      </p:sp>
    </p:spTree>
    <p:extLst>
      <p:ext uri="{BB962C8B-B14F-4D97-AF65-F5344CB8AC3E}">
        <p14:creationId xmlns:p14="http://schemas.microsoft.com/office/powerpoint/2010/main" val="11160415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12E9B8-CFF5-978D-82E2-B4FB38ED37B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A2FACBFB-1237-EA01-01A1-0077AF1EFB32}"/>
              </a:ext>
            </a:extLst>
          </p:cNvPr>
          <p:cNvSpPr>
            <a:spLocks noGrp="1"/>
          </p:cNvSpPr>
          <p:nvPr>
            <p:ph type="title"/>
          </p:nvPr>
        </p:nvSpPr>
        <p:spPr/>
        <p:txBody>
          <a:bodyPr/>
          <a:lstStyle/>
          <a:p>
            <a:r>
              <a:rPr lang="et-EE" dirty="0">
                <a:latin typeface="Bookman Old Style" panose="02050604050505020204" pitchFamily="18" charset="0"/>
              </a:rPr>
              <a:t>Riigiabi mõiste teatis p 95</a:t>
            </a:r>
          </a:p>
        </p:txBody>
      </p:sp>
      <p:sp>
        <p:nvSpPr>
          <p:cNvPr id="7" name="Text Placeholder 6">
            <a:extLst>
              <a:ext uri="{FF2B5EF4-FFF2-40B4-BE49-F238E27FC236}">
                <a16:creationId xmlns:a16="http://schemas.microsoft.com/office/drawing/2014/main" id="{F85C0C87-4A39-C027-D6CE-7D1D9EEC675C}"/>
              </a:ext>
            </a:extLst>
          </p:cNvPr>
          <p:cNvSpPr>
            <a:spLocks noGrp="1"/>
          </p:cNvSpPr>
          <p:nvPr>
            <p:ph type="body" sz="quarter" idx="10"/>
          </p:nvPr>
        </p:nvSpPr>
        <p:spPr/>
        <p:txBody>
          <a:bodyPr>
            <a:normAutofit/>
          </a:bodyPr>
          <a:lstStyle/>
          <a:p>
            <a:r>
              <a:rPr lang="et-EE" i="1" dirty="0">
                <a:latin typeface="Bookman Old Style" panose="02050604050505020204" pitchFamily="18" charset="0"/>
              </a:rPr>
              <a:t>„Kui avaliku sektori asutused </a:t>
            </a:r>
            <a:r>
              <a:rPr lang="et-EE" i="1" u="sng" dirty="0">
                <a:latin typeface="Bookman Old Style" panose="02050604050505020204" pitchFamily="18" charset="0"/>
              </a:rPr>
              <a:t>müüvad</a:t>
            </a:r>
            <a:r>
              <a:rPr lang="et-EE" i="1" dirty="0">
                <a:latin typeface="Bookman Old Style" panose="02050604050505020204" pitchFamily="18" charset="0"/>
              </a:rPr>
              <a:t> varasid, kaupu ja teenuseid, peaks ostja valimisel </a:t>
            </a:r>
            <a:r>
              <a:rPr lang="et-EE" i="1" u="sng" dirty="0">
                <a:latin typeface="Bookman Old Style" panose="02050604050505020204" pitchFamily="18" charset="0"/>
              </a:rPr>
              <a:t>ainsaks asjakohaseks kriteeriumiks olema kõrgeim hind</a:t>
            </a:r>
            <a:r>
              <a:rPr lang="et-EE" i="1" dirty="0">
                <a:latin typeface="Bookman Old Style" panose="02050604050505020204" pitchFamily="18" charset="0"/>
              </a:rPr>
              <a:t>, võttes arvesse ka nõutud lepingulisi kokkuleppeid (nt müüja müügigarantiisid või muid müügijärgseid kohustusi). Arvesse tuleb võtta üksnes usaldusväärseid ja siduvaid pakkumusi</a:t>
            </a:r>
            <a:r>
              <a:rPr lang="et-EE" dirty="0">
                <a:latin typeface="Bookman Old Style" panose="02050604050505020204" pitchFamily="18" charset="0"/>
              </a:rPr>
              <a:t>.“ </a:t>
            </a:r>
          </a:p>
        </p:txBody>
      </p:sp>
      <p:sp>
        <p:nvSpPr>
          <p:cNvPr id="5" name="Slide Number Placeholder 4">
            <a:extLst>
              <a:ext uri="{FF2B5EF4-FFF2-40B4-BE49-F238E27FC236}">
                <a16:creationId xmlns:a16="http://schemas.microsoft.com/office/drawing/2014/main" id="{A6E3B3E9-3058-3676-26EB-98670FB5D734}"/>
              </a:ext>
            </a:extLst>
          </p:cNvPr>
          <p:cNvSpPr>
            <a:spLocks noGrp="1"/>
          </p:cNvSpPr>
          <p:nvPr>
            <p:ph type="sldNum" sz="quarter" idx="4"/>
          </p:nvPr>
        </p:nvSpPr>
        <p:spPr/>
        <p:txBody>
          <a:bodyPr/>
          <a:lstStyle/>
          <a:p>
            <a:pPr>
              <a:defRPr/>
            </a:pPr>
            <a:fld id="{DADBB38E-37F0-4099-9E14-30415241E9AC}" type="slidenum">
              <a:rPr lang="en-US" smtClean="0"/>
              <a:pPr>
                <a:defRPr/>
              </a:pPr>
              <a:t>23</a:t>
            </a:fld>
            <a:endParaRPr lang="en-US" dirty="0"/>
          </a:p>
        </p:txBody>
      </p:sp>
      <p:sp>
        <p:nvSpPr>
          <p:cNvPr id="4" name="Date Placeholder 3">
            <a:extLst>
              <a:ext uri="{FF2B5EF4-FFF2-40B4-BE49-F238E27FC236}">
                <a16:creationId xmlns:a16="http://schemas.microsoft.com/office/drawing/2014/main" id="{78D62457-658B-C86A-29A2-E6B8615340E1}"/>
              </a:ext>
            </a:extLst>
          </p:cNvPr>
          <p:cNvSpPr>
            <a:spLocks noGrp="1"/>
          </p:cNvSpPr>
          <p:nvPr>
            <p:ph type="dt" sz="half" idx="4294967295"/>
          </p:nvPr>
        </p:nvSpPr>
        <p:spPr>
          <a:xfrm>
            <a:off x="8064500" y="6280150"/>
            <a:ext cx="4127500" cy="365125"/>
          </a:xfrm>
        </p:spPr>
        <p:txBody>
          <a:bodyPr/>
          <a:lstStyle/>
          <a:p>
            <a:pPr>
              <a:defRPr/>
            </a:pPr>
            <a:r>
              <a:rPr lang="en-US"/>
              <a:t>13.6.2025</a:t>
            </a:r>
            <a:endParaRPr lang="en-US" dirty="0"/>
          </a:p>
        </p:txBody>
      </p:sp>
    </p:spTree>
    <p:extLst>
      <p:ext uri="{BB962C8B-B14F-4D97-AF65-F5344CB8AC3E}">
        <p14:creationId xmlns:p14="http://schemas.microsoft.com/office/powerpoint/2010/main" val="9610394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F5F728-C0AD-9341-F150-93DAD155FD9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8196948-5D68-F486-2933-DFA5238FB1DB}"/>
              </a:ext>
            </a:extLst>
          </p:cNvPr>
          <p:cNvSpPr>
            <a:spLocks noGrp="1"/>
          </p:cNvSpPr>
          <p:nvPr>
            <p:ph type="title"/>
          </p:nvPr>
        </p:nvSpPr>
        <p:spPr>
          <a:xfrm>
            <a:off x="3733800" y="365125"/>
            <a:ext cx="7848600" cy="1325563"/>
          </a:xfrm>
        </p:spPr>
        <p:txBody>
          <a:bodyPr/>
          <a:lstStyle/>
          <a:p>
            <a:r>
              <a:rPr lang="et-EE" dirty="0">
                <a:latin typeface="Bookman Old Style" panose="02050604050505020204" pitchFamily="18" charset="0"/>
              </a:rPr>
              <a:t>Riigiabi mõiste teatis p 94</a:t>
            </a:r>
          </a:p>
        </p:txBody>
      </p:sp>
      <p:sp>
        <p:nvSpPr>
          <p:cNvPr id="7" name="Text Placeholder 6">
            <a:extLst>
              <a:ext uri="{FF2B5EF4-FFF2-40B4-BE49-F238E27FC236}">
                <a16:creationId xmlns:a16="http://schemas.microsoft.com/office/drawing/2014/main" id="{65B4F45E-9E16-F2FE-8316-770B76924002}"/>
              </a:ext>
            </a:extLst>
          </p:cNvPr>
          <p:cNvSpPr>
            <a:spLocks noGrp="1"/>
          </p:cNvSpPr>
          <p:nvPr>
            <p:ph type="body" sz="quarter" idx="10"/>
          </p:nvPr>
        </p:nvSpPr>
        <p:spPr>
          <a:xfrm>
            <a:off x="3733800" y="1828800"/>
            <a:ext cx="7848600" cy="4343400"/>
          </a:xfrm>
        </p:spPr>
        <p:txBody>
          <a:bodyPr>
            <a:normAutofit fontScale="85000" lnSpcReduction="10000"/>
          </a:bodyPr>
          <a:lstStyle/>
          <a:p>
            <a:pPr>
              <a:lnSpc>
                <a:spcPct val="110000"/>
              </a:lnSpc>
            </a:pPr>
            <a:r>
              <a:rPr lang="et-EE" i="1" dirty="0">
                <a:latin typeface="Bookman Old Style" panose="02050604050505020204" pitchFamily="18" charset="0"/>
              </a:rPr>
              <a:t>„Varade, kaupade ja teenuste müügi hange on tingimusvaba, kui võimalikul ostjal on põhimõtteline õigus omandada müüdavat vara, kaupu või teenuseid ja kasutada neid oma tarbeks, olenemata sellest, kas ta tegutseb teatavas valdkonnas. </a:t>
            </a:r>
            <a:r>
              <a:rPr lang="et-EE" i="1" u="sng" dirty="0">
                <a:latin typeface="Bookman Old Style" panose="02050604050505020204" pitchFamily="18" charset="0"/>
              </a:rPr>
              <a:t>Kui esineb tingimus, et ostjal on konkreetsed kohustused avaliku sektori asutuste või avalike huvide hüvanguks, mida erasektori müüja ei oleks nõudnud – peale nende, mis tulenevad üldisest riiklikust õigusest või planeerimisasutuste otsusest –, ei saa hankemenetlust pidada tingimusvabaks</a:t>
            </a:r>
            <a:r>
              <a:rPr lang="et-EE" dirty="0">
                <a:latin typeface="Bookman Old Style" panose="02050604050505020204" pitchFamily="18" charset="0"/>
              </a:rPr>
              <a:t>.“</a:t>
            </a:r>
            <a:r>
              <a:rPr lang="en-EE" dirty="0">
                <a:latin typeface="Bookman Old Style" panose="02050604050505020204" pitchFamily="18" charset="0"/>
              </a:rPr>
              <a:t> </a:t>
            </a:r>
            <a:r>
              <a:rPr lang="et-EE" dirty="0">
                <a:latin typeface="Bookman Old Style" panose="02050604050505020204" pitchFamily="18" charset="0"/>
              </a:rPr>
              <a:t> </a:t>
            </a:r>
          </a:p>
        </p:txBody>
      </p:sp>
      <p:sp>
        <p:nvSpPr>
          <p:cNvPr id="5" name="Slide Number Placeholder 4">
            <a:extLst>
              <a:ext uri="{FF2B5EF4-FFF2-40B4-BE49-F238E27FC236}">
                <a16:creationId xmlns:a16="http://schemas.microsoft.com/office/drawing/2014/main" id="{140A3FA7-23B1-5D23-FC6E-0A5DB68E94C6}"/>
              </a:ext>
            </a:extLst>
          </p:cNvPr>
          <p:cNvSpPr>
            <a:spLocks noGrp="1"/>
          </p:cNvSpPr>
          <p:nvPr>
            <p:ph type="sldNum" sz="quarter" idx="4"/>
          </p:nvPr>
        </p:nvSpPr>
        <p:spPr/>
        <p:txBody>
          <a:bodyPr/>
          <a:lstStyle/>
          <a:p>
            <a:pPr>
              <a:defRPr/>
            </a:pPr>
            <a:fld id="{DADBB38E-37F0-4099-9E14-30415241E9AC}" type="slidenum">
              <a:rPr lang="en-US" smtClean="0"/>
              <a:pPr>
                <a:defRPr/>
              </a:pPr>
              <a:t>24</a:t>
            </a:fld>
            <a:endParaRPr lang="en-US" dirty="0"/>
          </a:p>
        </p:txBody>
      </p:sp>
      <p:sp>
        <p:nvSpPr>
          <p:cNvPr id="4" name="Date Placeholder 3">
            <a:extLst>
              <a:ext uri="{FF2B5EF4-FFF2-40B4-BE49-F238E27FC236}">
                <a16:creationId xmlns:a16="http://schemas.microsoft.com/office/drawing/2014/main" id="{5F4BE004-CF72-A1FF-D933-0961BA974F9F}"/>
              </a:ext>
            </a:extLst>
          </p:cNvPr>
          <p:cNvSpPr>
            <a:spLocks noGrp="1"/>
          </p:cNvSpPr>
          <p:nvPr>
            <p:ph type="dt" sz="half" idx="4294967295"/>
          </p:nvPr>
        </p:nvSpPr>
        <p:spPr>
          <a:xfrm>
            <a:off x="8064500" y="6280150"/>
            <a:ext cx="4127500" cy="365125"/>
          </a:xfrm>
        </p:spPr>
        <p:txBody>
          <a:bodyPr/>
          <a:lstStyle/>
          <a:p>
            <a:pPr>
              <a:defRPr/>
            </a:pPr>
            <a:r>
              <a:rPr lang="en-US"/>
              <a:t>13.6.2025</a:t>
            </a:r>
            <a:endParaRPr lang="en-US" dirty="0"/>
          </a:p>
        </p:txBody>
      </p:sp>
    </p:spTree>
    <p:extLst>
      <p:ext uri="{BB962C8B-B14F-4D97-AF65-F5344CB8AC3E}">
        <p14:creationId xmlns:p14="http://schemas.microsoft.com/office/powerpoint/2010/main" val="37178509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D60392-C39D-1B67-17E5-7F541F3253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E34AC3-1A83-D219-A4C5-3DEA8F0119D8}"/>
              </a:ext>
            </a:extLst>
          </p:cNvPr>
          <p:cNvSpPr>
            <a:spLocks noGrp="1"/>
          </p:cNvSpPr>
          <p:nvPr>
            <p:ph type="title"/>
          </p:nvPr>
        </p:nvSpPr>
        <p:spPr/>
        <p:txBody>
          <a:bodyPr/>
          <a:lstStyle/>
          <a:p>
            <a:r>
              <a:rPr lang="et-EE" dirty="0">
                <a:latin typeface="Bookman Old Style" panose="02050604050505020204" pitchFamily="18" charset="0"/>
              </a:rPr>
              <a:t>Näiteid elust</a:t>
            </a:r>
          </a:p>
        </p:txBody>
      </p:sp>
      <p:sp>
        <p:nvSpPr>
          <p:cNvPr id="3" name="Text Placeholder 2">
            <a:extLst>
              <a:ext uri="{FF2B5EF4-FFF2-40B4-BE49-F238E27FC236}">
                <a16:creationId xmlns:a16="http://schemas.microsoft.com/office/drawing/2014/main" id="{541F9072-1FD5-CCEF-2BAE-A037417E0E51}"/>
              </a:ext>
            </a:extLst>
          </p:cNvPr>
          <p:cNvSpPr>
            <a:spLocks noGrp="1"/>
          </p:cNvSpPr>
          <p:nvPr>
            <p:ph type="body" sz="quarter" idx="10"/>
          </p:nvPr>
        </p:nvSpPr>
        <p:spPr>
          <a:xfrm>
            <a:off x="4038600" y="2286000"/>
            <a:ext cx="7543800" cy="3886200"/>
          </a:xfrm>
        </p:spPr>
        <p:txBody>
          <a:bodyPr/>
          <a:lstStyle/>
          <a:p>
            <a:pPr marL="457200" indent="-457200">
              <a:buFont typeface="Wingdings" pitchFamily="2" charset="2"/>
              <a:buChar char="Ø"/>
            </a:pPr>
            <a:r>
              <a:rPr lang="et-EE" sz="2400" dirty="0">
                <a:latin typeface="Bookman Old Style" panose="02050604050505020204" pitchFamily="18" charset="0"/>
              </a:rPr>
              <a:t>Milliseid rikkumisi esineb Eesti praktikas? </a:t>
            </a:r>
          </a:p>
          <a:p>
            <a:pPr marL="914400" lvl="1" indent="-457200">
              <a:buFont typeface="Wingdings" pitchFamily="2" charset="2"/>
              <a:buChar char="Ø"/>
            </a:pPr>
            <a:r>
              <a:rPr lang="et-EE" dirty="0">
                <a:latin typeface="Bookman Old Style" panose="02050604050505020204" pitchFamily="18" charset="0"/>
              </a:rPr>
              <a:t>Millised tingimused muudavad pakkumismenetluse „tingimuslikuks“? </a:t>
            </a:r>
          </a:p>
        </p:txBody>
      </p:sp>
      <p:sp>
        <p:nvSpPr>
          <p:cNvPr id="5" name="Slide Number Placeholder 4">
            <a:extLst>
              <a:ext uri="{FF2B5EF4-FFF2-40B4-BE49-F238E27FC236}">
                <a16:creationId xmlns:a16="http://schemas.microsoft.com/office/drawing/2014/main" id="{9CFB6562-E6D4-1B5C-94CF-1D44E6571E69}"/>
              </a:ext>
            </a:extLst>
          </p:cNvPr>
          <p:cNvSpPr>
            <a:spLocks noGrp="1"/>
          </p:cNvSpPr>
          <p:nvPr>
            <p:ph type="sldNum" sz="quarter" idx="4"/>
          </p:nvPr>
        </p:nvSpPr>
        <p:spPr/>
        <p:txBody>
          <a:bodyPr/>
          <a:lstStyle/>
          <a:p>
            <a:pPr>
              <a:defRPr/>
            </a:pPr>
            <a:fld id="{DADBB38E-37F0-4099-9E14-30415241E9AC}" type="slidenum">
              <a:rPr lang="en-US" smtClean="0"/>
              <a:pPr>
                <a:defRPr/>
              </a:pPr>
              <a:t>25</a:t>
            </a:fld>
            <a:endParaRPr lang="en-US" dirty="0"/>
          </a:p>
        </p:txBody>
      </p:sp>
    </p:spTree>
    <p:extLst>
      <p:ext uri="{BB962C8B-B14F-4D97-AF65-F5344CB8AC3E}">
        <p14:creationId xmlns:p14="http://schemas.microsoft.com/office/powerpoint/2010/main" val="36335571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1305087B-2F36-BC24-C0C1-1589BC04E528}"/>
              </a:ext>
            </a:extLst>
          </p:cNvPr>
          <p:cNvSpPr>
            <a:spLocks noGrp="1"/>
          </p:cNvSpPr>
          <p:nvPr>
            <p:ph type="title"/>
          </p:nvPr>
        </p:nvSpPr>
        <p:spPr/>
        <p:txBody>
          <a:bodyPr/>
          <a:lstStyle/>
          <a:p>
            <a:r>
              <a:rPr lang="et-EE" sz="4000" dirty="0">
                <a:latin typeface="Bookman Old Style" panose="02050604050505020204" pitchFamily="18" charset="0"/>
              </a:rPr>
              <a:t>Riigiabist teavitamise kohustus</a:t>
            </a:r>
          </a:p>
        </p:txBody>
      </p:sp>
      <p:sp>
        <p:nvSpPr>
          <p:cNvPr id="12" name="Subtitle 11">
            <a:extLst>
              <a:ext uri="{FF2B5EF4-FFF2-40B4-BE49-F238E27FC236}">
                <a16:creationId xmlns:a16="http://schemas.microsoft.com/office/drawing/2014/main" id="{CC9AAFB2-558E-046D-847C-A1442DD3A34F}"/>
              </a:ext>
            </a:extLst>
          </p:cNvPr>
          <p:cNvSpPr>
            <a:spLocks noGrp="1"/>
          </p:cNvSpPr>
          <p:nvPr>
            <p:ph type="body" sz="quarter" idx="10"/>
          </p:nvPr>
        </p:nvSpPr>
        <p:spPr/>
        <p:txBody>
          <a:bodyPr anchor="ctr"/>
          <a:lstStyle/>
          <a:p>
            <a:pPr marL="457200" indent="-457200">
              <a:buFont typeface="Wingdings" pitchFamily="2" charset="2"/>
              <a:buChar char="Ø"/>
            </a:pPr>
            <a:r>
              <a:rPr lang="et-EE" sz="2400" dirty="0">
                <a:latin typeface="Bookman Old Style" panose="02050604050505020204" pitchFamily="18" charset="0"/>
              </a:rPr>
              <a:t>Kuidas otsustada, kas riigihange/ pakkumismenetlus </a:t>
            </a:r>
          </a:p>
          <a:p>
            <a:pPr marL="914400" lvl="1" indent="-457200">
              <a:buFont typeface="Wingdings" pitchFamily="2" charset="2"/>
              <a:buChar char="Ø"/>
            </a:pPr>
            <a:r>
              <a:rPr lang="et-EE" dirty="0">
                <a:latin typeface="Bookman Old Style" panose="02050604050505020204" pitchFamily="18" charset="0"/>
              </a:rPr>
              <a:t>välistab riigiabi või </a:t>
            </a:r>
          </a:p>
          <a:p>
            <a:pPr marL="914400" lvl="1" indent="-457200">
              <a:buFont typeface="Wingdings" pitchFamily="2" charset="2"/>
              <a:buChar char="Ø"/>
            </a:pPr>
            <a:r>
              <a:rPr lang="et-EE" dirty="0">
                <a:latin typeface="Bookman Old Style" panose="02050604050505020204" pitchFamily="18" charset="0"/>
              </a:rPr>
              <a:t>kasutatakse, et tagada vastavus mõnele erandile teavitamiskohustusest?</a:t>
            </a:r>
            <a:r>
              <a:rPr lang="en-EE" dirty="0">
                <a:latin typeface="Bookman Old Style" panose="02050604050505020204" pitchFamily="18" charset="0"/>
              </a:rPr>
              <a:t> </a:t>
            </a:r>
            <a:endParaRPr lang="et-EE" dirty="0">
              <a:latin typeface="Bookman Old Style" panose="02050604050505020204" pitchFamily="18" charset="0"/>
            </a:endParaRPr>
          </a:p>
          <a:p>
            <a:pPr lvl="1"/>
            <a:endParaRPr lang="en-EE" dirty="0">
              <a:latin typeface="Bookman Old Style" panose="02050604050505020204" pitchFamily="18" charset="0"/>
            </a:endParaRPr>
          </a:p>
          <a:p>
            <a:pPr marL="457200" indent="-457200">
              <a:buFont typeface="Wingdings" pitchFamily="2" charset="2"/>
              <a:buChar char="Ø"/>
            </a:pPr>
            <a:r>
              <a:rPr lang="et-EE" sz="2400" dirty="0">
                <a:latin typeface="Bookman Old Style" panose="02050604050505020204" pitchFamily="18" charset="0"/>
              </a:rPr>
              <a:t>ELTL art 108(3) </a:t>
            </a:r>
            <a:endParaRPr lang="en-EE" sz="2400" dirty="0">
              <a:latin typeface="Bookman Old Style" panose="02050604050505020204" pitchFamily="18" charset="0"/>
            </a:endParaRPr>
          </a:p>
          <a:p>
            <a:endParaRPr lang="en-EE" dirty="0"/>
          </a:p>
          <a:p>
            <a:endParaRPr lang="et-EE" dirty="0"/>
          </a:p>
        </p:txBody>
      </p:sp>
      <p:sp>
        <p:nvSpPr>
          <p:cNvPr id="5" name="Slide Number Placeholder 4">
            <a:extLst>
              <a:ext uri="{FF2B5EF4-FFF2-40B4-BE49-F238E27FC236}">
                <a16:creationId xmlns:a16="http://schemas.microsoft.com/office/drawing/2014/main" id="{08944C27-09C8-8558-4C54-5760AC0635EA}"/>
              </a:ext>
            </a:extLst>
          </p:cNvPr>
          <p:cNvSpPr>
            <a:spLocks noGrp="1"/>
          </p:cNvSpPr>
          <p:nvPr>
            <p:ph type="sldNum" sz="quarter" idx="4"/>
          </p:nvPr>
        </p:nvSpPr>
        <p:spPr/>
        <p:txBody>
          <a:bodyPr/>
          <a:lstStyle/>
          <a:p>
            <a:pPr>
              <a:defRPr/>
            </a:pPr>
            <a:fld id="{DADBB38E-37F0-4099-9E14-30415241E9AC}" type="slidenum">
              <a:rPr lang="en-US" smtClean="0"/>
              <a:pPr>
                <a:defRPr/>
              </a:pPr>
              <a:t>26</a:t>
            </a:fld>
            <a:endParaRPr lang="en-US" dirty="0"/>
          </a:p>
        </p:txBody>
      </p:sp>
    </p:spTree>
    <p:extLst>
      <p:ext uri="{BB962C8B-B14F-4D97-AF65-F5344CB8AC3E}">
        <p14:creationId xmlns:p14="http://schemas.microsoft.com/office/powerpoint/2010/main" val="7699493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477CCE5-82F3-4C04-95A3-434E7FE86A1D}"/>
              </a:ext>
            </a:extLst>
          </p:cNvPr>
          <p:cNvSpPr>
            <a:spLocks noGrp="1"/>
          </p:cNvSpPr>
          <p:nvPr>
            <p:ph type="ctrTitle"/>
          </p:nvPr>
        </p:nvSpPr>
        <p:spPr>
          <a:xfrm>
            <a:off x="4039200" y="847725"/>
            <a:ext cx="7479901" cy="2870199"/>
          </a:xfrm>
        </p:spPr>
        <p:txBody>
          <a:bodyPr wrap="square" anchor="b">
            <a:normAutofit/>
          </a:bodyPr>
          <a:lstStyle/>
          <a:p>
            <a:r>
              <a:rPr lang="et-EE" sz="5100" noProof="0" dirty="0">
                <a:latin typeface="Bookman Old Style" panose="02050604050505020204" pitchFamily="18" charset="0"/>
              </a:rPr>
              <a:t>Riigiabi: Eesti õiguskontekst ja Euroopa perspektiiv</a:t>
            </a:r>
          </a:p>
        </p:txBody>
      </p:sp>
      <p:sp>
        <p:nvSpPr>
          <p:cNvPr id="5" name="Text Placeholder 4">
            <a:extLst>
              <a:ext uri="{FF2B5EF4-FFF2-40B4-BE49-F238E27FC236}">
                <a16:creationId xmlns:a16="http://schemas.microsoft.com/office/drawing/2014/main" id="{DED14305-DCE1-4C70-842D-8CA506605CDA}"/>
              </a:ext>
            </a:extLst>
          </p:cNvPr>
          <p:cNvSpPr>
            <a:spLocks noGrp="1"/>
          </p:cNvSpPr>
          <p:nvPr>
            <p:ph type="subTitle" idx="1"/>
          </p:nvPr>
        </p:nvSpPr>
        <p:spPr>
          <a:xfrm>
            <a:off x="4039200" y="3810000"/>
            <a:ext cx="7479902" cy="2362200"/>
          </a:xfrm>
        </p:spPr>
        <p:txBody>
          <a:bodyPr wrap="square" anchor="t">
            <a:normAutofit/>
          </a:bodyPr>
          <a:lstStyle/>
          <a:p>
            <a:r>
              <a:rPr lang="et-EE" noProof="0" dirty="0">
                <a:latin typeface="Bookman Old Style" panose="02050604050505020204" pitchFamily="18" charset="0"/>
              </a:rPr>
              <a:t>Täname tähelepanu eest!</a:t>
            </a:r>
          </a:p>
          <a:p>
            <a:r>
              <a:rPr lang="en-US" sz="2000" dirty="0">
                <a:latin typeface="Bookman Old Style" panose="02050604050505020204" pitchFamily="18" charset="0"/>
              </a:rPr>
              <a:t>Mari Simovart</a:t>
            </a:r>
          </a:p>
          <a:p>
            <a:r>
              <a:rPr lang="en-US" sz="2000" dirty="0">
                <a:latin typeface="Bookman Old Style" panose="02050604050505020204" pitchFamily="18" charset="0"/>
              </a:rPr>
              <a:t>Triinu Järviste</a:t>
            </a:r>
          </a:p>
          <a:p>
            <a:r>
              <a:rPr lang="en-US" sz="2000" dirty="0">
                <a:latin typeface="Bookman Old Style" panose="02050604050505020204" pitchFamily="18" charset="0"/>
              </a:rPr>
              <a:t>Tanel Kalaus</a:t>
            </a:r>
          </a:p>
          <a:p>
            <a:r>
              <a:rPr lang="en-US" sz="2000" dirty="0">
                <a:latin typeface="Bookman Old Style" panose="02050604050505020204" pitchFamily="18" charset="0"/>
              </a:rPr>
              <a:t>Pilleriin Peedosk</a:t>
            </a:r>
          </a:p>
        </p:txBody>
      </p:sp>
      <p:sp>
        <p:nvSpPr>
          <p:cNvPr id="2" name="Slide Number Placeholder 1">
            <a:extLst>
              <a:ext uri="{FF2B5EF4-FFF2-40B4-BE49-F238E27FC236}">
                <a16:creationId xmlns:a16="http://schemas.microsoft.com/office/drawing/2014/main" id="{5B8EBFE8-26B2-4811-908E-3FA7877EA61C}"/>
              </a:ext>
            </a:extLst>
          </p:cNvPr>
          <p:cNvSpPr>
            <a:spLocks noGrp="1"/>
          </p:cNvSpPr>
          <p:nvPr>
            <p:ph type="sldNum" sz="quarter" idx="4"/>
          </p:nvPr>
        </p:nvSpPr>
        <p:spPr>
          <a:xfrm>
            <a:off x="10210800" y="6279423"/>
            <a:ext cx="1371600" cy="365125"/>
          </a:xfrm>
        </p:spPr>
        <p:txBody>
          <a:bodyPr anchor="ctr">
            <a:normAutofit/>
          </a:bodyPr>
          <a:lstStyle/>
          <a:p>
            <a:pPr>
              <a:spcAft>
                <a:spcPts val="600"/>
              </a:spcAft>
              <a:defRPr/>
            </a:pPr>
            <a:fld id="{DADBB38E-37F0-4099-9E14-30415241E9AC}" type="slidenum">
              <a:rPr lang="en-US" smtClean="0"/>
              <a:pPr>
                <a:spcAft>
                  <a:spcPts val="600"/>
                </a:spcAft>
                <a:defRPr/>
              </a:pPr>
              <a:t>27</a:t>
            </a:fld>
            <a:endParaRPr lang="en-US"/>
          </a:p>
        </p:txBody>
      </p:sp>
    </p:spTree>
    <p:extLst>
      <p:ext uri="{BB962C8B-B14F-4D97-AF65-F5344CB8AC3E}">
        <p14:creationId xmlns:p14="http://schemas.microsoft.com/office/powerpoint/2010/main" val="97944787"/>
      </p:ext>
    </p:extLst>
  </p:cSld>
  <p:clrMapOvr>
    <a:masterClrMapping/>
  </p:clrMapOvr>
</p:sld>
</file>

<file path=ppt/theme/theme1.xml><?xml version="1.0" encoding="utf-8"?>
<a:theme xmlns:a="http://schemas.openxmlformats.org/drawingml/2006/main" name="UT_2019 Theme">
  <a:themeElements>
    <a:clrScheme name="UT_2019">
      <a:dk1>
        <a:srgbClr val="2C5696"/>
      </a:dk1>
      <a:lt1>
        <a:srgbClr val="FFFFFF"/>
      </a:lt1>
      <a:dk2>
        <a:srgbClr val="102064"/>
      </a:dk2>
      <a:lt2>
        <a:srgbClr val="FFFFFF"/>
      </a:lt2>
      <a:accent1>
        <a:srgbClr val="00A6E9"/>
      </a:accent1>
      <a:accent2>
        <a:srgbClr val="ED7D31"/>
      </a:accent2>
      <a:accent3>
        <a:srgbClr val="E52143"/>
      </a:accent3>
      <a:accent4>
        <a:srgbClr val="AE78B1"/>
      </a:accent4>
      <a:accent5>
        <a:srgbClr val="87BC1F"/>
      </a:accent5>
      <a:accent6>
        <a:srgbClr val="FAA41A"/>
      </a:accent6>
      <a:hlink>
        <a:srgbClr val="FF6F20"/>
      </a:hlink>
      <a:folHlink>
        <a:srgbClr val="00A6E9"/>
      </a:folHlink>
    </a:clrScheme>
    <a:fontScheme name="UT_Arial">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882</TotalTime>
  <Words>1300</Words>
  <Application>Microsoft Office PowerPoint</Application>
  <PresentationFormat>Widescreen</PresentationFormat>
  <Paragraphs>164</Paragraphs>
  <Slides>27</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27</vt:i4>
      </vt:variant>
    </vt:vector>
  </HeadingPairs>
  <TitlesOfParts>
    <vt:vector size="36" baseType="lpstr">
      <vt:lpstr>Arial</vt:lpstr>
      <vt:lpstr>Arial (Body)</vt:lpstr>
      <vt:lpstr>Arial Black</vt:lpstr>
      <vt:lpstr>Bookman Old Style</vt:lpstr>
      <vt:lpstr>Calibri</vt:lpstr>
      <vt:lpstr>Rubik</vt:lpstr>
      <vt:lpstr>Rubik Bold</vt:lpstr>
      <vt:lpstr>Wingdings</vt:lpstr>
      <vt:lpstr>UT_2019 Theme</vt:lpstr>
      <vt:lpstr>Riigihanked, muud pakkumismenetlused ja riigiabi</vt:lpstr>
      <vt:lpstr>Teemad:</vt:lpstr>
      <vt:lpstr>Tartu Agro kaasus</vt:lpstr>
      <vt:lpstr>Kaasuse kulg</vt:lpstr>
      <vt:lpstr>EL Üldkohtu juhised: tõendamine</vt:lpstr>
      <vt:lpstr>EL Üldkohtu juhised: võrdlusandmed</vt:lpstr>
      <vt:lpstr>Komisjoni II otsuse loogika</vt:lpstr>
      <vt:lpstr>Uusimad arengud</vt:lpstr>
      <vt:lpstr> I Pakkumismenetlus ja riigihange. </vt:lpstr>
      <vt:lpstr>Riigihankeõigus vs riigiabiõigus</vt:lpstr>
      <vt:lpstr>Kas pakkumismenetlus välistab riigiabi riski? </vt:lpstr>
      <vt:lpstr>Riigiabi mõiste teatis p 84</vt:lpstr>
      <vt:lpstr> II Kas ja kuidas riigihankega riigiabi risk  välistada või maandada? </vt:lpstr>
      <vt:lpstr>Riigiabi mõiste teatis p 89</vt:lpstr>
      <vt:lpstr>Riigiabi mõiste teatis p 93</vt:lpstr>
      <vt:lpstr>Hankija küsimused</vt:lpstr>
      <vt:lpstr>... tulemuse vastavus turuhinnale?</vt:lpstr>
      <vt:lpstr>Väide: „isegi perfektne riigihange ei pruugi välistada riigiabi riski“</vt:lpstr>
      <vt:lpstr>Riigiabi mõiste teatis p 96</vt:lpstr>
      <vt:lpstr>Eelise vältimine</vt:lpstr>
      <vt:lpstr>Näiteid elust</vt:lpstr>
      <vt:lpstr> III Kas ja kuidas pakkumismenetlusega riigiabi välistada või riske maandada? </vt:lpstr>
      <vt:lpstr>Riigiabi mõiste teatis p 95</vt:lpstr>
      <vt:lpstr>Riigiabi mõiste teatis p 94</vt:lpstr>
      <vt:lpstr>Näiteid elust</vt:lpstr>
      <vt:lpstr>Riigiabist teavitamise kohustus</vt:lpstr>
      <vt:lpstr>Riigiabi: Eesti õiguskontekst ja Euroopa perspektiiv</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Võime muuta maailma!</dc:title>
  <dc:creator>Heiko Unt</dc:creator>
  <cp:lastModifiedBy>Pilleriin Peedosk</cp:lastModifiedBy>
  <cp:revision>55</cp:revision>
  <dcterms:created xsi:type="dcterms:W3CDTF">2018-12-27T16:27:33Z</dcterms:created>
  <dcterms:modified xsi:type="dcterms:W3CDTF">2025-06-12T12:23:41Z</dcterms:modified>
</cp:coreProperties>
</file>