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4.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0" r:id="rId4"/>
    <p:sldMasterId id="2147483963" r:id="rId5"/>
    <p:sldMasterId id="2147483728" r:id="rId6"/>
    <p:sldMasterId id="2147483849" r:id="rId7"/>
    <p:sldMasterId id="2147484182" r:id="rId8"/>
  </p:sldMasterIdLst>
  <p:notesMasterIdLst>
    <p:notesMasterId r:id="rId17"/>
  </p:notesMasterIdLst>
  <p:handoutMasterIdLst>
    <p:handoutMasterId r:id="rId18"/>
  </p:handoutMasterIdLst>
  <p:sldIdLst>
    <p:sldId id="1029" r:id="rId9"/>
    <p:sldId id="412" r:id="rId10"/>
    <p:sldId id="416" r:id="rId11"/>
    <p:sldId id="419" r:id="rId12"/>
    <p:sldId id="421" r:id="rId13"/>
    <p:sldId id="422" r:id="rId14"/>
    <p:sldId id="1031" r:id="rId15"/>
    <p:sldId id="1030" r:id="rId16"/>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0FD4EA9-2A82-494E-BC36-383199BB9B3A}">
          <p14:sldIdLst>
            <p14:sldId id="1029"/>
            <p14:sldId id="412"/>
            <p14:sldId id="416"/>
            <p14:sldId id="419"/>
            <p14:sldId id="421"/>
            <p14:sldId id="422"/>
            <p14:sldId id="1031"/>
            <p14:sldId id="103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7B7"/>
    <a:srgbClr val="F7C6A0"/>
    <a:srgbClr val="F7F4F9"/>
    <a:srgbClr val="E1E5EE"/>
    <a:srgbClr val="006C5B"/>
    <a:srgbClr val="E1E2ED"/>
    <a:srgbClr val="FFFFFF"/>
    <a:srgbClr val="F6EBE8"/>
    <a:srgbClr val="006C00"/>
    <a:srgbClr val="E1E2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38B1855-1B75-4FBE-930C-398BA8C253C6}">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3"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notesViewPr>
    <p:cSldViewPr snapToGrid="0">
      <p:cViewPr varScale="1">
        <p:scale>
          <a:sx n="84" d="100"/>
          <a:sy n="84" d="100"/>
        </p:scale>
        <p:origin x="29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EC4BFD-34A1-455C-84D6-F96F3A781D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t-EE"/>
              <a:t>Date</a:t>
            </a:r>
          </a:p>
        </p:txBody>
      </p:sp>
      <p:sp>
        <p:nvSpPr>
          <p:cNvPr id="3" name="Date Placeholder 2">
            <a:extLst>
              <a:ext uri="{FF2B5EF4-FFF2-40B4-BE49-F238E27FC236}">
                <a16:creationId xmlns:a16="http://schemas.microsoft.com/office/drawing/2014/main" id="{B132EE6D-EE4C-45ED-9EF0-69E16AA044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2C5E4D-582F-4B75-AD7C-D78E8BFA9D3F}" type="datetimeFigureOut">
              <a:rPr lang="et-EE" smtClean="0"/>
              <a:t>12.06.2025</a:t>
            </a:fld>
            <a:endParaRPr lang="et-EE"/>
          </a:p>
        </p:txBody>
      </p:sp>
      <p:sp>
        <p:nvSpPr>
          <p:cNvPr id="4" name="Footer Placeholder 3">
            <a:extLst>
              <a:ext uri="{FF2B5EF4-FFF2-40B4-BE49-F238E27FC236}">
                <a16:creationId xmlns:a16="http://schemas.microsoft.com/office/drawing/2014/main" id="{1631DF6D-7B16-4A64-B85D-0BB3F841DA3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5" name="Slide Number Placeholder 4">
            <a:extLst>
              <a:ext uri="{FF2B5EF4-FFF2-40B4-BE49-F238E27FC236}">
                <a16:creationId xmlns:a16="http://schemas.microsoft.com/office/drawing/2014/main" id="{43B20989-A5DE-4745-93FD-173E9AA364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FF90AE-228A-4B24-B3B2-A9209A5F9BE0}" type="slidenum">
              <a:rPr lang="et-EE" smtClean="0"/>
              <a:t>‹#›</a:t>
            </a:fld>
            <a:endParaRPr lang="et-EE"/>
          </a:p>
        </p:txBody>
      </p:sp>
    </p:spTree>
    <p:extLst>
      <p:ext uri="{BB962C8B-B14F-4D97-AF65-F5344CB8AC3E}">
        <p14:creationId xmlns:p14="http://schemas.microsoft.com/office/powerpoint/2010/main" val="2923739430"/>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t-EE"/>
              <a:t>Date</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A53071-3190-4CAB-AFE1-F870EEC1E623}" type="datetimeFigureOut">
              <a:rPr lang="et-EE" smtClean="0"/>
              <a:t>12.06.2025</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89223D-D6DF-4955-B89E-DA709E9D36B6}" type="slidenum">
              <a:rPr lang="et-EE" smtClean="0"/>
              <a:t>‹#›</a:t>
            </a:fld>
            <a:endParaRPr lang="et-EE"/>
          </a:p>
        </p:txBody>
      </p:sp>
    </p:spTree>
    <p:extLst>
      <p:ext uri="{BB962C8B-B14F-4D97-AF65-F5344CB8AC3E}">
        <p14:creationId xmlns:p14="http://schemas.microsoft.com/office/powerpoint/2010/main" val="399031575"/>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t-EE"/>
              <a:t>Date</a:t>
            </a:r>
          </a:p>
        </p:txBody>
      </p:sp>
    </p:spTree>
    <p:extLst>
      <p:ext uri="{BB962C8B-B14F-4D97-AF65-F5344CB8AC3E}">
        <p14:creationId xmlns:p14="http://schemas.microsoft.com/office/powerpoint/2010/main" val="42064040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hyperlink" Target="mailto:Name.surname@cobalt.legal" TargetMode="External"/><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E8E80C-0478-534F-8C16-82C4C8F5CB57}"/>
              </a:ext>
            </a:extLst>
          </p:cNvPr>
          <p:cNvPicPr>
            <a:picLocks noChangeAspect="1"/>
          </p:cNvPicPr>
          <p:nvPr/>
        </p:nvPicPr>
        <p:blipFill>
          <a:blip r:embed="rId3"/>
          <a:stretch>
            <a:fillRect/>
          </a:stretch>
        </p:blipFill>
        <p:spPr>
          <a:xfrm>
            <a:off x="3828256" y="2799978"/>
            <a:ext cx="4584700" cy="1308100"/>
          </a:xfrm>
          <a:prstGeom prst="rect">
            <a:avLst/>
          </a:prstGeom>
        </p:spPr>
      </p:pic>
      <p:pic>
        <p:nvPicPr>
          <p:cNvPr id="3" name="Picture 2">
            <a:extLst>
              <a:ext uri="{FF2B5EF4-FFF2-40B4-BE49-F238E27FC236}">
                <a16:creationId xmlns:a16="http://schemas.microsoft.com/office/drawing/2014/main" id="{9AB6BE58-5191-4237-A34C-479DB20AE00C}"/>
              </a:ext>
            </a:extLst>
          </p:cNvPr>
          <p:cNvPicPr>
            <a:picLocks noChangeAspect="1"/>
          </p:cNvPicPr>
          <p:nvPr userDrawn="1"/>
        </p:nvPicPr>
        <p:blipFill>
          <a:blip r:embed="rId3"/>
          <a:stretch>
            <a:fillRect/>
          </a:stretch>
        </p:blipFill>
        <p:spPr>
          <a:xfrm>
            <a:off x="3828256" y="2799978"/>
            <a:ext cx="4584700" cy="1308100"/>
          </a:xfrm>
          <a:prstGeom prst="rect">
            <a:avLst/>
          </a:prstGeom>
        </p:spPr>
      </p:pic>
    </p:spTree>
    <p:extLst>
      <p:ext uri="{BB962C8B-B14F-4D97-AF65-F5344CB8AC3E}">
        <p14:creationId xmlns:p14="http://schemas.microsoft.com/office/powerpoint/2010/main" val="2456563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3_Title Slide_1">
    <p:bg>
      <p:bgPr>
        <a:solidFill>
          <a:schemeClr val="bg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380F4E8A-1C43-4F26-B953-56C210022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BD67FF3-BC46-44EA-AB76-849CC08FA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4600" y="2770387"/>
            <a:ext cx="4582800" cy="1317225"/>
          </a:xfrm>
          <a:prstGeom prst="rect">
            <a:avLst/>
          </a:prstGeom>
        </p:spPr>
      </p:pic>
      <p:pic>
        <p:nvPicPr>
          <p:cNvPr id="4" name="Picture 3" descr="Background pattern&#10;&#10;Description automatically generated">
            <a:extLst>
              <a:ext uri="{FF2B5EF4-FFF2-40B4-BE49-F238E27FC236}">
                <a16:creationId xmlns:a16="http://schemas.microsoft.com/office/drawing/2014/main" id="{40743ED8-FECA-49E5-B1BB-81C132EC7C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9B30F88F-A109-4F07-8AD9-5CBF1DECD8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04600" y="2770387"/>
            <a:ext cx="4582800" cy="1317225"/>
          </a:xfrm>
          <a:prstGeom prst="rect">
            <a:avLst/>
          </a:prstGeom>
        </p:spPr>
      </p:pic>
    </p:spTree>
    <p:extLst>
      <p:ext uri="{BB962C8B-B14F-4D97-AF65-F5344CB8AC3E}">
        <p14:creationId xmlns:p14="http://schemas.microsoft.com/office/powerpoint/2010/main" val="1646621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itle Slide_1">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2D158796-D904-4EE8-9616-31AC8AD03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C2B4A6F6-6424-4937-BDD1-13D757B19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4600" y="2770387"/>
            <a:ext cx="4582800" cy="1317225"/>
          </a:xfrm>
          <a:prstGeom prst="rect">
            <a:avLst/>
          </a:prstGeom>
        </p:spPr>
      </p:pic>
      <p:pic>
        <p:nvPicPr>
          <p:cNvPr id="4" name="Picture 3" descr="Background pattern&#10;&#10;Description automatically generated">
            <a:extLst>
              <a:ext uri="{FF2B5EF4-FFF2-40B4-BE49-F238E27FC236}">
                <a16:creationId xmlns:a16="http://schemas.microsoft.com/office/drawing/2014/main" id="{6045D5E2-EEEA-49B3-B8EF-5553A8A22C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2AD10BE6-F97F-467D-866E-2E073AF14B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04600" y="2770387"/>
            <a:ext cx="4582800" cy="1317225"/>
          </a:xfrm>
          <a:prstGeom prst="rect">
            <a:avLst/>
          </a:prstGeom>
        </p:spPr>
      </p:pic>
    </p:spTree>
    <p:extLst>
      <p:ext uri="{BB962C8B-B14F-4D97-AF65-F5344CB8AC3E}">
        <p14:creationId xmlns:p14="http://schemas.microsoft.com/office/powerpoint/2010/main" val="290959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Slid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590FBC-1232-494D-9839-3D37A4A14F8F}"/>
              </a:ext>
            </a:extLst>
          </p:cNvPr>
          <p:cNvPicPr>
            <a:picLocks noChangeAspect="1"/>
          </p:cNvPicPr>
          <p:nvPr/>
        </p:nvPicPr>
        <p:blipFill>
          <a:blip r:embed="rId3"/>
          <a:stretch>
            <a:fillRect/>
          </a:stretch>
        </p:blipFill>
        <p:spPr>
          <a:xfrm>
            <a:off x="3829050" y="2790825"/>
            <a:ext cx="4584700" cy="1790700"/>
          </a:xfrm>
          <a:prstGeom prst="rect">
            <a:avLst/>
          </a:prstGeom>
        </p:spPr>
      </p:pic>
      <p:pic>
        <p:nvPicPr>
          <p:cNvPr id="4" name="Picture 3">
            <a:extLst>
              <a:ext uri="{FF2B5EF4-FFF2-40B4-BE49-F238E27FC236}">
                <a16:creationId xmlns:a16="http://schemas.microsoft.com/office/drawing/2014/main" id="{01B96959-9B14-4EE5-A380-C1F629F77396}"/>
              </a:ext>
            </a:extLst>
          </p:cNvPr>
          <p:cNvPicPr>
            <a:picLocks noChangeAspect="1"/>
          </p:cNvPicPr>
          <p:nvPr userDrawn="1"/>
        </p:nvPicPr>
        <p:blipFill>
          <a:blip r:embed="rId3"/>
          <a:stretch>
            <a:fillRect/>
          </a:stretch>
        </p:blipFill>
        <p:spPr>
          <a:xfrm>
            <a:off x="3829050" y="2790825"/>
            <a:ext cx="4584700" cy="1790700"/>
          </a:xfrm>
          <a:prstGeom prst="rect">
            <a:avLst/>
          </a:prstGeom>
        </p:spPr>
      </p:pic>
    </p:spTree>
    <p:extLst>
      <p:ext uri="{BB962C8B-B14F-4D97-AF65-F5344CB8AC3E}">
        <p14:creationId xmlns:p14="http://schemas.microsoft.com/office/powerpoint/2010/main" val="1063650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Title Slide_1">
    <p:bg>
      <p:bgPr>
        <a:solidFill>
          <a:schemeClr val="bg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380F4E8A-1C43-4F26-B953-56C210022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E2F49D46-B71F-47C5-AD1C-BEAC96AD4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800" y="2533287"/>
            <a:ext cx="4586400" cy="1791426"/>
          </a:xfrm>
          <a:prstGeom prst="rect">
            <a:avLst/>
          </a:prstGeom>
        </p:spPr>
      </p:pic>
      <p:pic>
        <p:nvPicPr>
          <p:cNvPr id="4" name="Picture 3" descr="Background pattern&#10;&#10;Description automatically generated">
            <a:extLst>
              <a:ext uri="{FF2B5EF4-FFF2-40B4-BE49-F238E27FC236}">
                <a16:creationId xmlns:a16="http://schemas.microsoft.com/office/drawing/2014/main" id="{3901C6BF-4812-4BA6-8F64-DFC5FA1E3B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9FCEA2DF-59AB-419A-B7C4-E4FE94D52AE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02800" y="2533287"/>
            <a:ext cx="4586400" cy="1791426"/>
          </a:xfrm>
          <a:prstGeom prst="rect">
            <a:avLst/>
          </a:prstGeom>
        </p:spPr>
      </p:pic>
    </p:spTree>
    <p:extLst>
      <p:ext uri="{BB962C8B-B14F-4D97-AF65-F5344CB8AC3E}">
        <p14:creationId xmlns:p14="http://schemas.microsoft.com/office/powerpoint/2010/main" val="2782675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Title Slide_1">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EF5F964-5DBE-4A61-BE74-4B99D6CFB5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4EE20AF0-1B28-414F-A525-7384E1167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800" y="2533287"/>
            <a:ext cx="4586400" cy="1791426"/>
          </a:xfrm>
          <a:prstGeom prst="rect">
            <a:avLst/>
          </a:prstGeom>
        </p:spPr>
      </p:pic>
      <p:pic>
        <p:nvPicPr>
          <p:cNvPr id="4" name="Picture 3" descr="Background pattern&#10;&#10;Description automatically generated">
            <a:extLst>
              <a:ext uri="{FF2B5EF4-FFF2-40B4-BE49-F238E27FC236}">
                <a16:creationId xmlns:a16="http://schemas.microsoft.com/office/drawing/2014/main" id="{031601EE-9C52-413D-8C96-743FD006E5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DFC4CF2-DE0F-4F8D-8288-5B0453F6E7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02800" y="2533287"/>
            <a:ext cx="4586400" cy="1791426"/>
          </a:xfrm>
          <a:prstGeom prst="rect">
            <a:avLst/>
          </a:prstGeom>
        </p:spPr>
      </p:pic>
    </p:spTree>
    <p:extLst>
      <p:ext uri="{BB962C8B-B14F-4D97-AF65-F5344CB8AC3E}">
        <p14:creationId xmlns:p14="http://schemas.microsoft.com/office/powerpoint/2010/main" val="1722979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6277141E-DCA3-47B7-8529-26B93AD6BD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F53AB8-D083-4CBC-9125-556C0603C50F}"/>
              </a:ext>
            </a:extLst>
          </p:cNvPr>
          <p:cNvSpPr>
            <a:spLocks noGrp="1"/>
          </p:cNvSpPr>
          <p:nvPr>
            <p:ph type="ctrTitle"/>
          </p:nvPr>
        </p:nvSpPr>
        <p:spPr>
          <a:xfrm>
            <a:off x="759600" y="1663200"/>
            <a:ext cx="6660000" cy="1440000"/>
          </a:xfrm>
        </p:spPr>
        <p:txBody>
          <a:bodyPr lIns="0" tIns="0" rIns="0" bIns="0" anchor="t">
            <a:normAutofit/>
          </a:bodyPr>
          <a:lstStyle>
            <a:lvl1pPr algn="l">
              <a:defRPr sz="3600">
                <a:solidFill>
                  <a:srgbClr val="F7C69F"/>
                </a:solidFill>
              </a:defRPr>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3913A4FF-8B17-43D5-9C7A-0DBF87256820}"/>
              </a:ext>
            </a:extLst>
          </p:cNvPr>
          <p:cNvSpPr>
            <a:spLocks noGrp="1"/>
          </p:cNvSpPr>
          <p:nvPr>
            <p:ph type="subTitle" idx="1"/>
          </p:nvPr>
        </p:nvSpPr>
        <p:spPr>
          <a:xfrm>
            <a:off x="759599" y="3204000"/>
            <a:ext cx="6660000" cy="720000"/>
          </a:xfrm>
        </p:spPr>
        <p:txBody>
          <a:bodyPr/>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pic>
        <p:nvPicPr>
          <p:cNvPr id="6" name="Picture 5">
            <a:extLst>
              <a:ext uri="{FF2B5EF4-FFF2-40B4-BE49-F238E27FC236}">
                <a16:creationId xmlns:a16="http://schemas.microsoft.com/office/drawing/2014/main" id="{036D54CA-DBB0-494F-A0E4-A8B5A199AAA0}"/>
              </a:ext>
            </a:extLst>
          </p:cNvPr>
          <p:cNvPicPr>
            <a:picLocks noChangeAspect="1"/>
          </p:cNvPicPr>
          <p:nvPr userDrawn="1"/>
        </p:nvPicPr>
        <p:blipFill>
          <a:blip r:embed="rId3"/>
          <a:stretch>
            <a:fillRect/>
          </a:stretch>
        </p:blipFill>
        <p:spPr>
          <a:xfrm>
            <a:off x="760020" y="5892800"/>
            <a:ext cx="1333500" cy="381000"/>
          </a:xfrm>
          <a:prstGeom prst="rect">
            <a:avLst/>
          </a:prstGeom>
        </p:spPr>
      </p:pic>
      <p:sp>
        <p:nvSpPr>
          <p:cNvPr id="12" name="Text Placeholder 12">
            <a:extLst>
              <a:ext uri="{FF2B5EF4-FFF2-40B4-BE49-F238E27FC236}">
                <a16:creationId xmlns:a16="http://schemas.microsoft.com/office/drawing/2014/main" id="{F95B20FD-EB2E-41EA-BF61-90FC1F68CF21}"/>
              </a:ext>
            </a:extLst>
          </p:cNvPr>
          <p:cNvSpPr>
            <a:spLocks noGrp="1"/>
          </p:cNvSpPr>
          <p:nvPr>
            <p:ph type="body" sz="quarter" idx="12" hasCustomPrompt="1"/>
          </p:nvPr>
        </p:nvSpPr>
        <p:spPr>
          <a:xfrm>
            <a:off x="759599" y="4335723"/>
            <a:ext cx="6660000" cy="736277"/>
          </a:xfrm>
        </p:spPr>
        <p:txBody>
          <a:bodyPr>
            <a:noAutofit/>
          </a:bodyPr>
          <a:lstStyle>
            <a:lvl1pPr marL="0" indent="0">
              <a:lnSpc>
                <a:spcPct val="100000"/>
              </a:lnSpc>
              <a:spcBef>
                <a:spcPts val="0"/>
              </a:spcBef>
              <a:spcAft>
                <a:spcPts val="0"/>
              </a:spcAft>
              <a:buNone/>
              <a:defRPr sz="1800">
                <a:solidFill>
                  <a:schemeClr val="bg1"/>
                </a:solidFill>
              </a:defRPr>
            </a:lvl1pPr>
          </a:lstStyle>
          <a:p>
            <a:pPr lvl="0"/>
            <a:r>
              <a:rPr lang="et-EE" dirty="0" err="1"/>
              <a:t>Name</a:t>
            </a:r>
            <a:r>
              <a:rPr lang="et-EE" dirty="0"/>
              <a:t> </a:t>
            </a:r>
            <a:r>
              <a:rPr lang="et-EE" dirty="0" err="1"/>
              <a:t>Surname</a:t>
            </a:r>
            <a:endParaRPr lang="et-EE" dirty="0"/>
          </a:p>
          <a:p>
            <a:pPr lvl="0"/>
            <a:r>
              <a:rPr lang="et-EE" dirty="0" err="1"/>
              <a:t>Title</a:t>
            </a:r>
            <a:endParaRPr lang="et-EE" dirty="0"/>
          </a:p>
        </p:txBody>
      </p:sp>
      <p:sp>
        <p:nvSpPr>
          <p:cNvPr id="14" name="Text Placeholder 13">
            <a:extLst>
              <a:ext uri="{FF2B5EF4-FFF2-40B4-BE49-F238E27FC236}">
                <a16:creationId xmlns:a16="http://schemas.microsoft.com/office/drawing/2014/main" id="{4CDDA71A-F1D5-48CF-BEAB-B0AE37AC6085}"/>
              </a:ext>
            </a:extLst>
          </p:cNvPr>
          <p:cNvSpPr>
            <a:spLocks noGrp="1"/>
          </p:cNvSpPr>
          <p:nvPr>
            <p:ph type="body" sz="quarter" idx="13" hasCustomPrompt="1"/>
          </p:nvPr>
        </p:nvSpPr>
        <p:spPr>
          <a:xfrm>
            <a:off x="759600" y="691200"/>
            <a:ext cx="3930426" cy="254895"/>
          </a:xfrm>
        </p:spPr>
        <p:txBody>
          <a:bodyPr lIns="0" tIns="0" rIns="0" bIns="0"/>
          <a:lstStyle>
            <a:lvl1pPr marL="0" indent="0">
              <a:lnSpc>
                <a:spcPct val="100000"/>
              </a:lnSpc>
              <a:spcBef>
                <a:spcPts val="0"/>
              </a:spcBef>
              <a:spcAft>
                <a:spcPts val="0"/>
              </a:spcAft>
              <a:buNone/>
              <a:defRPr sz="1400">
                <a:solidFill>
                  <a:schemeClr val="bg1"/>
                </a:solidFill>
              </a:defRPr>
            </a:lvl1pPr>
            <a:lvl2pPr marL="252000" indent="0">
              <a:buNone/>
              <a:defRPr/>
            </a:lvl2pPr>
            <a:lvl3pPr marL="504000" indent="0">
              <a:buNone/>
              <a:defRPr/>
            </a:lvl3pPr>
            <a:lvl4pPr marL="684000" indent="0">
              <a:buNone/>
              <a:defRPr/>
            </a:lvl4pPr>
            <a:lvl5pPr marL="864000" indent="0">
              <a:buNone/>
              <a:defRPr/>
            </a:lvl5pPr>
          </a:lstStyle>
          <a:p>
            <a:pPr lvl="0"/>
            <a:r>
              <a:rPr lang="et-EE" dirty="0" err="1"/>
              <a:t>Date</a:t>
            </a:r>
            <a:endParaRPr lang="en-US" dirty="0"/>
          </a:p>
        </p:txBody>
      </p:sp>
    </p:spTree>
    <p:extLst>
      <p:ext uri="{BB962C8B-B14F-4D97-AF65-F5344CB8AC3E}">
        <p14:creationId xmlns:p14="http://schemas.microsoft.com/office/powerpoint/2010/main" val="4264111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F7F4F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6D54CA-DBB0-494F-A0E4-A8B5A199AAA0}"/>
              </a:ext>
            </a:extLst>
          </p:cNvPr>
          <p:cNvPicPr>
            <a:picLocks noChangeAspect="1"/>
          </p:cNvPicPr>
          <p:nvPr/>
        </p:nvPicPr>
        <p:blipFill>
          <a:blip r:embed="rId2"/>
          <a:stretch>
            <a:fillRect/>
          </a:stretch>
        </p:blipFill>
        <p:spPr>
          <a:xfrm>
            <a:off x="760020" y="5892800"/>
            <a:ext cx="1333500" cy="381000"/>
          </a:xfrm>
          <a:prstGeom prst="rect">
            <a:avLst/>
          </a:prstGeom>
        </p:spPr>
      </p:pic>
      <p:pic>
        <p:nvPicPr>
          <p:cNvPr id="9" name="Picture 8">
            <a:extLst>
              <a:ext uri="{FF2B5EF4-FFF2-40B4-BE49-F238E27FC236}">
                <a16:creationId xmlns:a16="http://schemas.microsoft.com/office/drawing/2014/main" id="{BF5E4E7E-B9D7-4C99-A3C5-33EA371A084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
        <p:nvSpPr>
          <p:cNvPr id="10" name="Title 1">
            <a:extLst>
              <a:ext uri="{FF2B5EF4-FFF2-40B4-BE49-F238E27FC236}">
                <a16:creationId xmlns:a16="http://schemas.microsoft.com/office/drawing/2014/main" id="{E4881FD5-7332-4457-BCE7-2D4BD6B44936}"/>
              </a:ext>
            </a:extLst>
          </p:cNvPr>
          <p:cNvSpPr>
            <a:spLocks noGrp="1"/>
          </p:cNvSpPr>
          <p:nvPr>
            <p:ph type="ctrTitle"/>
          </p:nvPr>
        </p:nvSpPr>
        <p:spPr>
          <a:xfrm>
            <a:off x="759600" y="1663200"/>
            <a:ext cx="6660000" cy="1440000"/>
          </a:xfrm>
        </p:spPr>
        <p:txBody>
          <a:bodyPr lIns="0" tIns="0" rIns="0" bIns="0" anchor="t">
            <a:normAutofit/>
          </a:bodyPr>
          <a:lstStyle>
            <a:lvl1pPr algn="l">
              <a:defRPr sz="3600">
                <a:solidFill>
                  <a:srgbClr val="0057B7"/>
                </a:solidFill>
              </a:defRPr>
            </a:lvl1pPr>
          </a:lstStyle>
          <a:p>
            <a:r>
              <a:rPr lang="en-US" noProof="0"/>
              <a:t>Click to edit Master title style</a:t>
            </a:r>
            <a:endParaRPr lang="en-US" noProof="0" dirty="0"/>
          </a:p>
        </p:txBody>
      </p:sp>
      <p:sp>
        <p:nvSpPr>
          <p:cNvPr id="11" name="Subtitle 2">
            <a:extLst>
              <a:ext uri="{FF2B5EF4-FFF2-40B4-BE49-F238E27FC236}">
                <a16:creationId xmlns:a16="http://schemas.microsoft.com/office/drawing/2014/main" id="{B86AB62B-BD86-4210-AA83-AF61B7F73696}"/>
              </a:ext>
            </a:extLst>
          </p:cNvPr>
          <p:cNvSpPr>
            <a:spLocks noGrp="1"/>
          </p:cNvSpPr>
          <p:nvPr>
            <p:ph type="subTitle" idx="1"/>
          </p:nvPr>
        </p:nvSpPr>
        <p:spPr>
          <a:xfrm>
            <a:off x="759599" y="3204000"/>
            <a:ext cx="6660000" cy="720000"/>
          </a:xfrm>
        </p:spPr>
        <p:txBody>
          <a:bodyPr/>
          <a:lstStyle>
            <a:lvl1pPr marL="0" indent="0" algn="l">
              <a:buNone/>
              <a:defRPr sz="2400" b="0">
                <a:solidFill>
                  <a:srgbClr val="0057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2" name="Text Placeholder 12">
            <a:extLst>
              <a:ext uri="{FF2B5EF4-FFF2-40B4-BE49-F238E27FC236}">
                <a16:creationId xmlns:a16="http://schemas.microsoft.com/office/drawing/2014/main" id="{DCF211D2-9CB6-46EE-B6CC-5D8449DA6B96}"/>
              </a:ext>
            </a:extLst>
          </p:cNvPr>
          <p:cNvSpPr>
            <a:spLocks noGrp="1"/>
          </p:cNvSpPr>
          <p:nvPr>
            <p:ph type="body" sz="quarter" idx="12" hasCustomPrompt="1"/>
          </p:nvPr>
        </p:nvSpPr>
        <p:spPr>
          <a:xfrm>
            <a:off x="759599" y="4335723"/>
            <a:ext cx="6660000" cy="736277"/>
          </a:xfrm>
        </p:spPr>
        <p:txBody>
          <a:bodyPr>
            <a:noAutofit/>
          </a:bodyPr>
          <a:lstStyle>
            <a:lvl1pPr marL="0" indent="0">
              <a:lnSpc>
                <a:spcPct val="100000"/>
              </a:lnSpc>
              <a:spcBef>
                <a:spcPts val="0"/>
              </a:spcBef>
              <a:spcAft>
                <a:spcPts val="0"/>
              </a:spcAft>
              <a:buNone/>
              <a:defRPr sz="1800">
                <a:solidFill>
                  <a:srgbClr val="0057B7"/>
                </a:solidFill>
              </a:defRPr>
            </a:lvl1pPr>
          </a:lstStyle>
          <a:p>
            <a:pPr lvl="0"/>
            <a:r>
              <a:rPr lang="et-EE" dirty="0" err="1"/>
              <a:t>Name</a:t>
            </a:r>
            <a:r>
              <a:rPr lang="et-EE" dirty="0"/>
              <a:t> </a:t>
            </a:r>
            <a:r>
              <a:rPr lang="et-EE" dirty="0" err="1"/>
              <a:t>Surname</a:t>
            </a:r>
            <a:endParaRPr lang="et-EE" dirty="0"/>
          </a:p>
          <a:p>
            <a:pPr lvl="0"/>
            <a:r>
              <a:rPr lang="et-EE" dirty="0" err="1"/>
              <a:t>Title</a:t>
            </a:r>
            <a:endParaRPr lang="et-EE" dirty="0"/>
          </a:p>
        </p:txBody>
      </p:sp>
      <p:sp>
        <p:nvSpPr>
          <p:cNvPr id="13" name="Text Placeholder 13">
            <a:extLst>
              <a:ext uri="{FF2B5EF4-FFF2-40B4-BE49-F238E27FC236}">
                <a16:creationId xmlns:a16="http://schemas.microsoft.com/office/drawing/2014/main" id="{5A5FBBC8-6CD8-4DCD-A7B9-77CA1B573425}"/>
              </a:ext>
            </a:extLst>
          </p:cNvPr>
          <p:cNvSpPr>
            <a:spLocks noGrp="1"/>
          </p:cNvSpPr>
          <p:nvPr>
            <p:ph type="body" sz="quarter" idx="13" hasCustomPrompt="1"/>
          </p:nvPr>
        </p:nvSpPr>
        <p:spPr>
          <a:xfrm>
            <a:off x="759600" y="691200"/>
            <a:ext cx="3930426" cy="254895"/>
          </a:xfrm>
        </p:spPr>
        <p:txBody>
          <a:bodyPr lIns="0" tIns="0" rIns="0" bIns="0"/>
          <a:lstStyle>
            <a:lvl1pPr marL="0" indent="0">
              <a:lnSpc>
                <a:spcPct val="100000"/>
              </a:lnSpc>
              <a:spcBef>
                <a:spcPts val="0"/>
              </a:spcBef>
              <a:spcAft>
                <a:spcPts val="0"/>
              </a:spcAft>
              <a:buNone/>
              <a:defRPr sz="1400">
                <a:solidFill>
                  <a:srgbClr val="0057B7"/>
                </a:solidFill>
              </a:defRPr>
            </a:lvl1pPr>
            <a:lvl2pPr marL="252000" indent="0">
              <a:buNone/>
              <a:defRPr/>
            </a:lvl2pPr>
            <a:lvl3pPr marL="504000" indent="0">
              <a:buNone/>
              <a:defRPr/>
            </a:lvl3pPr>
            <a:lvl4pPr marL="684000" indent="0">
              <a:buNone/>
              <a:defRPr/>
            </a:lvl4pPr>
            <a:lvl5pPr marL="864000" indent="0">
              <a:buNone/>
              <a:defRPr/>
            </a:lvl5pPr>
          </a:lstStyle>
          <a:p>
            <a:pPr lvl="0"/>
            <a:r>
              <a:rPr lang="et-EE" dirty="0" err="1"/>
              <a:t>Date</a:t>
            </a:r>
            <a:endParaRPr lang="en-US" dirty="0"/>
          </a:p>
        </p:txBody>
      </p:sp>
      <p:pic>
        <p:nvPicPr>
          <p:cNvPr id="8" name="Picture 7">
            <a:extLst>
              <a:ext uri="{FF2B5EF4-FFF2-40B4-BE49-F238E27FC236}">
                <a16:creationId xmlns:a16="http://schemas.microsoft.com/office/drawing/2014/main" id="{DCBE0F44-FD02-4B11-9A06-E3D0EE8583AA}"/>
              </a:ext>
            </a:extLst>
          </p:cNvPr>
          <p:cNvPicPr>
            <a:picLocks noChangeAspect="1"/>
          </p:cNvPicPr>
          <p:nvPr userDrawn="1"/>
        </p:nvPicPr>
        <p:blipFill>
          <a:blip r:embed="rId2"/>
          <a:stretch>
            <a:fillRect/>
          </a:stretch>
        </p:blipFill>
        <p:spPr>
          <a:xfrm>
            <a:off x="760020" y="5892800"/>
            <a:ext cx="1333500" cy="381000"/>
          </a:xfrm>
          <a:prstGeom prst="rect">
            <a:avLst/>
          </a:prstGeom>
        </p:spPr>
      </p:pic>
      <p:pic>
        <p:nvPicPr>
          <p:cNvPr id="14" name="Picture 13">
            <a:extLst>
              <a:ext uri="{FF2B5EF4-FFF2-40B4-BE49-F238E27FC236}">
                <a16:creationId xmlns:a16="http://schemas.microsoft.com/office/drawing/2014/main" id="{993CD2A4-54EE-40C8-84B1-E7E930D24E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Tree>
    <p:extLst>
      <p:ext uri="{BB962C8B-B14F-4D97-AF65-F5344CB8AC3E}">
        <p14:creationId xmlns:p14="http://schemas.microsoft.com/office/powerpoint/2010/main" val="1203877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F7F4F9"/>
        </a:solidFill>
        <a:effectLst/>
      </p:bgPr>
    </p:bg>
    <p:spTree>
      <p:nvGrpSpPr>
        <p:cNvPr id="1" name=""/>
        <p:cNvGrpSpPr/>
        <p:nvPr/>
      </p:nvGrpSpPr>
      <p:grpSpPr>
        <a:xfrm>
          <a:off x="0" y="0"/>
          <a:ext cx="0" cy="0"/>
          <a:chOff x="0" y="0"/>
          <a:chExt cx="0" cy="0"/>
        </a:xfrm>
      </p:grpSpPr>
      <p:pic>
        <p:nvPicPr>
          <p:cNvPr id="15" name="Picture 14" descr="Background pattern&#10;&#10;Description automatically generated">
            <a:extLst>
              <a:ext uri="{FF2B5EF4-FFF2-40B4-BE49-F238E27FC236}">
                <a16:creationId xmlns:a16="http://schemas.microsoft.com/office/drawing/2014/main" id="{541D192A-C3AF-4B9F-B569-DC10032CE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36D54CA-DBB0-494F-A0E4-A8B5A199AAA0}"/>
              </a:ext>
            </a:extLst>
          </p:cNvPr>
          <p:cNvPicPr>
            <a:picLocks noChangeAspect="1"/>
          </p:cNvPicPr>
          <p:nvPr/>
        </p:nvPicPr>
        <p:blipFill>
          <a:blip r:embed="rId3"/>
          <a:stretch>
            <a:fillRect/>
          </a:stretch>
        </p:blipFill>
        <p:spPr>
          <a:xfrm>
            <a:off x="760020" y="5892800"/>
            <a:ext cx="1333500" cy="381000"/>
          </a:xfrm>
          <a:prstGeom prst="rect">
            <a:avLst/>
          </a:prstGeom>
        </p:spPr>
      </p:pic>
      <p:pic>
        <p:nvPicPr>
          <p:cNvPr id="9" name="Picture 8">
            <a:extLst>
              <a:ext uri="{FF2B5EF4-FFF2-40B4-BE49-F238E27FC236}">
                <a16:creationId xmlns:a16="http://schemas.microsoft.com/office/drawing/2014/main" id="{BF5E4E7E-B9D7-4C99-A3C5-33EA371A084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
        <p:nvSpPr>
          <p:cNvPr id="10" name="Title 1">
            <a:extLst>
              <a:ext uri="{FF2B5EF4-FFF2-40B4-BE49-F238E27FC236}">
                <a16:creationId xmlns:a16="http://schemas.microsoft.com/office/drawing/2014/main" id="{E4881FD5-7332-4457-BCE7-2D4BD6B44936}"/>
              </a:ext>
            </a:extLst>
          </p:cNvPr>
          <p:cNvSpPr>
            <a:spLocks noGrp="1"/>
          </p:cNvSpPr>
          <p:nvPr>
            <p:ph type="ctrTitle"/>
          </p:nvPr>
        </p:nvSpPr>
        <p:spPr>
          <a:xfrm>
            <a:off x="759600" y="1663200"/>
            <a:ext cx="6660000" cy="1440000"/>
          </a:xfrm>
        </p:spPr>
        <p:txBody>
          <a:bodyPr lIns="0" tIns="0" rIns="0" bIns="0" anchor="t">
            <a:normAutofit/>
          </a:bodyPr>
          <a:lstStyle>
            <a:lvl1pPr algn="l">
              <a:defRPr sz="3600">
                <a:solidFill>
                  <a:srgbClr val="0057B7"/>
                </a:solidFill>
              </a:defRPr>
            </a:lvl1pPr>
          </a:lstStyle>
          <a:p>
            <a:r>
              <a:rPr lang="en-US" noProof="0"/>
              <a:t>Click to edit Master title style</a:t>
            </a:r>
            <a:endParaRPr lang="en-US" noProof="0" dirty="0"/>
          </a:p>
        </p:txBody>
      </p:sp>
      <p:sp>
        <p:nvSpPr>
          <p:cNvPr id="11" name="Subtitle 2">
            <a:extLst>
              <a:ext uri="{FF2B5EF4-FFF2-40B4-BE49-F238E27FC236}">
                <a16:creationId xmlns:a16="http://schemas.microsoft.com/office/drawing/2014/main" id="{B86AB62B-BD86-4210-AA83-AF61B7F73696}"/>
              </a:ext>
            </a:extLst>
          </p:cNvPr>
          <p:cNvSpPr>
            <a:spLocks noGrp="1"/>
          </p:cNvSpPr>
          <p:nvPr>
            <p:ph type="subTitle" idx="1"/>
          </p:nvPr>
        </p:nvSpPr>
        <p:spPr>
          <a:xfrm>
            <a:off x="759599" y="3204000"/>
            <a:ext cx="6660000" cy="720000"/>
          </a:xfrm>
        </p:spPr>
        <p:txBody>
          <a:bodyPr/>
          <a:lstStyle>
            <a:lvl1pPr marL="0" indent="0" algn="l">
              <a:buNone/>
              <a:defRPr sz="2400" b="0">
                <a:solidFill>
                  <a:srgbClr val="0057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2" name="Text Placeholder 12">
            <a:extLst>
              <a:ext uri="{FF2B5EF4-FFF2-40B4-BE49-F238E27FC236}">
                <a16:creationId xmlns:a16="http://schemas.microsoft.com/office/drawing/2014/main" id="{DCF211D2-9CB6-46EE-B6CC-5D8449DA6B96}"/>
              </a:ext>
            </a:extLst>
          </p:cNvPr>
          <p:cNvSpPr>
            <a:spLocks noGrp="1"/>
          </p:cNvSpPr>
          <p:nvPr>
            <p:ph type="body" sz="quarter" idx="12" hasCustomPrompt="1"/>
          </p:nvPr>
        </p:nvSpPr>
        <p:spPr>
          <a:xfrm>
            <a:off x="759599" y="4335723"/>
            <a:ext cx="6660000" cy="736277"/>
          </a:xfrm>
        </p:spPr>
        <p:txBody>
          <a:bodyPr>
            <a:noAutofit/>
          </a:bodyPr>
          <a:lstStyle>
            <a:lvl1pPr marL="0" indent="0">
              <a:lnSpc>
                <a:spcPct val="100000"/>
              </a:lnSpc>
              <a:spcBef>
                <a:spcPts val="0"/>
              </a:spcBef>
              <a:spcAft>
                <a:spcPts val="0"/>
              </a:spcAft>
              <a:buNone/>
              <a:defRPr sz="1800">
                <a:solidFill>
                  <a:srgbClr val="0057B7"/>
                </a:solidFill>
              </a:defRPr>
            </a:lvl1pPr>
          </a:lstStyle>
          <a:p>
            <a:pPr lvl="0"/>
            <a:r>
              <a:rPr lang="et-EE" dirty="0" err="1"/>
              <a:t>Name</a:t>
            </a:r>
            <a:r>
              <a:rPr lang="et-EE" dirty="0"/>
              <a:t> </a:t>
            </a:r>
            <a:r>
              <a:rPr lang="et-EE" dirty="0" err="1"/>
              <a:t>Surname</a:t>
            </a:r>
            <a:endParaRPr lang="et-EE" dirty="0"/>
          </a:p>
          <a:p>
            <a:pPr lvl="0"/>
            <a:r>
              <a:rPr lang="et-EE" dirty="0" err="1"/>
              <a:t>Title</a:t>
            </a:r>
            <a:endParaRPr lang="et-EE" dirty="0"/>
          </a:p>
        </p:txBody>
      </p:sp>
      <p:sp>
        <p:nvSpPr>
          <p:cNvPr id="13" name="Text Placeholder 13">
            <a:extLst>
              <a:ext uri="{FF2B5EF4-FFF2-40B4-BE49-F238E27FC236}">
                <a16:creationId xmlns:a16="http://schemas.microsoft.com/office/drawing/2014/main" id="{5A5FBBC8-6CD8-4DCD-A7B9-77CA1B573425}"/>
              </a:ext>
            </a:extLst>
          </p:cNvPr>
          <p:cNvSpPr>
            <a:spLocks noGrp="1"/>
          </p:cNvSpPr>
          <p:nvPr>
            <p:ph type="body" sz="quarter" idx="13" hasCustomPrompt="1"/>
          </p:nvPr>
        </p:nvSpPr>
        <p:spPr>
          <a:xfrm>
            <a:off x="759600" y="691200"/>
            <a:ext cx="3930426" cy="254895"/>
          </a:xfrm>
        </p:spPr>
        <p:txBody>
          <a:bodyPr lIns="0" tIns="0" rIns="0" bIns="0"/>
          <a:lstStyle>
            <a:lvl1pPr marL="0" indent="0">
              <a:lnSpc>
                <a:spcPct val="100000"/>
              </a:lnSpc>
              <a:spcBef>
                <a:spcPts val="0"/>
              </a:spcBef>
              <a:spcAft>
                <a:spcPts val="0"/>
              </a:spcAft>
              <a:buNone/>
              <a:defRPr sz="1400">
                <a:solidFill>
                  <a:srgbClr val="0057B7"/>
                </a:solidFill>
              </a:defRPr>
            </a:lvl1pPr>
            <a:lvl2pPr marL="252000" indent="0">
              <a:buNone/>
              <a:defRPr/>
            </a:lvl2pPr>
            <a:lvl3pPr marL="504000" indent="0">
              <a:buNone/>
              <a:defRPr/>
            </a:lvl3pPr>
            <a:lvl4pPr marL="684000" indent="0">
              <a:buNone/>
              <a:defRPr/>
            </a:lvl4pPr>
            <a:lvl5pPr marL="864000" indent="0">
              <a:buNone/>
              <a:defRPr/>
            </a:lvl5pPr>
          </a:lstStyle>
          <a:p>
            <a:pPr lvl="0"/>
            <a:r>
              <a:rPr lang="et-EE" dirty="0" err="1"/>
              <a:t>Date</a:t>
            </a:r>
            <a:endParaRPr lang="en-US" dirty="0"/>
          </a:p>
        </p:txBody>
      </p:sp>
      <p:pic>
        <p:nvPicPr>
          <p:cNvPr id="8" name="Picture 7">
            <a:extLst>
              <a:ext uri="{FF2B5EF4-FFF2-40B4-BE49-F238E27FC236}">
                <a16:creationId xmlns:a16="http://schemas.microsoft.com/office/drawing/2014/main" id="{DCBE0F44-FD02-4B11-9A06-E3D0EE8583AA}"/>
              </a:ext>
            </a:extLst>
          </p:cNvPr>
          <p:cNvPicPr>
            <a:picLocks noChangeAspect="1"/>
          </p:cNvPicPr>
          <p:nvPr userDrawn="1"/>
        </p:nvPicPr>
        <p:blipFill>
          <a:blip r:embed="rId3"/>
          <a:stretch>
            <a:fillRect/>
          </a:stretch>
        </p:blipFill>
        <p:spPr>
          <a:xfrm>
            <a:off x="760020" y="5892800"/>
            <a:ext cx="1333500" cy="381000"/>
          </a:xfrm>
          <a:prstGeom prst="rect">
            <a:avLst/>
          </a:prstGeom>
        </p:spPr>
      </p:pic>
      <p:pic>
        <p:nvPicPr>
          <p:cNvPr id="14" name="Picture 13">
            <a:extLst>
              <a:ext uri="{FF2B5EF4-FFF2-40B4-BE49-F238E27FC236}">
                <a16:creationId xmlns:a16="http://schemas.microsoft.com/office/drawing/2014/main" id="{993CD2A4-54EE-40C8-84B1-E7E930D24EF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Tree>
    <p:extLst>
      <p:ext uri="{BB962C8B-B14F-4D97-AF65-F5344CB8AC3E}">
        <p14:creationId xmlns:p14="http://schemas.microsoft.com/office/powerpoint/2010/main" val="152734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7F4F9"/>
        </a:solidFill>
        <a:effectLst/>
      </p:bgPr>
    </p:bg>
    <p:spTree>
      <p:nvGrpSpPr>
        <p:cNvPr id="1" name=""/>
        <p:cNvGrpSpPr/>
        <p:nvPr/>
      </p:nvGrpSpPr>
      <p:grpSpPr>
        <a:xfrm>
          <a:off x="0" y="0"/>
          <a:ext cx="0" cy="0"/>
          <a:chOff x="0" y="0"/>
          <a:chExt cx="0" cy="0"/>
        </a:xfrm>
      </p:grpSpPr>
      <p:pic>
        <p:nvPicPr>
          <p:cNvPr id="15" name="Picture 14" descr="Background pattern&#10;&#10;Description automatically generated">
            <a:extLst>
              <a:ext uri="{FF2B5EF4-FFF2-40B4-BE49-F238E27FC236}">
                <a16:creationId xmlns:a16="http://schemas.microsoft.com/office/drawing/2014/main" id="{E7504AD2-051A-4A48-AB6E-48FD9606D2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36D54CA-DBB0-494F-A0E4-A8B5A199AAA0}"/>
              </a:ext>
            </a:extLst>
          </p:cNvPr>
          <p:cNvPicPr>
            <a:picLocks noChangeAspect="1"/>
          </p:cNvPicPr>
          <p:nvPr/>
        </p:nvPicPr>
        <p:blipFill>
          <a:blip r:embed="rId3"/>
          <a:stretch>
            <a:fillRect/>
          </a:stretch>
        </p:blipFill>
        <p:spPr>
          <a:xfrm>
            <a:off x="760020" y="5892800"/>
            <a:ext cx="1333500" cy="381000"/>
          </a:xfrm>
          <a:prstGeom prst="rect">
            <a:avLst/>
          </a:prstGeom>
        </p:spPr>
      </p:pic>
      <p:pic>
        <p:nvPicPr>
          <p:cNvPr id="9" name="Picture 8">
            <a:extLst>
              <a:ext uri="{FF2B5EF4-FFF2-40B4-BE49-F238E27FC236}">
                <a16:creationId xmlns:a16="http://schemas.microsoft.com/office/drawing/2014/main" id="{BF5E4E7E-B9D7-4C99-A3C5-33EA371A084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
        <p:nvSpPr>
          <p:cNvPr id="10" name="Title 1">
            <a:extLst>
              <a:ext uri="{FF2B5EF4-FFF2-40B4-BE49-F238E27FC236}">
                <a16:creationId xmlns:a16="http://schemas.microsoft.com/office/drawing/2014/main" id="{E4881FD5-7332-4457-BCE7-2D4BD6B44936}"/>
              </a:ext>
            </a:extLst>
          </p:cNvPr>
          <p:cNvSpPr>
            <a:spLocks noGrp="1"/>
          </p:cNvSpPr>
          <p:nvPr>
            <p:ph type="ctrTitle"/>
          </p:nvPr>
        </p:nvSpPr>
        <p:spPr>
          <a:xfrm>
            <a:off x="759600" y="1663200"/>
            <a:ext cx="6660000" cy="1440000"/>
          </a:xfrm>
        </p:spPr>
        <p:txBody>
          <a:bodyPr lIns="0" tIns="0" rIns="0" bIns="0" anchor="t">
            <a:normAutofit/>
          </a:bodyPr>
          <a:lstStyle>
            <a:lvl1pPr algn="l">
              <a:defRPr sz="3600">
                <a:solidFill>
                  <a:srgbClr val="0057B7"/>
                </a:solidFill>
              </a:defRPr>
            </a:lvl1pPr>
          </a:lstStyle>
          <a:p>
            <a:r>
              <a:rPr lang="en-US" noProof="0"/>
              <a:t>Click to edit Master title style</a:t>
            </a:r>
            <a:endParaRPr lang="en-US" noProof="0" dirty="0"/>
          </a:p>
        </p:txBody>
      </p:sp>
      <p:sp>
        <p:nvSpPr>
          <p:cNvPr id="11" name="Subtitle 2">
            <a:extLst>
              <a:ext uri="{FF2B5EF4-FFF2-40B4-BE49-F238E27FC236}">
                <a16:creationId xmlns:a16="http://schemas.microsoft.com/office/drawing/2014/main" id="{B86AB62B-BD86-4210-AA83-AF61B7F73696}"/>
              </a:ext>
            </a:extLst>
          </p:cNvPr>
          <p:cNvSpPr>
            <a:spLocks noGrp="1"/>
          </p:cNvSpPr>
          <p:nvPr>
            <p:ph type="subTitle" idx="1"/>
          </p:nvPr>
        </p:nvSpPr>
        <p:spPr>
          <a:xfrm>
            <a:off x="759599" y="3204000"/>
            <a:ext cx="6660000" cy="720000"/>
          </a:xfrm>
        </p:spPr>
        <p:txBody>
          <a:bodyPr/>
          <a:lstStyle>
            <a:lvl1pPr marL="0" indent="0" algn="l">
              <a:buNone/>
              <a:defRPr sz="2400" b="0">
                <a:solidFill>
                  <a:srgbClr val="0057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2" name="Text Placeholder 12">
            <a:extLst>
              <a:ext uri="{FF2B5EF4-FFF2-40B4-BE49-F238E27FC236}">
                <a16:creationId xmlns:a16="http://schemas.microsoft.com/office/drawing/2014/main" id="{DCF211D2-9CB6-46EE-B6CC-5D8449DA6B96}"/>
              </a:ext>
            </a:extLst>
          </p:cNvPr>
          <p:cNvSpPr>
            <a:spLocks noGrp="1"/>
          </p:cNvSpPr>
          <p:nvPr>
            <p:ph type="body" sz="quarter" idx="12" hasCustomPrompt="1"/>
          </p:nvPr>
        </p:nvSpPr>
        <p:spPr>
          <a:xfrm>
            <a:off x="759599" y="4335723"/>
            <a:ext cx="6660000" cy="736277"/>
          </a:xfrm>
        </p:spPr>
        <p:txBody>
          <a:bodyPr>
            <a:noAutofit/>
          </a:bodyPr>
          <a:lstStyle>
            <a:lvl1pPr marL="0" indent="0">
              <a:lnSpc>
                <a:spcPct val="100000"/>
              </a:lnSpc>
              <a:spcBef>
                <a:spcPts val="0"/>
              </a:spcBef>
              <a:spcAft>
                <a:spcPts val="0"/>
              </a:spcAft>
              <a:buNone/>
              <a:defRPr sz="1800">
                <a:solidFill>
                  <a:srgbClr val="0057B7"/>
                </a:solidFill>
              </a:defRPr>
            </a:lvl1pPr>
          </a:lstStyle>
          <a:p>
            <a:pPr lvl="0"/>
            <a:r>
              <a:rPr lang="et-EE" dirty="0" err="1"/>
              <a:t>Name</a:t>
            </a:r>
            <a:r>
              <a:rPr lang="et-EE" dirty="0"/>
              <a:t> </a:t>
            </a:r>
            <a:r>
              <a:rPr lang="et-EE" dirty="0" err="1"/>
              <a:t>Surname</a:t>
            </a:r>
            <a:endParaRPr lang="et-EE" dirty="0"/>
          </a:p>
          <a:p>
            <a:pPr lvl="0"/>
            <a:r>
              <a:rPr lang="et-EE" dirty="0" err="1"/>
              <a:t>Title</a:t>
            </a:r>
            <a:endParaRPr lang="et-EE" dirty="0"/>
          </a:p>
        </p:txBody>
      </p:sp>
      <p:sp>
        <p:nvSpPr>
          <p:cNvPr id="13" name="Text Placeholder 13">
            <a:extLst>
              <a:ext uri="{FF2B5EF4-FFF2-40B4-BE49-F238E27FC236}">
                <a16:creationId xmlns:a16="http://schemas.microsoft.com/office/drawing/2014/main" id="{5A5FBBC8-6CD8-4DCD-A7B9-77CA1B573425}"/>
              </a:ext>
            </a:extLst>
          </p:cNvPr>
          <p:cNvSpPr>
            <a:spLocks noGrp="1"/>
          </p:cNvSpPr>
          <p:nvPr>
            <p:ph type="body" sz="quarter" idx="13" hasCustomPrompt="1"/>
          </p:nvPr>
        </p:nvSpPr>
        <p:spPr>
          <a:xfrm>
            <a:off x="759600" y="691200"/>
            <a:ext cx="3930426" cy="254895"/>
          </a:xfrm>
        </p:spPr>
        <p:txBody>
          <a:bodyPr lIns="0" tIns="0" rIns="0" bIns="0"/>
          <a:lstStyle>
            <a:lvl1pPr marL="0" indent="0">
              <a:lnSpc>
                <a:spcPct val="100000"/>
              </a:lnSpc>
              <a:spcBef>
                <a:spcPts val="0"/>
              </a:spcBef>
              <a:spcAft>
                <a:spcPts val="0"/>
              </a:spcAft>
              <a:buNone/>
              <a:defRPr sz="1400">
                <a:solidFill>
                  <a:srgbClr val="0057B7"/>
                </a:solidFill>
              </a:defRPr>
            </a:lvl1pPr>
            <a:lvl2pPr marL="252000" indent="0">
              <a:buNone/>
              <a:defRPr/>
            </a:lvl2pPr>
            <a:lvl3pPr marL="504000" indent="0">
              <a:buNone/>
              <a:defRPr/>
            </a:lvl3pPr>
            <a:lvl4pPr marL="684000" indent="0">
              <a:buNone/>
              <a:defRPr/>
            </a:lvl4pPr>
            <a:lvl5pPr marL="864000" indent="0">
              <a:buNone/>
              <a:defRPr/>
            </a:lvl5pPr>
          </a:lstStyle>
          <a:p>
            <a:pPr lvl="0"/>
            <a:r>
              <a:rPr lang="et-EE" dirty="0" err="1"/>
              <a:t>Date</a:t>
            </a:r>
            <a:endParaRPr lang="en-US" dirty="0"/>
          </a:p>
        </p:txBody>
      </p:sp>
      <p:pic>
        <p:nvPicPr>
          <p:cNvPr id="8" name="Picture 7">
            <a:extLst>
              <a:ext uri="{FF2B5EF4-FFF2-40B4-BE49-F238E27FC236}">
                <a16:creationId xmlns:a16="http://schemas.microsoft.com/office/drawing/2014/main" id="{DCBE0F44-FD02-4B11-9A06-E3D0EE8583AA}"/>
              </a:ext>
            </a:extLst>
          </p:cNvPr>
          <p:cNvPicPr>
            <a:picLocks noChangeAspect="1"/>
          </p:cNvPicPr>
          <p:nvPr userDrawn="1"/>
        </p:nvPicPr>
        <p:blipFill>
          <a:blip r:embed="rId3"/>
          <a:stretch>
            <a:fillRect/>
          </a:stretch>
        </p:blipFill>
        <p:spPr>
          <a:xfrm>
            <a:off x="760020" y="5892800"/>
            <a:ext cx="1333500" cy="381000"/>
          </a:xfrm>
          <a:prstGeom prst="rect">
            <a:avLst/>
          </a:prstGeom>
        </p:spPr>
      </p:pic>
      <p:pic>
        <p:nvPicPr>
          <p:cNvPr id="14" name="Picture 13">
            <a:extLst>
              <a:ext uri="{FF2B5EF4-FFF2-40B4-BE49-F238E27FC236}">
                <a16:creationId xmlns:a16="http://schemas.microsoft.com/office/drawing/2014/main" id="{993CD2A4-54EE-40C8-84B1-E7E930D24EF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Tree>
    <p:extLst>
      <p:ext uri="{BB962C8B-B14F-4D97-AF65-F5344CB8AC3E}">
        <p14:creationId xmlns:p14="http://schemas.microsoft.com/office/powerpoint/2010/main" val="4035765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bg1"/>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157A0D2A-6646-449F-9BDB-E4A71913C6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36D54CA-DBB0-494F-A0E4-A8B5A199AAA0}"/>
              </a:ext>
            </a:extLst>
          </p:cNvPr>
          <p:cNvPicPr>
            <a:picLocks noChangeAspect="1"/>
          </p:cNvPicPr>
          <p:nvPr userDrawn="1"/>
        </p:nvPicPr>
        <p:blipFill>
          <a:blip r:embed="rId3"/>
          <a:stretch>
            <a:fillRect/>
          </a:stretch>
        </p:blipFill>
        <p:spPr>
          <a:xfrm>
            <a:off x="760020" y="5892800"/>
            <a:ext cx="1333500" cy="381000"/>
          </a:xfrm>
          <a:prstGeom prst="rect">
            <a:avLst/>
          </a:prstGeom>
        </p:spPr>
      </p:pic>
      <p:pic>
        <p:nvPicPr>
          <p:cNvPr id="9" name="Picture 8">
            <a:extLst>
              <a:ext uri="{FF2B5EF4-FFF2-40B4-BE49-F238E27FC236}">
                <a16:creationId xmlns:a16="http://schemas.microsoft.com/office/drawing/2014/main" id="{BF5E4E7E-B9D7-4C99-A3C5-33EA371A084E}"/>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65994" y="5892800"/>
            <a:ext cx="1327526" cy="381000"/>
          </a:xfrm>
          <a:prstGeom prst="rect">
            <a:avLst/>
          </a:prstGeom>
        </p:spPr>
      </p:pic>
      <p:sp>
        <p:nvSpPr>
          <p:cNvPr id="11" name="Title 1">
            <a:extLst>
              <a:ext uri="{FF2B5EF4-FFF2-40B4-BE49-F238E27FC236}">
                <a16:creationId xmlns:a16="http://schemas.microsoft.com/office/drawing/2014/main" id="{ECEFEB6E-DFA8-45C0-AEE0-CFAD69631379}"/>
              </a:ext>
            </a:extLst>
          </p:cNvPr>
          <p:cNvSpPr>
            <a:spLocks noGrp="1"/>
          </p:cNvSpPr>
          <p:nvPr>
            <p:ph type="ctrTitle"/>
          </p:nvPr>
        </p:nvSpPr>
        <p:spPr>
          <a:xfrm>
            <a:off x="759600" y="1663200"/>
            <a:ext cx="6660000" cy="1440000"/>
          </a:xfrm>
        </p:spPr>
        <p:txBody>
          <a:bodyPr lIns="0" tIns="0" rIns="0" bIns="0" anchor="t">
            <a:normAutofit/>
          </a:bodyPr>
          <a:lstStyle>
            <a:lvl1pPr algn="l">
              <a:defRPr sz="3600">
                <a:solidFill>
                  <a:srgbClr val="0057B7"/>
                </a:solidFill>
              </a:defRPr>
            </a:lvl1pPr>
          </a:lstStyle>
          <a:p>
            <a:r>
              <a:rPr lang="en-US" noProof="0"/>
              <a:t>Click to edit Master title style</a:t>
            </a:r>
            <a:endParaRPr lang="en-US" noProof="0" dirty="0"/>
          </a:p>
        </p:txBody>
      </p:sp>
      <p:sp>
        <p:nvSpPr>
          <p:cNvPr id="12" name="Subtitle 2">
            <a:extLst>
              <a:ext uri="{FF2B5EF4-FFF2-40B4-BE49-F238E27FC236}">
                <a16:creationId xmlns:a16="http://schemas.microsoft.com/office/drawing/2014/main" id="{DCF7D414-7FB9-4636-A78F-5DFA949F15B1}"/>
              </a:ext>
            </a:extLst>
          </p:cNvPr>
          <p:cNvSpPr>
            <a:spLocks noGrp="1"/>
          </p:cNvSpPr>
          <p:nvPr>
            <p:ph type="subTitle" idx="1"/>
          </p:nvPr>
        </p:nvSpPr>
        <p:spPr>
          <a:xfrm>
            <a:off x="759599" y="3204000"/>
            <a:ext cx="6660000" cy="720000"/>
          </a:xfrm>
        </p:spPr>
        <p:txBody>
          <a:bodyPr/>
          <a:lstStyle>
            <a:lvl1pPr marL="0" indent="0" algn="l">
              <a:buNone/>
              <a:defRPr sz="2400" b="0">
                <a:solidFill>
                  <a:srgbClr val="0057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Text Placeholder 12">
            <a:extLst>
              <a:ext uri="{FF2B5EF4-FFF2-40B4-BE49-F238E27FC236}">
                <a16:creationId xmlns:a16="http://schemas.microsoft.com/office/drawing/2014/main" id="{933897DB-753B-4BF4-A562-2BA0E4F7D77F}"/>
              </a:ext>
            </a:extLst>
          </p:cNvPr>
          <p:cNvSpPr>
            <a:spLocks noGrp="1"/>
          </p:cNvSpPr>
          <p:nvPr>
            <p:ph type="body" sz="quarter" idx="12" hasCustomPrompt="1"/>
          </p:nvPr>
        </p:nvSpPr>
        <p:spPr>
          <a:xfrm>
            <a:off x="759599" y="4335723"/>
            <a:ext cx="6660000" cy="736277"/>
          </a:xfrm>
        </p:spPr>
        <p:txBody>
          <a:bodyPr>
            <a:noAutofit/>
          </a:bodyPr>
          <a:lstStyle>
            <a:lvl1pPr marL="0" indent="0">
              <a:lnSpc>
                <a:spcPct val="100000"/>
              </a:lnSpc>
              <a:spcBef>
                <a:spcPts val="0"/>
              </a:spcBef>
              <a:spcAft>
                <a:spcPts val="0"/>
              </a:spcAft>
              <a:buNone/>
              <a:defRPr sz="1800">
                <a:solidFill>
                  <a:srgbClr val="0057B7"/>
                </a:solidFill>
              </a:defRPr>
            </a:lvl1pPr>
          </a:lstStyle>
          <a:p>
            <a:pPr lvl="0"/>
            <a:r>
              <a:rPr lang="et-EE" dirty="0" err="1"/>
              <a:t>Name</a:t>
            </a:r>
            <a:r>
              <a:rPr lang="et-EE" dirty="0"/>
              <a:t> </a:t>
            </a:r>
            <a:r>
              <a:rPr lang="et-EE" dirty="0" err="1"/>
              <a:t>Surname</a:t>
            </a:r>
            <a:endParaRPr lang="et-EE" dirty="0"/>
          </a:p>
          <a:p>
            <a:pPr lvl="0"/>
            <a:r>
              <a:rPr lang="et-EE" dirty="0" err="1"/>
              <a:t>Title</a:t>
            </a:r>
            <a:endParaRPr lang="et-EE" dirty="0"/>
          </a:p>
        </p:txBody>
      </p:sp>
      <p:sp>
        <p:nvSpPr>
          <p:cNvPr id="14" name="Text Placeholder 13">
            <a:extLst>
              <a:ext uri="{FF2B5EF4-FFF2-40B4-BE49-F238E27FC236}">
                <a16:creationId xmlns:a16="http://schemas.microsoft.com/office/drawing/2014/main" id="{2A23C97E-980F-4217-90D8-2F8CF17313D6}"/>
              </a:ext>
            </a:extLst>
          </p:cNvPr>
          <p:cNvSpPr>
            <a:spLocks noGrp="1"/>
          </p:cNvSpPr>
          <p:nvPr>
            <p:ph type="body" sz="quarter" idx="13" hasCustomPrompt="1"/>
          </p:nvPr>
        </p:nvSpPr>
        <p:spPr>
          <a:xfrm>
            <a:off x="759600" y="691200"/>
            <a:ext cx="3930426" cy="254895"/>
          </a:xfrm>
        </p:spPr>
        <p:txBody>
          <a:bodyPr lIns="0" tIns="0" rIns="0" bIns="0"/>
          <a:lstStyle>
            <a:lvl1pPr marL="0" indent="0">
              <a:lnSpc>
                <a:spcPct val="100000"/>
              </a:lnSpc>
              <a:spcBef>
                <a:spcPts val="0"/>
              </a:spcBef>
              <a:spcAft>
                <a:spcPts val="0"/>
              </a:spcAft>
              <a:buNone/>
              <a:defRPr sz="1400">
                <a:solidFill>
                  <a:srgbClr val="0057B7"/>
                </a:solidFill>
              </a:defRPr>
            </a:lvl1pPr>
            <a:lvl2pPr marL="252000" indent="0">
              <a:buNone/>
              <a:defRPr/>
            </a:lvl2pPr>
            <a:lvl3pPr marL="504000" indent="0">
              <a:buNone/>
              <a:defRPr/>
            </a:lvl3pPr>
            <a:lvl4pPr marL="684000" indent="0">
              <a:buNone/>
              <a:defRPr/>
            </a:lvl4pPr>
            <a:lvl5pPr marL="864000" indent="0">
              <a:buNone/>
              <a:defRPr/>
            </a:lvl5pPr>
          </a:lstStyle>
          <a:p>
            <a:pPr lvl="0"/>
            <a:r>
              <a:rPr lang="et-EE" dirty="0" err="1"/>
              <a:t>Date</a:t>
            </a:r>
            <a:endParaRPr lang="en-US" dirty="0"/>
          </a:p>
        </p:txBody>
      </p:sp>
    </p:spTree>
    <p:extLst>
      <p:ext uri="{BB962C8B-B14F-4D97-AF65-F5344CB8AC3E}">
        <p14:creationId xmlns:p14="http://schemas.microsoft.com/office/powerpoint/2010/main" val="2651748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Opening Slide_5">
    <p:bg>
      <p:bgPr>
        <a:solidFill>
          <a:srgbClr val="0057B7"/>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7DB5E1D-A46D-45CC-BF76-A99AE1C2B7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59"/>
            <a:ext cx="12192000" cy="6858000"/>
          </a:xfrm>
          <a:prstGeom prst="rect">
            <a:avLst/>
          </a:prstGeom>
          <a:solidFill>
            <a:srgbClr val="0057B7"/>
          </a:solidFill>
        </p:spPr>
      </p:pic>
      <p:sp>
        <p:nvSpPr>
          <p:cNvPr id="12" name="Picture Placeholder 11">
            <a:extLst>
              <a:ext uri="{FF2B5EF4-FFF2-40B4-BE49-F238E27FC236}">
                <a16:creationId xmlns:a16="http://schemas.microsoft.com/office/drawing/2014/main" id="{77EBBE48-9C39-9741-9A87-63D161203B54}"/>
              </a:ext>
            </a:extLst>
          </p:cNvPr>
          <p:cNvSpPr>
            <a:spLocks noGrp="1"/>
          </p:cNvSpPr>
          <p:nvPr>
            <p:ph type="pic" sz="quarter" idx="14" hasCustomPrompt="1"/>
          </p:nvPr>
        </p:nvSpPr>
        <p:spPr>
          <a:xfrm>
            <a:off x="5792908" y="-1959"/>
            <a:ext cx="6399092" cy="6859959"/>
          </a:xfrm>
          <a:custGeom>
            <a:avLst/>
            <a:gdLst>
              <a:gd name="connsiteX0" fmla="*/ 468411 w 6410243"/>
              <a:gd name="connsiteY0" fmla="*/ 0 h 6912000"/>
              <a:gd name="connsiteX1" fmla="*/ 920196 w 6410243"/>
              <a:gd name="connsiteY1" fmla="*/ 0 h 6912000"/>
              <a:gd name="connsiteX2" fmla="*/ 5490047 w 6410243"/>
              <a:gd name="connsiteY2" fmla="*/ 0 h 6912000"/>
              <a:gd name="connsiteX3" fmla="*/ 6410243 w 6410243"/>
              <a:gd name="connsiteY3" fmla="*/ 0 h 6912000"/>
              <a:gd name="connsiteX4" fmla="*/ 6410243 w 6410243"/>
              <a:gd name="connsiteY4" fmla="*/ 6912000 h 6912000"/>
              <a:gd name="connsiteX5" fmla="*/ 5021636 w 6410243"/>
              <a:gd name="connsiteY5" fmla="*/ 6912000 h 6912000"/>
              <a:gd name="connsiteX6" fmla="*/ 920196 w 6410243"/>
              <a:gd name="connsiteY6" fmla="*/ 6912000 h 6912000"/>
              <a:gd name="connsiteX7" fmla="*/ 0 w 6410243"/>
              <a:gd name="connsiteY7" fmla="*/ 6912000 h 6912000"/>
              <a:gd name="connsiteX0" fmla="*/ 468411 w 6410243"/>
              <a:gd name="connsiteY0" fmla="*/ 0 h 6912000"/>
              <a:gd name="connsiteX1" fmla="*/ 920196 w 6410243"/>
              <a:gd name="connsiteY1" fmla="*/ 0 h 6912000"/>
              <a:gd name="connsiteX2" fmla="*/ 5490047 w 6410243"/>
              <a:gd name="connsiteY2" fmla="*/ 0 h 6912000"/>
              <a:gd name="connsiteX3" fmla="*/ 6410243 w 6410243"/>
              <a:gd name="connsiteY3" fmla="*/ 0 h 6912000"/>
              <a:gd name="connsiteX4" fmla="*/ 6410243 w 6410243"/>
              <a:gd name="connsiteY4" fmla="*/ 6912000 h 6912000"/>
              <a:gd name="connsiteX5" fmla="*/ 5021636 w 6410243"/>
              <a:gd name="connsiteY5" fmla="*/ 6912000 h 6912000"/>
              <a:gd name="connsiteX6" fmla="*/ 0 w 6410243"/>
              <a:gd name="connsiteY6" fmla="*/ 6912000 h 6912000"/>
              <a:gd name="connsiteX7" fmla="*/ 468411 w 6410243"/>
              <a:gd name="connsiteY7" fmla="*/ 0 h 6912000"/>
              <a:gd name="connsiteX0" fmla="*/ 468411 w 6410243"/>
              <a:gd name="connsiteY0" fmla="*/ 0 h 6912000"/>
              <a:gd name="connsiteX1" fmla="*/ 920196 w 6410243"/>
              <a:gd name="connsiteY1" fmla="*/ 0 h 6912000"/>
              <a:gd name="connsiteX2" fmla="*/ 5490047 w 6410243"/>
              <a:gd name="connsiteY2" fmla="*/ 0 h 6912000"/>
              <a:gd name="connsiteX3" fmla="*/ 6410243 w 6410243"/>
              <a:gd name="connsiteY3" fmla="*/ 0 h 6912000"/>
              <a:gd name="connsiteX4" fmla="*/ 6410243 w 6410243"/>
              <a:gd name="connsiteY4" fmla="*/ 6912000 h 6912000"/>
              <a:gd name="connsiteX5" fmla="*/ 5021636 w 6410243"/>
              <a:gd name="connsiteY5" fmla="*/ 6912000 h 6912000"/>
              <a:gd name="connsiteX6" fmla="*/ 0 w 6410243"/>
              <a:gd name="connsiteY6" fmla="*/ 6885980 h 6912000"/>
              <a:gd name="connsiteX7" fmla="*/ 468411 w 6410243"/>
              <a:gd name="connsiteY7" fmla="*/ 0 h 6912000"/>
              <a:gd name="connsiteX0" fmla="*/ 468411 w 6410243"/>
              <a:gd name="connsiteY0" fmla="*/ 0 h 6912000"/>
              <a:gd name="connsiteX1" fmla="*/ 920196 w 6410243"/>
              <a:gd name="connsiteY1" fmla="*/ 0 h 6912000"/>
              <a:gd name="connsiteX2" fmla="*/ 5490047 w 6410243"/>
              <a:gd name="connsiteY2" fmla="*/ 0 h 6912000"/>
              <a:gd name="connsiteX3" fmla="*/ 6410243 w 6410243"/>
              <a:gd name="connsiteY3" fmla="*/ 0 h 6912000"/>
              <a:gd name="connsiteX4" fmla="*/ 6268995 w 6410243"/>
              <a:gd name="connsiteY4" fmla="*/ 6848810 h 6912000"/>
              <a:gd name="connsiteX5" fmla="*/ 5021636 w 6410243"/>
              <a:gd name="connsiteY5" fmla="*/ 6912000 h 6912000"/>
              <a:gd name="connsiteX6" fmla="*/ 0 w 6410243"/>
              <a:gd name="connsiteY6" fmla="*/ 6885980 h 6912000"/>
              <a:gd name="connsiteX7" fmla="*/ 468411 w 6410243"/>
              <a:gd name="connsiteY7" fmla="*/ 0 h 6912000"/>
              <a:gd name="connsiteX0" fmla="*/ 468411 w 6410243"/>
              <a:gd name="connsiteY0" fmla="*/ 0 h 6885980"/>
              <a:gd name="connsiteX1" fmla="*/ 920196 w 6410243"/>
              <a:gd name="connsiteY1" fmla="*/ 0 h 6885980"/>
              <a:gd name="connsiteX2" fmla="*/ 5490047 w 6410243"/>
              <a:gd name="connsiteY2" fmla="*/ 0 h 6885980"/>
              <a:gd name="connsiteX3" fmla="*/ 6410243 w 6410243"/>
              <a:gd name="connsiteY3" fmla="*/ 0 h 6885980"/>
              <a:gd name="connsiteX4" fmla="*/ 6268995 w 6410243"/>
              <a:gd name="connsiteY4" fmla="*/ 6848810 h 6885980"/>
              <a:gd name="connsiteX5" fmla="*/ 0 w 6410243"/>
              <a:gd name="connsiteY5" fmla="*/ 6885980 h 6885980"/>
              <a:gd name="connsiteX6" fmla="*/ 468411 w 6410243"/>
              <a:gd name="connsiteY6" fmla="*/ 0 h 6885980"/>
              <a:gd name="connsiteX0" fmla="*/ 468411 w 6410243"/>
              <a:gd name="connsiteY0" fmla="*/ 0 h 6885980"/>
              <a:gd name="connsiteX1" fmla="*/ 920196 w 6410243"/>
              <a:gd name="connsiteY1" fmla="*/ 0 h 6885980"/>
              <a:gd name="connsiteX2" fmla="*/ 5490047 w 6410243"/>
              <a:gd name="connsiteY2" fmla="*/ 0 h 6885980"/>
              <a:gd name="connsiteX3" fmla="*/ 6410243 w 6410243"/>
              <a:gd name="connsiteY3" fmla="*/ 0 h 6885980"/>
              <a:gd name="connsiteX4" fmla="*/ 6399092 w 6410243"/>
              <a:gd name="connsiteY4" fmla="*/ 6882264 h 6885980"/>
              <a:gd name="connsiteX5" fmla="*/ 0 w 6410243"/>
              <a:gd name="connsiteY5" fmla="*/ 6885980 h 6885980"/>
              <a:gd name="connsiteX6" fmla="*/ 468411 w 6410243"/>
              <a:gd name="connsiteY6" fmla="*/ 0 h 6885980"/>
              <a:gd name="connsiteX0" fmla="*/ 468411 w 6410243"/>
              <a:gd name="connsiteY0" fmla="*/ 0 h 6882264"/>
              <a:gd name="connsiteX1" fmla="*/ 920196 w 6410243"/>
              <a:gd name="connsiteY1" fmla="*/ 0 h 6882264"/>
              <a:gd name="connsiteX2" fmla="*/ 5490047 w 6410243"/>
              <a:gd name="connsiteY2" fmla="*/ 0 h 6882264"/>
              <a:gd name="connsiteX3" fmla="*/ 6410243 w 6410243"/>
              <a:gd name="connsiteY3" fmla="*/ 0 h 6882264"/>
              <a:gd name="connsiteX4" fmla="*/ 6399092 w 6410243"/>
              <a:gd name="connsiteY4" fmla="*/ 6882264 h 6882264"/>
              <a:gd name="connsiteX5" fmla="*/ 0 w 6410243"/>
              <a:gd name="connsiteY5" fmla="*/ 6882263 h 6882264"/>
              <a:gd name="connsiteX6" fmla="*/ 468411 w 6410243"/>
              <a:gd name="connsiteY6" fmla="*/ 0 h 6882264"/>
              <a:gd name="connsiteX0" fmla="*/ 468411 w 6410243"/>
              <a:gd name="connsiteY0" fmla="*/ 0 h 6882264"/>
              <a:gd name="connsiteX1" fmla="*/ 920196 w 6410243"/>
              <a:gd name="connsiteY1" fmla="*/ 0 h 6882264"/>
              <a:gd name="connsiteX2" fmla="*/ 6410243 w 6410243"/>
              <a:gd name="connsiteY2" fmla="*/ 0 h 6882264"/>
              <a:gd name="connsiteX3" fmla="*/ 6399092 w 6410243"/>
              <a:gd name="connsiteY3" fmla="*/ 6882264 h 6882264"/>
              <a:gd name="connsiteX4" fmla="*/ 0 w 6410243"/>
              <a:gd name="connsiteY4" fmla="*/ 6882263 h 6882264"/>
              <a:gd name="connsiteX5" fmla="*/ 468411 w 6410243"/>
              <a:gd name="connsiteY5" fmla="*/ 0 h 6882264"/>
              <a:gd name="connsiteX0" fmla="*/ 468411 w 6410243"/>
              <a:gd name="connsiteY0" fmla="*/ 0 h 6882264"/>
              <a:gd name="connsiteX1" fmla="*/ 6410243 w 6410243"/>
              <a:gd name="connsiteY1" fmla="*/ 0 h 6882264"/>
              <a:gd name="connsiteX2" fmla="*/ 6399092 w 6410243"/>
              <a:gd name="connsiteY2" fmla="*/ 6882264 h 6882264"/>
              <a:gd name="connsiteX3" fmla="*/ 0 w 6410243"/>
              <a:gd name="connsiteY3" fmla="*/ 6882263 h 6882264"/>
              <a:gd name="connsiteX4" fmla="*/ 468411 w 6410243"/>
              <a:gd name="connsiteY4" fmla="*/ 0 h 6882264"/>
              <a:gd name="connsiteX0" fmla="*/ 464694 w 6410243"/>
              <a:gd name="connsiteY0" fmla="*/ 22303 h 6882264"/>
              <a:gd name="connsiteX1" fmla="*/ 6410243 w 6410243"/>
              <a:gd name="connsiteY1" fmla="*/ 0 h 6882264"/>
              <a:gd name="connsiteX2" fmla="*/ 6399092 w 6410243"/>
              <a:gd name="connsiteY2" fmla="*/ 6882264 h 6882264"/>
              <a:gd name="connsiteX3" fmla="*/ 0 w 6410243"/>
              <a:gd name="connsiteY3" fmla="*/ 6882263 h 6882264"/>
              <a:gd name="connsiteX4" fmla="*/ 464694 w 6410243"/>
              <a:gd name="connsiteY4" fmla="*/ 22303 h 6882264"/>
              <a:gd name="connsiteX0" fmla="*/ 464694 w 6399092"/>
              <a:gd name="connsiteY0" fmla="*/ 0 h 6859961"/>
              <a:gd name="connsiteX1" fmla="*/ 6302448 w 6399092"/>
              <a:gd name="connsiteY1" fmla="*/ 29737 h 6859961"/>
              <a:gd name="connsiteX2" fmla="*/ 6399092 w 6399092"/>
              <a:gd name="connsiteY2" fmla="*/ 6859961 h 6859961"/>
              <a:gd name="connsiteX3" fmla="*/ 0 w 6399092"/>
              <a:gd name="connsiteY3" fmla="*/ 6859960 h 6859961"/>
              <a:gd name="connsiteX4" fmla="*/ 464694 w 6399092"/>
              <a:gd name="connsiteY4" fmla="*/ 0 h 6859961"/>
              <a:gd name="connsiteX0" fmla="*/ 464694 w 6399092"/>
              <a:gd name="connsiteY0" fmla="*/ 0 h 6859961"/>
              <a:gd name="connsiteX1" fmla="*/ 6399092 w 6399092"/>
              <a:gd name="connsiteY1" fmla="*/ 1 h 6859961"/>
              <a:gd name="connsiteX2" fmla="*/ 6399092 w 6399092"/>
              <a:gd name="connsiteY2" fmla="*/ 6859961 h 6859961"/>
              <a:gd name="connsiteX3" fmla="*/ 0 w 6399092"/>
              <a:gd name="connsiteY3" fmla="*/ 6859960 h 6859961"/>
              <a:gd name="connsiteX4" fmla="*/ 464694 w 6399092"/>
              <a:gd name="connsiteY4" fmla="*/ 0 h 6859961"/>
              <a:gd name="connsiteX0" fmla="*/ 460977 w 6399092"/>
              <a:gd name="connsiteY0" fmla="*/ 55755 h 6859960"/>
              <a:gd name="connsiteX1" fmla="*/ 6399092 w 6399092"/>
              <a:gd name="connsiteY1" fmla="*/ 0 h 6859960"/>
              <a:gd name="connsiteX2" fmla="*/ 6399092 w 6399092"/>
              <a:gd name="connsiteY2" fmla="*/ 6859960 h 6859960"/>
              <a:gd name="connsiteX3" fmla="*/ 0 w 6399092"/>
              <a:gd name="connsiteY3" fmla="*/ 6859959 h 6859960"/>
              <a:gd name="connsiteX4" fmla="*/ 460977 w 6399092"/>
              <a:gd name="connsiteY4" fmla="*/ 55755 h 6859960"/>
              <a:gd name="connsiteX0" fmla="*/ 464694 w 6399092"/>
              <a:gd name="connsiteY0" fmla="*/ 3716 h 6859960"/>
              <a:gd name="connsiteX1" fmla="*/ 6399092 w 6399092"/>
              <a:gd name="connsiteY1" fmla="*/ 0 h 6859960"/>
              <a:gd name="connsiteX2" fmla="*/ 6399092 w 6399092"/>
              <a:gd name="connsiteY2" fmla="*/ 6859960 h 6859960"/>
              <a:gd name="connsiteX3" fmla="*/ 0 w 6399092"/>
              <a:gd name="connsiteY3" fmla="*/ 6859959 h 6859960"/>
              <a:gd name="connsiteX4" fmla="*/ 464694 w 6399092"/>
              <a:gd name="connsiteY4" fmla="*/ 3716 h 6859960"/>
              <a:gd name="connsiteX0" fmla="*/ 461452 w 6399092"/>
              <a:gd name="connsiteY0" fmla="*/ 45869 h 6859960"/>
              <a:gd name="connsiteX1" fmla="*/ 6399092 w 6399092"/>
              <a:gd name="connsiteY1" fmla="*/ 0 h 6859960"/>
              <a:gd name="connsiteX2" fmla="*/ 6399092 w 6399092"/>
              <a:gd name="connsiteY2" fmla="*/ 6859960 h 6859960"/>
              <a:gd name="connsiteX3" fmla="*/ 0 w 6399092"/>
              <a:gd name="connsiteY3" fmla="*/ 6859959 h 6859960"/>
              <a:gd name="connsiteX4" fmla="*/ 461452 w 6399092"/>
              <a:gd name="connsiteY4" fmla="*/ 45869 h 6859960"/>
              <a:gd name="connsiteX0" fmla="*/ 464695 w 6399092"/>
              <a:gd name="connsiteY0" fmla="*/ 474 h 6859960"/>
              <a:gd name="connsiteX1" fmla="*/ 6399092 w 6399092"/>
              <a:gd name="connsiteY1" fmla="*/ 0 h 6859960"/>
              <a:gd name="connsiteX2" fmla="*/ 6399092 w 6399092"/>
              <a:gd name="connsiteY2" fmla="*/ 6859960 h 6859960"/>
              <a:gd name="connsiteX3" fmla="*/ 0 w 6399092"/>
              <a:gd name="connsiteY3" fmla="*/ 6859959 h 6859960"/>
              <a:gd name="connsiteX4" fmla="*/ 464695 w 6399092"/>
              <a:gd name="connsiteY4" fmla="*/ 474 h 6859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092" h="6859960">
                <a:moveTo>
                  <a:pt x="464695" y="474"/>
                </a:moveTo>
                <a:lnTo>
                  <a:pt x="6399092" y="0"/>
                </a:lnTo>
                <a:lnTo>
                  <a:pt x="6399092" y="6859960"/>
                </a:lnTo>
                <a:lnTo>
                  <a:pt x="0" y="6859959"/>
                </a:lnTo>
                <a:lnTo>
                  <a:pt x="464695" y="474"/>
                </a:lnTo>
                <a:close/>
              </a:path>
            </a:pathLst>
          </a:custGeom>
          <a:solidFill>
            <a:schemeClr val="tx1"/>
          </a:solidFill>
        </p:spPr>
        <p:txBody>
          <a:bodyPr wrap="square" anchor="ctr">
            <a:noAutofit/>
          </a:bodyPr>
          <a:lstStyle>
            <a:lvl1pPr marL="0" indent="0" algn="ctr">
              <a:buNone/>
              <a:defRPr b="1">
                <a:solidFill>
                  <a:schemeClr val="bg1"/>
                </a:solidFill>
              </a:defRPr>
            </a:lvl1pPr>
          </a:lstStyle>
          <a:p>
            <a:r>
              <a:rPr lang="en-EE" dirty="0"/>
              <a:t>Drag and drop</a:t>
            </a:r>
          </a:p>
        </p:txBody>
      </p:sp>
      <p:pic>
        <p:nvPicPr>
          <p:cNvPr id="8" name="Picture 7">
            <a:extLst>
              <a:ext uri="{FF2B5EF4-FFF2-40B4-BE49-F238E27FC236}">
                <a16:creationId xmlns:a16="http://schemas.microsoft.com/office/drawing/2014/main" id="{CE1D2EE2-555E-A345-AADB-6A7437F2A916}"/>
              </a:ext>
            </a:extLst>
          </p:cNvPr>
          <p:cNvPicPr>
            <a:picLocks noChangeAspect="1"/>
          </p:cNvPicPr>
          <p:nvPr userDrawn="1"/>
        </p:nvPicPr>
        <p:blipFill>
          <a:blip r:embed="rId3"/>
          <a:stretch>
            <a:fillRect/>
          </a:stretch>
        </p:blipFill>
        <p:spPr>
          <a:xfrm>
            <a:off x="760020" y="5892800"/>
            <a:ext cx="1333500" cy="381000"/>
          </a:xfrm>
          <a:prstGeom prst="rect">
            <a:avLst/>
          </a:prstGeom>
        </p:spPr>
      </p:pic>
      <p:sp>
        <p:nvSpPr>
          <p:cNvPr id="6" name="Text Placeholder 5">
            <a:extLst>
              <a:ext uri="{FF2B5EF4-FFF2-40B4-BE49-F238E27FC236}">
                <a16:creationId xmlns:a16="http://schemas.microsoft.com/office/drawing/2014/main" id="{D396B4DA-505A-4B75-9F7A-BDFDD52F7C34}"/>
              </a:ext>
            </a:extLst>
          </p:cNvPr>
          <p:cNvSpPr>
            <a:spLocks noGrp="1"/>
          </p:cNvSpPr>
          <p:nvPr>
            <p:ph type="body" sz="quarter" idx="12"/>
          </p:nvPr>
        </p:nvSpPr>
        <p:spPr>
          <a:xfrm>
            <a:off x="380010" y="701352"/>
            <a:ext cx="5032888" cy="4937826"/>
          </a:xfrm>
          <a:prstGeom prst="rect">
            <a:avLst/>
          </a:prstGeom>
        </p:spPr>
        <p:txBody>
          <a:bodyPr lIns="0" tIns="0" rIns="0" bIns="0" anchor="ctr">
            <a:normAutofit/>
          </a:bodyPr>
          <a:lstStyle>
            <a:lvl1pPr marL="0" indent="0" algn="ctr">
              <a:buNone/>
              <a:defRPr sz="4400" b="1">
                <a:solidFill>
                  <a:srgbClr val="F7C6A0"/>
                </a:solidFill>
              </a:defRPr>
            </a:lvl1pPr>
          </a:lstStyle>
          <a:p>
            <a:pPr lvl="0"/>
            <a:r>
              <a:rPr lang="en-US"/>
              <a:t>Click to edit Master text styles</a:t>
            </a:r>
          </a:p>
        </p:txBody>
      </p:sp>
    </p:spTree>
    <p:extLst>
      <p:ext uri="{BB962C8B-B14F-4D97-AF65-F5344CB8AC3E}">
        <p14:creationId xmlns:p14="http://schemas.microsoft.com/office/powerpoint/2010/main" val="3707596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6277141E-DCA3-47B7-8529-26B93AD6B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F53AB8-D083-4CBC-9125-556C0603C50F}"/>
              </a:ext>
            </a:extLst>
          </p:cNvPr>
          <p:cNvSpPr>
            <a:spLocks noGrp="1"/>
          </p:cNvSpPr>
          <p:nvPr>
            <p:ph type="ctrTitle"/>
          </p:nvPr>
        </p:nvSpPr>
        <p:spPr>
          <a:xfrm>
            <a:off x="759600" y="1663200"/>
            <a:ext cx="6660000" cy="1440000"/>
          </a:xfrm>
        </p:spPr>
        <p:txBody>
          <a:bodyPr lIns="0" tIns="0" rIns="0" bIns="0" anchor="t">
            <a:normAutofit/>
          </a:bodyPr>
          <a:lstStyle>
            <a:lvl1pPr algn="l">
              <a:defRPr sz="3600">
                <a:solidFill>
                  <a:srgbClr val="F7C69F"/>
                </a:solidFill>
              </a:defRPr>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3913A4FF-8B17-43D5-9C7A-0DBF87256820}"/>
              </a:ext>
            </a:extLst>
          </p:cNvPr>
          <p:cNvSpPr>
            <a:spLocks noGrp="1"/>
          </p:cNvSpPr>
          <p:nvPr>
            <p:ph type="subTitle" idx="1"/>
          </p:nvPr>
        </p:nvSpPr>
        <p:spPr>
          <a:xfrm>
            <a:off x="759599" y="3204000"/>
            <a:ext cx="6660000" cy="720000"/>
          </a:xfrm>
        </p:spPr>
        <p:txBody>
          <a:bodyPr/>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pic>
        <p:nvPicPr>
          <p:cNvPr id="6" name="Picture 5">
            <a:extLst>
              <a:ext uri="{FF2B5EF4-FFF2-40B4-BE49-F238E27FC236}">
                <a16:creationId xmlns:a16="http://schemas.microsoft.com/office/drawing/2014/main" id="{036D54CA-DBB0-494F-A0E4-A8B5A199AAA0}"/>
              </a:ext>
            </a:extLst>
          </p:cNvPr>
          <p:cNvPicPr>
            <a:picLocks noChangeAspect="1"/>
          </p:cNvPicPr>
          <p:nvPr/>
        </p:nvPicPr>
        <p:blipFill>
          <a:blip r:embed="rId3"/>
          <a:stretch>
            <a:fillRect/>
          </a:stretch>
        </p:blipFill>
        <p:spPr>
          <a:xfrm>
            <a:off x="760020" y="5892800"/>
            <a:ext cx="1333500" cy="381000"/>
          </a:xfrm>
          <a:prstGeom prst="rect">
            <a:avLst/>
          </a:prstGeom>
        </p:spPr>
      </p:pic>
      <p:sp>
        <p:nvSpPr>
          <p:cNvPr id="12" name="Text Placeholder 12">
            <a:extLst>
              <a:ext uri="{FF2B5EF4-FFF2-40B4-BE49-F238E27FC236}">
                <a16:creationId xmlns:a16="http://schemas.microsoft.com/office/drawing/2014/main" id="{F95B20FD-EB2E-41EA-BF61-90FC1F68CF21}"/>
              </a:ext>
            </a:extLst>
          </p:cNvPr>
          <p:cNvSpPr>
            <a:spLocks noGrp="1"/>
          </p:cNvSpPr>
          <p:nvPr>
            <p:ph type="body" sz="quarter" idx="12" hasCustomPrompt="1"/>
          </p:nvPr>
        </p:nvSpPr>
        <p:spPr>
          <a:xfrm>
            <a:off x="759599" y="4335723"/>
            <a:ext cx="6660000" cy="736277"/>
          </a:xfrm>
        </p:spPr>
        <p:txBody>
          <a:bodyPr>
            <a:noAutofit/>
          </a:bodyPr>
          <a:lstStyle>
            <a:lvl1pPr marL="0" indent="0">
              <a:lnSpc>
                <a:spcPct val="100000"/>
              </a:lnSpc>
              <a:spcBef>
                <a:spcPts val="0"/>
              </a:spcBef>
              <a:spcAft>
                <a:spcPts val="0"/>
              </a:spcAft>
              <a:buNone/>
              <a:defRPr sz="1800">
                <a:solidFill>
                  <a:schemeClr val="bg1"/>
                </a:solidFill>
              </a:defRPr>
            </a:lvl1pPr>
          </a:lstStyle>
          <a:p>
            <a:pPr lvl="0"/>
            <a:r>
              <a:rPr lang="et-EE" dirty="0" err="1"/>
              <a:t>Name</a:t>
            </a:r>
            <a:r>
              <a:rPr lang="et-EE" dirty="0"/>
              <a:t> </a:t>
            </a:r>
            <a:r>
              <a:rPr lang="et-EE" dirty="0" err="1"/>
              <a:t>Surname</a:t>
            </a:r>
            <a:endParaRPr lang="et-EE" dirty="0"/>
          </a:p>
          <a:p>
            <a:pPr lvl="0"/>
            <a:r>
              <a:rPr lang="et-EE" dirty="0" err="1"/>
              <a:t>Title</a:t>
            </a:r>
            <a:endParaRPr lang="et-EE" dirty="0"/>
          </a:p>
        </p:txBody>
      </p:sp>
      <p:sp>
        <p:nvSpPr>
          <p:cNvPr id="14" name="Text Placeholder 13">
            <a:extLst>
              <a:ext uri="{FF2B5EF4-FFF2-40B4-BE49-F238E27FC236}">
                <a16:creationId xmlns:a16="http://schemas.microsoft.com/office/drawing/2014/main" id="{4CDDA71A-F1D5-48CF-BEAB-B0AE37AC6085}"/>
              </a:ext>
            </a:extLst>
          </p:cNvPr>
          <p:cNvSpPr>
            <a:spLocks noGrp="1"/>
          </p:cNvSpPr>
          <p:nvPr>
            <p:ph type="body" sz="quarter" idx="13" hasCustomPrompt="1"/>
          </p:nvPr>
        </p:nvSpPr>
        <p:spPr>
          <a:xfrm>
            <a:off x="759600" y="691200"/>
            <a:ext cx="3930426" cy="254895"/>
          </a:xfrm>
        </p:spPr>
        <p:txBody>
          <a:bodyPr lIns="0" tIns="0" rIns="0" bIns="0"/>
          <a:lstStyle>
            <a:lvl1pPr marL="0" indent="0">
              <a:lnSpc>
                <a:spcPct val="100000"/>
              </a:lnSpc>
              <a:spcBef>
                <a:spcPts val="0"/>
              </a:spcBef>
              <a:spcAft>
                <a:spcPts val="0"/>
              </a:spcAft>
              <a:buNone/>
              <a:defRPr sz="1400">
                <a:solidFill>
                  <a:schemeClr val="bg1"/>
                </a:solidFill>
              </a:defRPr>
            </a:lvl1pPr>
            <a:lvl2pPr marL="252000" indent="0">
              <a:buNone/>
              <a:defRPr/>
            </a:lvl2pPr>
            <a:lvl3pPr marL="504000" indent="0">
              <a:buNone/>
              <a:defRPr/>
            </a:lvl3pPr>
            <a:lvl4pPr marL="684000" indent="0">
              <a:buNone/>
              <a:defRPr/>
            </a:lvl4pPr>
            <a:lvl5pPr marL="864000" indent="0">
              <a:buNone/>
              <a:defRPr/>
            </a:lvl5pPr>
          </a:lstStyle>
          <a:p>
            <a:pPr lvl="0"/>
            <a:r>
              <a:rPr lang="et-EE" dirty="0" err="1"/>
              <a:t>Date</a:t>
            </a:r>
            <a:endParaRPr lang="en-US" dirty="0"/>
          </a:p>
        </p:txBody>
      </p:sp>
      <p:pic>
        <p:nvPicPr>
          <p:cNvPr id="8" name="Picture 7" descr="Background pattern&#10;&#10;Description automatically generated">
            <a:extLst>
              <a:ext uri="{FF2B5EF4-FFF2-40B4-BE49-F238E27FC236}">
                <a16:creationId xmlns:a16="http://schemas.microsoft.com/office/drawing/2014/main" id="{9308F71D-3913-4F94-8E98-7449D1254A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F066EB3-B904-45D3-A282-1618D80F6A2C}"/>
              </a:ext>
            </a:extLst>
          </p:cNvPr>
          <p:cNvPicPr>
            <a:picLocks noChangeAspect="1"/>
          </p:cNvPicPr>
          <p:nvPr userDrawn="1"/>
        </p:nvPicPr>
        <p:blipFill>
          <a:blip r:embed="rId3"/>
          <a:stretch>
            <a:fillRect/>
          </a:stretch>
        </p:blipFill>
        <p:spPr>
          <a:xfrm>
            <a:off x="760020" y="5892800"/>
            <a:ext cx="1333500" cy="381000"/>
          </a:xfrm>
          <a:prstGeom prst="rect">
            <a:avLst/>
          </a:prstGeom>
        </p:spPr>
      </p:pic>
    </p:spTree>
    <p:extLst>
      <p:ext uri="{BB962C8B-B14F-4D97-AF65-F5344CB8AC3E}">
        <p14:creationId xmlns:p14="http://schemas.microsoft.com/office/powerpoint/2010/main" val="3071347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274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8837-7CA7-47A7-B89F-D9E9D49B2C74}"/>
              </a:ext>
            </a:extLst>
          </p:cNvPr>
          <p:cNvSpPr>
            <a:spLocks noGrp="1"/>
          </p:cNvSpPr>
          <p:nvPr>
            <p:ph type="title"/>
          </p:nvPr>
        </p:nvSpPr>
        <p:spPr/>
        <p:txBody>
          <a:bodyPr/>
          <a:lstStyle/>
          <a:p>
            <a:r>
              <a:rPr lang="en-US" dirty="0"/>
              <a:t>Click to edit Master title style</a:t>
            </a:r>
            <a:endParaRPr lang="et-EE" dirty="0"/>
          </a:p>
        </p:txBody>
      </p:sp>
      <p:sp>
        <p:nvSpPr>
          <p:cNvPr id="3" name="Content Placeholder 2">
            <a:extLst>
              <a:ext uri="{FF2B5EF4-FFF2-40B4-BE49-F238E27FC236}">
                <a16:creationId xmlns:a16="http://schemas.microsoft.com/office/drawing/2014/main" id="{FE8D9470-0D11-4BBB-A721-5F01C6026EEF}"/>
              </a:ext>
            </a:extLst>
          </p:cNvPr>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Tree>
    <p:extLst>
      <p:ext uri="{BB962C8B-B14F-4D97-AF65-F5344CB8AC3E}">
        <p14:creationId xmlns:p14="http://schemas.microsoft.com/office/powerpoint/2010/main" val="3938292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CC77-9545-45DC-97D4-45DA498456D1}"/>
              </a:ext>
            </a:extLst>
          </p:cNvPr>
          <p:cNvSpPr>
            <a:spLocks noGrp="1"/>
          </p:cNvSpPr>
          <p:nvPr>
            <p:ph type="title"/>
          </p:nvPr>
        </p:nvSpPr>
        <p:spPr/>
        <p:txBody>
          <a:bodyPr/>
          <a:lstStyle/>
          <a:p>
            <a:r>
              <a:rPr lang="en-US" dirty="0"/>
              <a:t>Click to edit Master title style</a:t>
            </a:r>
            <a:endParaRPr lang="et-EE" dirty="0"/>
          </a:p>
        </p:txBody>
      </p:sp>
      <p:sp>
        <p:nvSpPr>
          <p:cNvPr id="3" name="Content Placeholder 2">
            <a:extLst>
              <a:ext uri="{FF2B5EF4-FFF2-40B4-BE49-F238E27FC236}">
                <a16:creationId xmlns:a16="http://schemas.microsoft.com/office/drawing/2014/main" id="{EC6FBC0F-5726-4A7E-B140-B697180C6DDB}"/>
              </a:ext>
            </a:extLst>
          </p:cNvPr>
          <p:cNvSpPr>
            <a:spLocks noGrp="1"/>
          </p:cNvSpPr>
          <p:nvPr>
            <p:ph sz="half" idx="1"/>
          </p:nvPr>
        </p:nvSpPr>
        <p:spPr>
          <a:xfrm>
            <a:off x="759600" y="1825625"/>
            <a:ext cx="5260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4" name="Content Placeholder 3">
            <a:extLst>
              <a:ext uri="{FF2B5EF4-FFF2-40B4-BE49-F238E27FC236}">
                <a16:creationId xmlns:a16="http://schemas.microsoft.com/office/drawing/2014/main" id="{1CB8C9D1-75EF-4B2E-A8A1-D427B432F6A3}"/>
              </a:ext>
            </a:extLst>
          </p:cNvPr>
          <p:cNvSpPr>
            <a:spLocks noGrp="1"/>
          </p:cNvSpPr>
          <p:nvPr>
            <p:ph sz="half" idx="2"/>
          </p:nvPr>
        </p:nvSpPr>
        <p:spPr>
          <a:xfrm>
            <a:off x="6172200" y="1825625"/>
            <a:ext cx="52578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085725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AC7-BCB5-46EF-BC6F-3379F19FFACF}"/>
              </a:ext>
            </a:extLst>
          </p:cNvPr>
          <p:cNvSpPr>
            <a:spLocks noGrp="1"/>
          </p:cNvSpPr>
          <p:nvPr>
            <p:ph type="title"/>
          </p:nvPr>
        </p:nvSpPr>
        <p:spPr>
          <a:xfrm>
            <a:off x="839788" y="365125"/>
            <a:ext cx="10515600" cy="788400"/>
          </a:xfrm>
        </p:spPr>
        <p:txBody>
          <a:bodyPr/>
          <a:lstStyle/>
          <a:p>
            <a:r>
              <a:rPr lang="en-US"/>
              <a:t>Click to edit Master title style</a:t>
            </a:r>
            <a:endParaRPr lang="et-EE"/>
          </a:p>
        </p:txBody>
      </p:sp>
      <p:sp>
        <p:nvSpPr>
          <p:cNvPr id="3" name="Text Placeholder 2">
            <a:extLst>
              <a:ext uri="{FF2B5EF4-FFF2-40B4-BE49-F238E27FC236}">
                <a16:creationId xmlns:a16="http://schemas.microsoft.com/office/drawing/2014/main" id="{51922425-B1C8-4CBD-98A6-3BF256C0440F}"/>
              </a:ext>
            </a:extLst>
          </p:cNvPr>
          <p:cNvSpPr>
            <a:spLocks noGrp="1"/>
          </p:cNvSpPr>
          <p:nvPr>
            <p:ph type="body" idx="1"/>
          </p:nvPr>
        </p:nvSpPr>
        <p:spPr>
          <a:xfrm>
            <a:off x="836612" y="1493544"/>
            <a:ext cx="5220000" cy="540000"/>
          </a:xfrm>
        </p:spPr>
        <p:txBody>
          <a:bodyPr anchor="ctr"/>
          <a:lstStyle>
            <a:lvl1pPr marL="0" indent="0" algn="ctr">
              <a:buNone/>
              <a:defRPr sz="2400" b="1">
                <a:solidFill>
                  <a:srgbClr val="0057B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2E70614-7B9A-4233-AB1B-2791C05BB8DA}"/>
              </a:ext>
            </a:extLst>
          </p:cNvPr>
          <p:cNvSpPr>
            <a:spLocks noGrp="1"/>
          </p:cNvSpPr>
          <p:nvPr>
            <p:ph sz="half" idx="2"/>
          </p:nvPr>
        </p:nvSpPr>
        <p:spPr>
          <a:xfrm>
            <a:off x="839787" y="2095500"/>
            <a:ext cx="5220000" cy="4094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5" name="Text Placeholder 4">
            <a:extLst>
              <a:ext uri="{FF2B5EF4-FFF2-40B4-BE49-F238E27FC236}">
                <a16:creationId xmlns:a16="http://schemas.microsoft.com/office/drawing/2014/main" id="{EB9433D6-55AA-409B-9663-3A17641FEBE4}"/>
              </a:ext>
            </a:extLst>
          </p:cNvPr>
          <p:cNvSpPr>
            <a:spLocks noGrp="1"/>
          </p:cNvSpPr>
          <p:nvPr>
            <p:ph type="body" sz="quarter" idx="3"/>
          </p:nvPr>
        </p:nvSpPr>
        <p:spPr>
          <a:xfrm>
            <a:off x="6135388" y="1493544"/>
            <a:ext cx="5220000" cy="540000"/>
          </a:xfrm>
        </p:spPr>
        <p:txBody>
          <a:bodyPr anchor="ctr"/>
          <a:lstStyle>
            <a:lvl1pPr marL="0" indent="0" algn="ctr">
              <a:buNone/>
              <a:defRPr sz="2400" b="1">
                <a:solidFill>
                  <a:srgbClr val="0057B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4603144-D99F-4B32-BE9F-17260D4957A3}"/>
              </a:ext>
            </a:extLst>
          </p:cNvPr>
          <p:cNvSpPr>
            <a:spLocks noGrp="1"/>
          </p:cNvSpPr>
          <p:nvPr>
            <p:ph sz="quarter" idx="4"/>
          </p:nvPr>
        </p:nvSpPr>
        <p:spPr>
          <a:xfrm>
            <a:off x="6135388" y="2095500"/>
            <a:ext cx="5220000" cy="4094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Tree>
    <p:extLst>
      <p:ext uri="{BB962C8B-B14F-4D97-AF65-F5344CB8AC3E}">
        <p14:creationId xmlns:p14="http://schemas.microsoft.com/office/powerpoint/2010/main" val="2940704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63C5-0C3F-4A29-8D51-2DA917B00A0C}"/>
              </a:ext>
            </a:extLst>
          </p:cNvPr>
          <p:cNvSpPr>
            <a:spLocks noGrp="1"/>
          </p:cNvSpPr>
          <p:nvPr>
            <p:ph type="title"/>
          </p:nvPr>
        </p:nvSpPr>
        <p:spPr/>
        <p:txBody>
          <a:bodyPr/>
          <a:lstStyle/>
          <a:p>
            <a:r>
              <a:rPr lang="en-US"/>
              <a:t>Click to edit Master title style</a:t>
            </a:r>
            <a:endParaRPr lang="et-EE"/>
          </a:p>
        </p:txBody>
      </p:sp>
    </p:spTree>
    <p:extLst>
      <p:ext uri="{BB962C8B-B14F-4D97-AF65-F5344CB8AC3E}">
        <p14:creationId xmlns:p14="http://schemas.microsoft.com/office/powerpoint/2010/main" val="23740694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8172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247296F-9418-4992-811A-8DC11037BB31}"/>
              </a:ext>
            </a:extLst>
          </p:cNvPr>
          <p:cNvSpPr>
            <a:spLocks noGrp="1"/>
          </p:cNvSpPr>
          <p:nvPr>
            <p:ph idx="1"/>
          </p:nvPr>
        </p:nvSpPr>
        <p:spPr>
          <a:xfrm>
            <a:off x="838200" y="827315"/>
            <a:ext cx="10515600" cy="52496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1440524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_5">
    <p:spTree>
      <p:nvGrpSpPr>
        <p:cNvPr id="1" name=""/>
        <p:cNvGrpSpPr/>
        <p:nvPr/>
      </p:nvGrpSpPr>
      <p:grpSpPr>
        <a:xfrm>
          <a:off x="0" y="0"/>
          <a:ext cx="0" cy="0"/>
          <a:chOff x="0" y="0"/>
          <a:chExt cx="0" cy="0"/>
        </a:xfrm>
      </p:grpSpPr>
      <p:sp>
        <p:nvSpPr>
          <p:cNvPr id="31" name="Picture Placeholder 16">
            <a:extLst>
              <a:ext uri="{FF2B5EF4-FFF2-40B4-BE49-F238E27FC236}">
                <a16:creationId xmlns:a16="http://schemas.microsoft.com/office/drawing/2014/main" id="{1CB9FB0A-C70B-AB46-8D31-66BAD75EB2DD}"/>
              </a:ext>
            </a:extLst>
          </p:cNvPr>
          <p:cNvSpPr>
            <a:spLocks noGrp="1"/>
          </p:cNvSpPr>
          <p:nvPr>
            <p:ph type="pic" sz="quarter" idx="12" hasCustomPrompt="1"/>
          </p:nvPr>
        </p:nvSpPr>
        <p:spPr>
          <a:xfrm>
            <a:off x="1163364"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p:cNvSpPr>
          <p:nvPr>
            <p:ph type="pic" sz="quarter" idx="13" hasCustomPrompt="1"/>
          </p:nvPr>
        </p:nvSpPr>
        <p:spPr>
          <a:xfrm>
            <a:off x="3974297"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p:cNvSpPr>
          <p:nvPr>
            <p:ph type="pic" sz="quarter" idx="14" hasCustomPrompt="1"/>
          </p:nvPr>
        </p:nvSpPr>
        <p:spPr>
          <a:xfrm>
            <a:off x="6785230"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p:cNvSpPr>
          <p:nvPr>
            <p:ph type="pic" sz="quarter" idx="15" hasCustomPrompt="1"/>
          </p:nvPr>
        </p:nvSpPr>
        <p:spPr>
          <a:xfrm>
            <a:off x="9596164"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8537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48" name="Text Placeholder 3">
            <a:extLst>
              <a:ext uri="{FF2B5EF4-FFF2-40B4-BE49-F238E27FC236}">
                <a16:creationId xmlns:a16="http://schemas.microsoft.com/office/drawing/2014/main" id="{4068F274-D1CC-E24E-8770-14AC0B87BB76}"/>
              </a:ext>
            </a:extLst>
          </p:cNvPr>
          <p:cNvSpPr>
            <a:spLocks noGrp="1"/>
          </p:cNvSpPr>
          <p:nvPr>
            <p:ph type="body" sz="quarter" idx="17"/>
          </p:nvPr>
        </p:nvSpPr>
        <p:spPr>
          <a:xfrm>
            <a:off x="3664696"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49" name="Text Placeholder 3">
            <a:extLst>
              <a:ext uri="{FF2B5EF4-FFF2-40B4-BE49-F238E27FC236}">
                <a16:creationId xmlns:a16="http://schemas.microsoft.com/office/drawing/2014/main" id="{214D154F-DA82-704E-BB11-ED1051213682}"/>
              </a:ext>
            </a:extLst>
          </p:cNvPr>
          <p:cNvSpPr>
            <a:spLocks noGrp="1"/>
          </p:cNvSpPr>
          <p:nvPr>
            <p:ph type="body" sz="quarter" idx="18"/>
          </p:nvPr>
        </p:nvSpPr>
        <p:spPr>
          <a:xfrm>
            <a:off x="6475629"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50" name="Text Placeholder 3">
            <a:extLst>
              <a:ext uri="{FF2B5EF4-FFF2-40B4-BE49-F238E27FC236}">
                <a16:creationId xmlns:a16="http://schemas.microsoft.com/office/drawing/2014/main" id="{33B04815-23FE-B147-BB0F-E5DE07E2D3B0}"/>
              </a:ext>
            </a:extLst>
          </p:cNvPr>
          <p:cNvSpPr>
            <a:spLocks noGrp="1"/>
          </p:cNvSpPr>
          <p:nvPr>
            <p:ph type="body" sz="quarter" idx="19"/>
          </p:nvPr>
        </p:nvSpPr>
        <p:spPr>
          <a:xfrm>
            <a:off x="92865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1268100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lide_5">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EF7327E4-74CA-2E4D-818E-C3C7E6190E45}"/>
              </a:ext>
            </a:extLst>
          </p:cNvPr>
          <p:cNvSpPr/>
          <p:nvPr userDrawn="1"/>
        </p:nvSpPr>
        <p:spPr>
          <a:xfrm>
            <a:off x="0" y="3633097"/>
            <a:ext cx="12192000" cy="2161309"/>
          </a:xfrm>
          <a:prstGeom prst="parallelogram">
            <a:avLst>
              <a:gd name="adj" fmla="val 0"/>
            </a:avLst>
          </a:prstGeom>
          <a:solidFill>
            <a:srgbClr val="0057B7"/>
          </a:solidFill>
          <a:ln w="12700">
            <a:miter lim="400000"/>
          </a:ln>
        </p:spPr>
        <p:txBody>
          <a:bodyPr lIns="50800" tIns="50800" rIns="50800" bIns="50800" anchor="ctr"/>
          <a:lstStyle/>
          <a:p>
            <a:pPr defTabSz="825500">
              <a:defRPr sz="3500">
                <a:latin typeface="+mn-lt"/>
                <a:ea typeface="+mn-ea"/>
                <a:cs typeface="+mn-cs"/>
                <a:sym typeface="Sofia Pro Regular"/>
              </a:defRPr>
            </a:pPr>
            <a:endParaRPr>
              <a:latin typeface="Arial" panose="020B0604020202020204" pitchFamily="34" charset="0"/>
              <a:ea typeface="Roboto" panose="02000000000000000000" pitchFamily="2" charset="0"/>
              <a:cs typeface="Arial" panose="020B0604020202020204" pitchFamily="34" charset="0"/>
            </a:endParaRPr>
          </a:p>
        </p:txBody>
      </p:sp>
      <p:sp>
        <p:nvSpPr>
          <p:cNvPr id="31" name="Picture Placeholder 16">
            <a:extLst>
              <a:ext uri="{FF2B5EF4-FFF2-40B4-BE49-F238E27FC236}">
                <a16:creationId xmlns:a16="http://schemas.microsoft.com/office/drawing/2014/main" id="{1CB9FB0A-C70B-AB46-8D31-66BAD75EB2DD}"/>
              </a:ext>
            </a:extLst>
          </p:cNvPr>
          <p:cNvSpPr>
            <a:spLocks noGrp="1" noChangeAspect="1"/>
          </p:cNvSpPr>
          <p:nvPr>
            <p:ph type="pic" sz="quarter" idx="12" hasCustomPrompt="1"/>
          </p:nvPr>
        </p:nvSpPr>
        <p:spPr>
          <a:xfrm>
            <a:off x="1570908" y="1678319"/>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noChangeAspect="1"/>
          </p:cNvSpPr>
          <p:nvPr>
            <p:ph type="pic" sz="quarter" idx="13" hasCustomPrompt="1"/>
          </p:nvPr>
        </p:nvSpPr>
        <p:spPr>
          <a:xfrm>
            <a:off x="4288261" y="1678319"/>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noChangeAspect="1"/>
          </p:cNvSpPr>
          <p:nvPr>
            <p:ph type="pic" sz="quarter" idx="14" hasCustomPrompt="1"/>
          </p:nvPr>
        </p:nvSpPr>
        <p:spPr>
          <a:xfrm>
            <a:off x="7005614" y="1678319"/>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noChangeAspect="1"/>
          </p:cNvSpPr>
          <p:nvPr>
            <p:ph type="pic" sz="quarter" idx="15" hasCustomPrompt="1"/>
          </p:nvPr>
        </p:nvSpPr>
        <p:spPr>
          <a:xfrm>
            <a:off x="9722966" y="1678319"/>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929086" y="2548470"/>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1" name="Text Placeholder 3">
            <a:extLst>
              <a:ext uri="{FF2B5EF4-FFF2-40B4-BE49-F238E27FC236}">
                <a16:creationId xmlns:a16="http://schemas.microsoft.com/office/drawing/2014/main" id="{CEFE8157-D467-0044-97A6-60ECEFA527CF}"/>
              </a:ext>
            </a:extLst>
          </p:cNvPr>
          <p:cNvSpPr>
            <a:spLocks noGrp="1"/>
          </p:cNvSpPr>
          <p:nvPr>
            <p:ph type="body" sz="quarter" idx="24"/>
          </p:nvPr>
        </p:nvSpPr>
        <p:spPr>
          <a:xfrm>
            <a:off x="3646439" y="2548470"/>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2" name="Text Placeholder 3">
            <a:extLst>
              <a:ext uri="{FF2B5EF4-FFF2-40B4-BE49-F238E27FC236}">
                <a16:creationId xmlns:a16="http://schemas.microsoft.com/office/drawing/2014/main" id="{18EAACA4-5124-7342-AC0D-F4BCD173887C}"/>
              </a:ext>
            </a:extLst>
          </p:cNvPr>
          <p:cNvSpPr>
            <a:spLocks noGrp="1"/>
          </p:cNvSpPr>
          <p:nvPr>
            <p:ph type="body" sz="quarter" idx="25"/>
          </p:nvPr>
        </p:nvSpPr>
        <p:spPr>
          <a:xfrm>
            <a:off x="6363792" y="2548470"/>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3" name="Text Placeholder 3">
            <a:extLst>
              <a:ext uri="{FF2B5EF4-FFF2-40B4-BE49-F238E27FC236}">
                <a16:creationId xmlns:a16="http://schemas.microsoft.com/office/drawing/2014/main" id="{C7878F5C-DC6C-0A48-BA18-FBA87E620938}"/>
              </a:ext>
            </a:extLst>
          </p:cNvPr>
          <p:cNvSpPr>
            <a:spLocks noGrp="1"/>
          </p:cNvSpPr>
          <p:nvPr>
            <p:ph type="body" sz="quarter" idx="26"/>
          </p:nvPr>
        </p:nvSpPr>
        <p:spPr>
          <a:xfrm>
            <a:off x="9081145" y="2548470"/>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8" name="Text Placeholder 3">
            <a:extLst>
              <a:ext uri="{FF2B5EF4-FFF2-40B4-BE49-F238E27FC236}">
                <a16:creationId xmlns:a16="http://schemas.microsoft.com/office/drawing/2014/main" id="{0F6AFDDF-4A6C-B54D-AF6C-C556CAD34986}"/>
              </a:ext>
            </a:extLst>
          </p:cNvPr>
          <p:cNvSpPr>
            <a:spLocks noGrp="1"/>
          </p:cNvSpPr>
          <p:nvPr>
            <p:ph type="body" sz="quarter" idx="19"/>
          </p:nvPr>
        </p:nvSpPr>
        <p:spPr>
          <a:xfrm>
            <a:off x="1980050" y="3868738"/>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59" name="Text Placeholder 3">
            <a:extLst>
              <a:ext uri="{FF2B5EF4-FFF2-40B4-BE49-F238E27FC236}">
                <a16:creationId xmlns:a16="http://schemas.microsoft.com/office/drawing/2014/main" id="{AD6747DC-B24B-AB48-958E-6EC1BDAD389A}"/>
              </a:ext>
            </a:extLst>
          </p:cNvPr>
          <p:cNvSpPr>
            <a:spLocks noGrp="1"/>
          </p:cNvSpPr>
          <p:nvPr>
            <p:ph type="body" sz="quarter" idx="27"/>
          </p:nvPr>
        </p:nvSpPr>
        <p:spPr>
          <a:xfrm>
            <a:off x="1980050" y="4713752"/>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60" name="Text Placeholder 3">
            <a:extLst>
              <a:ext uri="{FF2B5EF4-FFF2-40B4-BE49-F238E27FC236}">
                <a16:creationId xmlns:a16="http://schemas.microsoft.com/office/drawing/2014/main" id="{ED2434F9-D535-1A45-8FEC-253770DD59F8}"/>
              </a:ext>
            </a:extLst>
          </p:cNvPr>
          <p:cNvSpPr>
            <a:spLocks noGrp="1"/>
          </p:cNvSpPr>
          <p:nvPr>
            <p:ph type="body" sz="quarter" idx="28"/>
          </p:nvPr>
        </p:nvSpPr>
        <p:spPr>
          <a:xfrm>
            <a:off x="7401614" y="3868738"/>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61" name="Text Placeholder 3">
            <a:extLst>
              <a:ext uri="{FF2B5EF4-FFF2-40B4-BE49-F238E27FC236}">
                <a16:creationId xmlns:a16="http://schemas.microsoft.com/office/drawing/2014/main" id="{3D79CF58-4B17-6A46-AF47-1A9A0D421D04}"/>
              </a:ext>
            </a:extLst>
          </p:cNvPr>
          <p:cNvSpPr>
            <a:spLocks noGrp="1"/>
          </p:cNvSpPr>
          <p:nvPr>
            <p:ph type="body" sz="quarter" idx="29"/>
          </p:nvPr>
        </p:nvSpPr>
        <p:spPr>
          <a:xfrm>
            <a:off x="7401614" y="4713752"/>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28" name="Picture Placeholder 16">
            <a:extLst>
              <a:ext uri="{FF2B5EF4-FFF2-40B4-BE49-F238E27FC236}">
                <a16:creationId xmlns:a16="http://schemas.microsoft.com/office/drawing/2014/main" id="{988906A9-F75F-D44F-9D4F-8D381D5E2E64}"/>
              </a:ext>
            </a:extLst>
          </p:cNvPr>
          <p:cNvSpPr>
            <a:spLocks noGrp="1" noChangeAspect="1"/>
          </p:cNvSpPr>
          <p:nvPr>
            <p:ph type="pic" sz="quarter" idx="20" hasCustomPrompt="1"/>
          </p:nvPr>
        </p:nvSpPr>
        <p:spPr>
          <a:xfrm>
            <a:off x="1029543" y="4572999"/>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29" name="Picture Placeholder 16">
            <a:extLst>
              <a:ext uri="{FF2B5EF4-FFF2-40B4-BE49-F238E27FC236}">
                <a16:creationId xmlns:a16="http://schemas.microsoft.com/office/drawing/2014/main" id="{B6DE6DC3-50D3-A54D-9F0D-447E5BF919C6}"/>
              </a:ext>
            </a:extLst>
          </p:cNvPr>
          <p:cNvSpPr>
            <a:spLocks noGrp="1"/>
          </p:cNvSpPr>
          <p:nvPr>
            <p:ph type="pic" sz="quarter" idx="21" hasCustomPrompt="1"/>
          </p:nvPr>
        </p:nvSpPr>
        <p:spPr>
          <a:xfrm>
            <a:off x="1029543" y="3690660"/>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30" name="Picture Placeholder 16">
            <a:extLst>
              <a:ext uri="{FF2B5EF4-FFF2-40B4-BE49-F238E27FC236}">
                <a16:creationId xmlns:a16="http://schemas.microsoft.com/office/drawing/2014/main" id="{64AF2AA0-77D2-E642-A8B4-6B3211DAAB34}"/>
              </a:ext>
            </a:extLst>
          </p:cNvPr>
          <p:cNvSpPr>
            <a:spLocks noGrp="1"/>
          </p:cNvSpPr>
          <p:nvPr>
            <p:ph type="pic" sz="quarter" idx="22" hasCustomPrompt="1"/>
          </p:nvPr>
        </p:nvSpPr>
        <p:spPr>
          <a:xfrm>
            <a:off x="6451470" y="3690660"/>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32" name="Picture Placeholder 16">
            <a:extLst>
              <a:ext uri="{FF2B5EF4-FFF2-40B4-BE49-F238E27FC236}">
                <a16:creationId xmlns:a16="http://schemas.microsoft.com/office/drawing/2014/main" id="{95FF9506-5C45-5747-A240-282B8CE22036}"/>
              </a:ext>
            </a:extLst>
          </p:cNvPr>
          <p:cNvSpPr>
            <a:spLocks noGrp="1"/>
          </p:cNvSpPr>
          <p:nvPr>
            <p:ph type="pic" sz="quarter" idx="23" hasCustomPrompt="1"/>
          </p:nvPr>
        </p:nvSpPr>
        <p:spPr>
          <a:xfrm>
            <a:off x="6451470" y="4572999"/>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Tree>
    <p:extLst>
      <p:ext uri="{BB962C8B-B14F-4D97-AF65-F5344CB8AC3E}">
        <p14:creationId xmlns:p14="http://schemas.microsoft.com/office/powerpoint/2010/main" val="910562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_6">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p:nvPr>
        </p:nvSpPr>
        <p:spPr>
          <a:xfrm>
            <a:off x="1862290" y="3119290"/>
            <a:ext cx="1174800" cy="381000"/>
          </a:xfrm>
          <a:prstGeom prst="rect">
            <a:avLst/>
          </a:prstGeom>
        </p:spPr>
        <p:txBody>
          <a:bodyPr lIns="0" tIns="0" rIns="0" bIns="0"/>
          <a:lstStyle>
            <a:lvl1pPr marL="0" indent="0" algn="ctr">
              <a:lnSpc>
                <a:spcPct val="100000"/>
              </a:lnSpc>
              <a:spcBef>
                <a:spcPts val="0"/>
              </a:spcBef>
              <a:buNone/>
              <a:defRPr sz="1000" kern="0" spc="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
        <p:nvSpPr>
          <p:cNvPr id="39" name="Text Placeholder 38">
            <a:extLst>
              <a:ext uri="{FF2B5EF4-FFF2-40B4-BE49-F238E27FC236}">
                <a16:creationId xmlns:a16="http://schemas.microsoft.com/office/drawing/2014/main" id="{BB9D6C86-8873-CC44-BA09-AE78EECD63F0}"/>
              </a:ext>
            </a:extLst>
          </p:cNvPr>
          <p:cNvSpPr>
            <a:spLocks noGrp="1"/>
          </p:cNvSpPr>
          <p:nvPr>
            <p:ph type="body" sz="quarter" idx="18"/>
          </p:nvPr>
        </p:nvSpPr>
        <p:spPr>
          <a:xfrm>
            <a:off x="3549878" y="3119291"/>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0" name="Text Placeholder 38">
            <a:extLst>
              <a:ext uri="{FF2B5EF4-FFF2-40B4-BE49-F238E27FC236}">
                <a16:creationId xmlns:a16="http://schemas.microsoft.com/office/drawing/2014/main" id="{1ECA7D39-B8AB-7F43-BB59-155A8D167088}"/>
              </a:ext>
            </a:extLst>
          </p:cNvPr>
          <p:cNvSpPr>
            <a:spLocks noGrp="1"/>
          </p:cNvSpPr>
          <p:nvPr>
            <p:ph type="body" sz="quarter" idx="19"/>
          </p:nvPr>
        </p:nvSpPr>
        <p:spPr>
          <a:xfrm>
            <a:off x="5256441" y="3119291"/>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1" name="Text Placeholder 38">
            <a:extLst>
              <a:ext uri="{FF2B5EF4-FFF2-40B4-BE49-F238E27FC236}">
                <a16:creationId xmlns:a16="http://schemas.microsoft.com/office/drawing/2014/main" id="{2E804B9B-5E64-7C44-BCDB-845FD5E36DFB}"/>
              </a:ext>
            </a:extLst>
          </p:cNvPr>
          <p:cNvSpPr>
            <a:spLocks noGrp="1"/>
          </p:cNvSpPr>
          <p:nvPr>
            <p:ph type="body" sz="quarter" idx="20"/>
          </p:nvPr>
        </p:nvSpPr>
        <p:spPr>
          <a:xfrm>
            <a:off x="6963004" y="3119291"/>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2" name="Text Placeholder 38">
            <a:extLst>
              <a:ext uri="{FF2B5EF4-FFF2-40B4-BE49-F238E27FC236}">
                <a16:creationId xmlns:a16="http://schemas.microsoft.com/office/drawing/2014/main" id="{80F77C08-233F-9247-ABE7-7E51D7356801}"/>
              </a:ext>
            </a:extLst>
          </p:cNvPr>
          <p:cNvSpPr>
            <a:spLocks noGrp="1"/>
          </p:cNvSpPr>
          <p:nvPr>
            <p:ph type="body" sz="quarter" idx="21"/>
          </p:nvPr>
        </p:nvSpPr>
        <p:spPr>
          <a:xfrm>
            <a:off x="8669567" y="3119291"/>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23" name="Title Placeholder 1">
            <a:extLst>
              <a:ext uri="{FF2B5EF4-FFF2-40B4-BE49-F238E27FC236}">
                <a16:creationId xmlns:a16="http://schemas.microsoft.com/office/drawing/2014/main" id="{9FE52D90-9B42-2B49-B705-1B1F8356B7F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4" name="Picture Placeholder 3">
            <a:extLst>
              <a:ext uri="{FF2B5EF4-FFF2-40B4-BE49-F238E27FC236}">
                <a16:creationId xmlns:a16="http://schemas.microsoft.com/office/drawing/2014/main" id="{10518B88-DAF3-4308-A852-9D1CD41A7454}"/>
              </a:ext>
            </a:extLst>
          </p:cNvPr>
          <p:cNvSpPr>
            <a:spLocks noGrp="1"/>
          </p:cNvSpPr>
          <p:nvPr>
            <p:ph type="pic" sz="quarter" idx="45"/>
          </p:nvPr>
        </p:nvSpPr>
        <p:spPr>
          <a:xfrm>
            <a:off x="1849640" y="1853117"/>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24" name="Picture Placeholder 3">
            <a:extLst>
              <a:ext uri="{FF2B5EF4-FFF2-40B4-BE49-F238E27FC236}">
                <a16:creationId xmlns:a16="http://schemas.microsoft.com/office/drawing/2014/main" id="{C5282975-7E15-4B48-8842-3BEAAB7E1347}"/>
              </a:ext>
            </a:extLst>
          </p:cNvPr>
          <p:cNvSpPr>
            <a:spLocks noGrp="1"/>
          </p:cNvSpPr>
          <p:nvPr>
            <p:ph type="pic" sz="quarter" idx="46"/>
          </p:nvPr>
        </p:nvSpPr>
        <p:spPr>
          <a:xfrm>
            <a:off x="3549878" y="1847997"/>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28" name="Picture Placeholder 3">
            <a:extLst>
              <a:ext uri="{FF2B5EF4-FFF2-40B4-BE49-F238E27FC236}">
                <a16:creationId xmlns:a16="http://schemas.microsoft.com/office/drawing/2014/main" id="{86D8A320-DD20-4D68-AE1C-9895CA92687F}"/>
              </a:ext>
            </a:extLst>
          </p:cNvPr>
          <p:cNvSpPr>
            <a:spLocks noGrp="1"/>
          </p:cNvSpPr>
          <p:nvPr>
            <p:ph type="pic" sz="quarter" idx="47"/>
          </p:nvPr>
        </p:nvSpPr>
        <p:spPr>
          <a:xfrm>
            <a:off x="5250116" y="1845829"/>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29" name="Picture Placeholder 3">
            <a:extLst>
              <a:ext uri="{FF2B5EF4-FFF2-40B4-BE49-F238E27FC236}">
                <a16:creationId xmlns:a16="http://schemas.microsoft.com/office/drawing/2014/main" id="{57F98533-648E-479A-AD6F-7B05F3AC7C84}"/>
              </a:ext>
            </a:extLst>
          </p:cNvPr>
          <p:cNvSpPr>
            <a:spLocks noGrp="1"/>
          </p:cNvSpPr>
          <p:nvPr>
            <p:ph type="pic" sz="quarter" idx="48"/>
          </p:nvPr>
        </p:nvSpPr>
        <p:spPr>
          <a:xfrm>
            <a:off x="6950354" y="1861916"/>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30" name="Picture Placeholder 3">
            <a:extLst>
              <a:ext uri="{FF2B5EF4-FFF2-40B4-BE49-F238E27FC236}">
                <a16:creationId xmlns:a16="http://schemas.microsoft.com/office/drawing/2014/main" id="{BA1223AE-38F5-4C5D-B99D-CA2C66D9A9FC}"/>
              </a:ext>
            </a:extLst>
          </p:cNvPr>
          <p:cNvSpPr>
            <a:spLocks noGrp="1"/>
          </p:cNvSpPr>
          <p:nvPr>
            <p:ph type="pic" sz="quarter" idx="49"/>
          </p:nvPr>
        </p:nvSpPr>
        <p:spPr>
          <a:xfrm>
            <a:off x="8650592" y="1847997"/>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31" name="Subtitle 2">
            <a:extLst>
              <a:ext uri="{FF2B5EF4-FFF2-40B4-BE49-F238E27FC236}">
                <a16:creationId xmlns:a16="http://schemas.microsoft.com/office/drawing/2014/main" id="{F6C57BBF-3930-495B-AC99-11802D64AD95}"/>
              </a:ext>
            </a:extLst>
          </p:cNvPr>
          <p:cNvSpPr txBox="1">
            <a:spLocks/>
          </p:cNvSpPr>
          <p:nvPr userDrawn="1"/>
        </p:nvSpPr>
        <p:spPr>
          <a:xfrm>
            <a:off x="2730037" y="5056872"/>
            <a:ext cx="1174800" cy="381000"/>
          </a:xfrm>
          <a:prstGeom prst="rect">
            <a:avLst/>
          </a:prstGeom>
        </p:spPr>
        <p:txBody>
          <a:bodyPr vert="horz" lIns="0" tIns="0" rIns="0" bIns="0" rtlCol="0">
            <a:normAutofit/>
          </a:bodyPr>
          <a:lstStyle>
            <a:lvl1pPr marL="0" indent="0" algn="ctr" defTabSz="914400" rtl="0" eaLnBrk="1" latinLnBrk="0" hangingPunct="1">
              <a:lnSpc>
                <a:spcPct val="100000"/>
              </a:lnSpc>
              <a:spcBef>
                <a:spcPts val="0"/>
              </a:spcBef>
              <a:spcAft>
                <a:spcPts val="600"/>
              </a:spcAft>
              <a:buClr>
                <a:srgbClr val="0057B7"/>
              </a:buClr>
              <a:buSzPct val="110000"/>
              <a:buFont typeface="Arial" panose="020B0604020202020204" pitchFamily="34" charset="0"/>
              <a:buNone/>
              <a:defRPr sz="1000" kern="0" spc="0" baseline="0">
                <a:solidFill>
                  <a:schemeClr val="accent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0"/>
              </a:spcBef>
              <a:spcAft>
                <a:spcPts val="600"/>
              </a:spcAft>
              <a:buClr>
                <a:srgbClr val="0057B7"/>
              </a:buClr>
              <a:buFont typeface="Arial" panose="020B0604020202020204" pitchFamily="34" charset="0"/>
              <a:buNone/>
              <a:defRPr sz="2000" kern="1200">
                <a:solidFill>
                  <a:schemeClr val="accent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0"/>
              </a:spcBef>
              <a:spcAft>
                <a:spcPts val="500"/>
              </a:spcAft>
              <a:buClr>
                <a:srgbClr val="0057B7"/>
              </a:buClr>
              <a:buSzPct val="85000"/>
              <a:buFont typeface="Courier New" panose="02070309020205020404" pitchFamily="49" charset="0"/>
              <a:buNone/>
              <a:defRPr sz="1800" kern="1200">
                <a:solidFill>
                  <a:schemeClr val="accent1"/>
                </a:solidFill>
                <a:latin typeface="+mn-lt"/>
                <a:ea typeface="+mn-ea"/>
                <a:cs typeface="+mn-cs"/>
              </a:defRPr>
            </a:lvl3pPr>
            <a:lvl4pPr marL="1371600" indent="0" algn="ctr" defTabSz="914400" rtl="0" eaLnBrk="1" latinLnBrk="0" hangingPunct="1">
              <a:lnSpc>
                <a:spcPct val="90000"/>
              </a:lnSpc>
              <a:spcBef>
                <a:spcPts val="0"/>
              </a:spcBef>
              <a:spcAft>
                <a:spcPts val="500"/>
              </a:spcAft>
              <a:buClr>
                <a:srgbClr val="0057B7"/>
              </a:buClr>
              <a:buFont typeface="Wingdings" panose="05000000000000000000" pitchFamily="2" charset="2"/>
              <a:buNone/>
              <a:defRPr sz="1600" kern="1200">
                <a:solidFill>
                  <a:schemeClr val="accent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0"/>
              </a:spcBef>
              <a:spcAft>
                <a:spcPts val="500"/>
              </a:spcAft>
              <a:buClr>
                <a:srgbClr val="0057B7"/>
              </a:buClr>
              <a:buSzPct val="80000"/>
              <a:buFont typeface="Wingdings 2" panose="05020102010507070707" pitchFamily="18" charset="2"/>
              <a:buNone/>
              <a:defRPr sz="1600" kern="1200">
                <a:solidFill>
                  <a:schemeClr val="accent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0"/>
              </a:spcBef>
              <a:spcAft>
                <a:spcPts val="500"/>
              </a:spcAft>
              <a:buClr>
                <a:srgbClr val="0057B7"/>
              </a:buClr>
              <a:buFont typeface="Arial" panose="020B0604020202020204" pitchFamily="34" charset="0"/>
              <a:buNone/>
              <a:defRPr sz="1600" kern="1200">
                <a:solidFill>
                  <a:schemeClr val="accent1"/>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dirty="0"/>
          </a:p>
        </p:txBody>
      </p:sp>
      <p:sp>
        <p:nvSpPr>
          <p:cNvPr id="37" name="Text Placeholder 38">
            <a:extLst>
              <a:ext uri="{FF2B5EF4-FFF2-40B4-BE49-F238E27FC236}">
                <a16:creationId xmlns:a16="http://schemas.microsoft.com/office/drawing/2014/main" id="{FC8A320E-AA39-41B4-AABC-CE3E719CEE33}"/>
              </a:ext>
            </a:extLst>
          </p:cNvPr>
          <p:cNvSpPr>
            <a:spLocks noGrp="1"/>
          </p:cNvSpPr>
          <p:nvPr>
            <p:ph type="body" sz="quarter" idx="50"/>
          </p:nvPr>
        </p:nvSpPr>
        <p:spPr>
          <a:xfrm>
            <a:off x="4417625" y="5056873"/>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3" name="Text Placeholder 38">
            <a:extLst>
              <a:ext uri="{FF2B5EF4-FFF2-40B4-BE49-F238E27FC236}">
                <a16:creationId xmlns:a16="http://schemas.microsoft.com/office/drawing/2014/main" id="{791871CC-2ED0-4601-BE96-C13BF0B3FE67}"/>
              </a:ext>
            </a:extLst>
          </p:cNvPr>
          <p:cNvSpPr>
            <a:spLocks noGrp="1"/>
          </p:cNvSpPr>
          <p:nvPr>
            <p:ph type="body" sz="quarter" idx="51"/>
          </p:nvPr>
        </p:nvSpPr>
        <p:spPr>
          <a:xfrm>
            <a:off x="6124188" y="5056873"/>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4" name="Text Placeholder 38">
            <a:extLst>
              <a:ext uri="{FF2B5EF4-FFF2-40B4-BE49-F238E27FC236}">
                <a16:creationId xmlns:a16="http://schemas.microsoft.com/office/drawing/2014/main" id="{5F5A794A-4F77-456F-9EB7-96E844CE46DE}"/>
              </a:ext>
            </a:extLst>
          </p:cNvPr>
          <p:cNvSpPr>
            <a:spLocks noGrp="1"/>
          </p:cNvSpPr>
          <p:nvPr>
            <p:ph type="body" sz="quarter" idx="52"/>
          </p:nvPr>
        </p:nvSpPr>
        <p:spPr>
          <a:xfrm>
            <a:off x="7830751" y="5056873"/>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5" name="Picture Placeholder 3">
            <a:extLst>
              <a:ext uri="{FF2B5EF4-FFF2-40B4-BE49-F238E27FC236}">
                <a16:creationId xmlns:a16="http://schemas.microsoft.com/office/drawing/2014/main" id="{9F5D0C9D-CDDB-462E-8CE7-2A482AF8A77D}"/>
              </a:ext>
            </a:extLst>
          </p:cNvPr>
          <p:cNvSpPr>
            <a:spLocks noGrp="1"/>
          </p:cNvSpPr>
          <p:nvPr>
            <p:ph type="pic" sz="quarter" idx="53"/>
          </p:nvPr>
        </p:nvSpPr>
        <p:spPr>
          <a:xfrm>
            <a:off x="2717387" y="3790699"/>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46" name="Picture Placeholder 3">
            <a:extLst>
              <a:ext uri="{FF2B5EF4-FFF2-40B4-BE49-F238E27FC236}">
                <a16:creationId xmlns:a16="http://schemas.microsoft.com/office/drawing/2014/main" id="{296F7A90-C44E-43E9-BA2D-CE9C7C570AEE}"/>
              </a:ext>
            </a:extLst>
          </p:cNvPr>
          <p:cNvSpPr>
            <a:spLocks noGrp="1"/>
          </p:cNvSpPr>
          <p:nvPr>
            <p:ph type="pic" sz="quarter" idx="54"/>
          </p:nvPr>
        </p:nvSpPr>
        <p:spPr>
          <a:xfrm>
            <a:off x="4417625" y="3785579"/>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47" name="Picture Placeholder 3">
            <a:extLst>
              <a:ext uri="{FF2B5EF4-FFF2-40B4-BE49-F238E27FC236}">
                <a16:creationId xmlns:a16="http://schemas.microsoft.com/office/drawing/2014/main" id="{76B77603-B54A-43D0-B4B4-E88C1C9374F2}"/>
              </a:ext>
            </a:extLst>
          </p:cNvPr>
          <p:cNvSpPr>
            <a:spLocks noGrp="1"/>
          </p:cNvSpPr>
          <p:nvPr>
            <p:ph type="pic" sz="quarter" idx="55"/>
          </p:nvPr>
        </p:nvSpPr>
        <p:spPr>
          <a:xfrm>
            <a:off x="6117863" y="3783411"/>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
        <p:nvSpPr>
          <p:cNvPr id="48" name="Picture Placeholder 3">
            <a:extLst>
              <a:ext uri="{FF2B5EF4-FFF2-40B4-BE49-F238E27FC236}">
                <a16:creationId xmlns:a16="http://schemas.microsoft.com/office/drawing/2014/main" id="{C6B88BFF-8D4C-4905-97B6-43F3C8EA7121}"/>
              </a:ext>
            </a:extLst>
          </p:cNvPr>
          <p:cNvSpPr>
            <a:spLocks noGrp="1"/>
          </p:cNvSpPr>
          <p:nvPr>
            <p:ph type="pic" sz="quarter" idx="56"/>
          </p:nvPr>
        </p:nvSpPr>
        <p:spPr>
          <a:xfrm>
            <a:off x="7818101" y="3799498"/>
            <a:ext cx="1187450" cy="1187450"/>
          </a:xfrm>
          <a:prstGeom prst="ellipse">
            <a:avLst/>
          </a:prstGeom>
          <a:solidFill>
            <a:srgbClr val="FFFFFF"/>
          </a:solidFill>
        </p:spPr>
        <p:txBody>
          <a:bodyPr>
            <a:normAutofit/>
          </a:bodyPr>
          <a:lstStyle>
            <a:lvl1pPr marL="0" indent="0">
              <a:buFontTx/>
              <a:buNone/>
              <a:defRPr sz="1400"/>
            </a:lvl1pPr>
          </a:lstStyle>
          <a:p>
            <a:endParaRPr lang="et-EE" dirty="0"/>
          </a:p>
        </p:txBody>
      </p:sp>
    </p:spTree>
    <p:extLst>
      <p:ext uri="{BB962C8B-B14F-4D97-AF65-F5344CB8AC3E}">
        <p14:creationId xmlns:p14="http://schemas.microsoft.com/office/powerpoint/2010/main" val="2964852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_7">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7485D4B1-26BB-E54C-BFE9-32259FBB9401}"/>
              </a:ext>
            </a:extLst>
          </p:cNvPr>
          <p:cNvSpPr>
            <a:spLocks noGrp="1"/>
          </p:cNvSpPr>
          <p:nvPr>
            <p:ph type="title"/>
          </p:nvPr>
        </p:nvSpPr>
        <p:spPr>
          <a:xfrm>
            <a:off x="760022" y="584200"/>
            <a:ext cx="10531770" cy="788008"/>
          </a:xfrm>
          <a:prstGeom prst="rect">
            <a:avLst/>
          </a:prstGeom>
        </p:spPr>
        <p:txBody>
          <a:bodyPr vert="horz" lIns="0" tIns="0" rIns="0" bIns="0" rtlCol="0" anchor="ctr">
            <a:noAutofit/>
          </a:bodyPr>
          <a:lstStyle>
            <a:lvl1pPr>
              <a:defRPr sz="3600"/>
            </a:lvl1pPr>
          </a:lstStyle>
          <a:p>
            <a:r>
              <a:rPr lang="en-GB" dirty="0"/>
              <a:t>Click to edit Master title style</a:t>
            </a:r>
            <a:endParaRPr lang="en-LV" dirty="0"/>
          </a:p>
        </p:txBody>
      </p:sp>
      <p:sp>
        <p:nvSpPr>
          <p:cNvPr id="30" name="Picture Placeholder 16">
            <a:extLst>
              <a:ext uri="{FF2B5EF4-FFF2-40B4-BE49-F238E27FC236}">
                <a16:creationId xmlns:a16="http://schemas.microsoft.com/office/drawing/2014/main" id="{90F3C145-B2D3-1640-AF9E-A8CB3635C9FF}"/>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9A46EE92-102A-4946-8088-04AE5063628D}"/>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68F00AC1-885E-454C-9513-51A13019E2D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0993435A-F98F-2C4F-A72F-37E430D36998}"/>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882E759D-F2F1-054B-AB9C-03DCC84273AC}"/>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6A7625F0-FC8F-8A4C-AE59-B94F0F5B8ECE}"/>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DA368F1C-4FD3-7641-A669-55CE510F5A99}"/>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771CF59F-5776-CD4F-B60A-5ECAB339C07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Text Placeholder 2">
            <a:extLst>
              <a:ext uri="{FF2B5EF4-FFF2-40B4-BE49-F238E27FC236}">
                <a16:creationId xmlns:a16="http://schemas.microsoft.com/office/drawing/2014/main" id="{8A15CFCD-C493-6F47-86C4-7885CFB5D8AA}"/>
              </a:ext>
            </a:extLst>
          </p:cNvPr>
          <p:cNvSpPr>
            <a:spLocks noGrp="1"/>
          </p:cNvSpPr>
          <p:nvPr>
            <p:ph type="body" sz="quarter" idx="53"/>
          </p:nvPr>
        </p:nvSpPr>
        <p:spPr>
          <a:xfrm>
            <a:off x="8896349" y="1516063"/>
            <a:ext cx="2391541" cy="1941100"/>
          </a:xfrm>
          <a:prstGeom prst="parallelogram">
            <a:avLst>
              <a:gd name="adj" fmla="val 8041"/>
            </a:avLst>
          </a:prstGeom>
          <a:solidFill>
            <a:srgbClr val="0057B7"/>
          </a:solidFill>
        </p:spPr>
        <p:txBody>
          <a:bodyPr anchor="ctr"/>
          <a:lstStyle>
            <a:lvl1pPr marL="0" indent="0" algn="ctr">
              <a:buFontTx/>
              <a:buNone/>
              <a:defRPr>
                <a:solidFill>
                  <a:schemeClr val="bg1"/>
                </a:solidFill>
              </a:defRPr>
            </a:lvl1pPr>
          </a:lstStyle>
          <a:p>
            <a:pPr lvl="0"/>
            <a:r>
              <a:rPr lang="en-GB" dirty="0"/>
              <a:t>Click to edit</a:t>
            </a:r>
            <a:endParaRPr lang="en-EE" dirty="0"/>
          </a:p>
        </p:txBody>
      </p:sp>
      <p:sp>
        <p:nvSpPr>
          <p:cNvPr id="18" name="Text Placeholder 2">
            <a:extLst>
              <a:ext uri="{FF2B5EF4-FFF2-40B4-BE49-F238E27FC236}">
                <a16:creationId xmlns:a16="http://schemas.microsoft.com/office/drawing/2014/main" id="{355BFF7D-734D-C44B-89B4-2412A7653637}"/>
              </a:ext>
            </a:extLst>
          </p:cNvPr>
          <p:cNvSpPr>
            <a:spLocks noGrp="1"/>
          </p:cNvSpPr>
          <p:nvPr>
            <p:ph type="body" sz="quarter" idx="54"/>
          </p:nvPr>
        </p:nvSpPr>
        <p:spPr>
          <a:xfrm>
            <a:off x="8740901" y="3674047"/>
            <a:ext cx="2391541" cy="1941100"/>
          </a:xfrm>
          <a:prstGeom prst="parallelogram">
            <a:avLst>
              <a:gd name="adj" fmla="val 8041"/>
            </a:avLst>
          </a:prstGeom>
          <a:solidFill>
            <a:srgbClr val="0057B7"/>
          </a:solidFill>
        </p:spPr>
        <p:txBody>
          <a:bodyPr anchor="ctr"/>
          <a:lstStyle>
            <a:lvl1pPr marL="0" indent="0" algn="ctr">
              <a:buFontTx/>
              <a:buNone/>
              <a:defRPr lang="en-EE" sz="1600" b="0"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GB" dirty="0"/>
              <a:t>Click to edit</a:t>
            </a:r>
            <a:endParaRPr lang="en-EE" dirty="0"/>
          </a:p>
        </p:txBody>
      </p:sp>
      <p:sp>
        <p:nvSpPr>
          <p:cNvPr id="14" name="Text Placeholder 2">
            <a:extLst>
              <a:ext uri="{FF2B5EF4-FFF2-40B4-BE49-F238E27FC236}">
                <a16:creationId xmlns:a16="http://schemas.microsoft.com/office/drawing/2014/main" id="{8B499D37-2DFE-4FD9-B6EA-AC5B0C8E48A1}"/>
              </a:ext>
            </a:extLst>
          </p:cNvPr>
          <p:cNvSpPr>
            <a:spLocks noGrp="1"/>
          </p:cNvSpPr>
          <p:nvPr>
            <p:ph idx="1"/>
          </p:nvPr>
        </p:nvSpPr>
        <p:spPr>
          <a:xfrm>
            <a:off x="760022" y="1825625"/>
            <a:ext cx="7580971" cy="28801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5379963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_8">
    <p:spTree>
      <p:nvGrpSpPr>
        <p:cNvPr id="1" name=""/>
        <p:cNvGrpSpPr/>
        <p:nvPr/>
      </p:nvGrpSpPr>
      <p:grpSpPr>
        <a:xfrm>
          <a:off x="0" y="0"/>
          <a:ext cx="0" cy="0"/>
          <a:chOff x="0" y="0"/>
          <a:chExt cx="0" cy="0"/>
        </a:xfrm>
      </p:grpSpPr>
      <p:sp>
        <p:nvSpPr>
          <p:cNvPr id="32" name="Picture Placeholder 16">
            <a:extLst>
              <a:ext uri="{FF2B5EF4-FFF2-40B4-BE49-F238E27FC236}">
                <a16:creationId xmlns:a16="http://schemas.microsoft.com/office/drawing/2014/main" id="{685EA695-7164-F648-9894-A8F2F6DE9B03}"/>
              </a:ext>
            </a:extLst>
          </p:cNvPr>
          <p:cNvSpPr>
            <a:spLocks noGrp="1"/>
          </p:cNvSpPr>
          <p:nvPr>
            <p:ph type="pic" sz="quarter" idx="12" hasCustomPrompt="1"/>
          </p:nvPr>
        </p:nvSpPr>
        <p:spPr>
          <a:xfrm>
            <a:off x="760022"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D7737909-4842-D64A-AF05-5078230B47DF}"/>
              </a:ext>
            </a:extLst>
          </p:cNvPr>
          <p:cNvSpPr>
            <a:spLocks noGrp="1"/>
          </p:cNvSpPr>
          <p:nvPr>
            <p:ph type="pic" sz="quarter" idx="13" hasCustomPrompt="1"/>
          </p:nvPr>
        </p:nvSpPr>
        <p:spPr>
          <a:xfrm>
            <a:off x="174441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669C14C8-28A0-1149-B273-8A7250E06112}"/>
              </a:ext>
            </a:extLst>
          </p:cNvPr>
          <p:cNvSpPr>
            <a:spLocks noGrp="1"/>
          </p:cNvSpPr>
          <p:nvPr>
            <p:ph type="pic" sz="quarter" idx="14" hasCustomPrompt="1"/>
          </p:nvPr>
        </p:nvSpPr>
        <p:spPr>
          <a:xfrm>
            <a:off x="2728814"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752D4068-2EA0-1D4F-833A-F1500A328855}"/>
              </a:ext>
            </a:extLst>
          </p:cNvPr>
          <p:cNvSpPr>
            <a:spLocks noGrp="1"/>
          </p:cNvSpPr>
          <p:nvPr>
            <p:ph type="pic" sz="quarter" idx="15" hasCustomPrompt="1"/>
          </p:nvPr>
        </p:nvSpPr>
        <p:spPr>
          <a:xfrm>
            <a:off x="3713210"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CEFA955E-8021-914A-9138-DB9ED8381C1B}"/>
              </a:ext>
            </a:extLst>
          </p:cNvPr>
          <p:cNvSpPr>
            <a:spLocks noGrp="1"/>
          </p:cNvSpPr>
          <p:nvPr>
            <p:ph type="pic" sz="quarter" idx="16" hasCustomPrompt="1"/>
          </p:nvPr>
        </p:nvSpPr>
        <p:spPr>
          <a:xfrm>
            <a:off x="4697606"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68FED0F9-305E-5D4A-86AB-07E747492B96}"/>
              </a:ext>
            </a:extLst>
          </p:cNvPr>
          <p:cNvSpPr>
            <a:spLocks noGrp="1"/>
          </p:cNvSpPr>
          <p:nvPr>
            <p:ph type="pic" sz="quarter" idx="17" hasCustomPrompt="1"/>
          </p:nvPr>
        </p:nvSpPr>
        <p:spPr>
          <a:xfrm>
            <a:off x="5682002"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8" name="Picture Placeholder 16">
            <a:extLst>
              <a:ext uri="{FF2B5EF4-FFF2-40B4-BE49-F238E27FC236}">
                <a16:creationId xmlns:a16="http://schemas.microsoft.com/office/drawing/2014/main" id="{FF156A6C-FCE7-5848-9088-865EDADFBE99}"/>
              </a:ext>
            </a:extLst>
          </p:cNvPr>
          <p:cNvSpPr>
            <a:spLocks noGrp="1"/>
          </p:cNvSpPr>
          <p:nvPr>
            <p:ph type="pic" sz="quarter" idx="18" hasCustomPrompt="1"/>
          </p:nvPr>
        </p:nvSpPr>
        <p:spPr>
          <a:xfrm>
            <a:off x="666639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9" name="Picture Placeholder 16">
            <a:extLst>
              <a:ext uri="{FF2B5EF4-FFF2-40B4-BE49-F238E27FC236}">
                <a16:creationId xmlns:a16="http://schemas.microsoft.com/office/drawing/2014/main" id="{381BCBF8-2BF5-9E4F-811C-E3824FFAF225}"/>
              </a:ext>
            </a:extLst>
          </p:cNvPr>
          <p:cNvSpPr>
            <a:spLocks noGrp="1"/>
          </p:cNvSpPr>
          <p:nvPr>
            <p:ph type="pic" sz="quarter" idx="19" hasCustomPrompt="1"/>
          </p:nvPr>
        </p:nvSpPr>
        <p:spPr>
          <a:xfrm>
            <a:off x="7650794"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0" name="Picture Placeholder 16">
            <a:extLst>
              <a:ext uri="{FF2B5EF4-FFF2-40B4-BE49-F238E27FC236}">
                <a16:creationId xmlns:a16="http://schemas.microsoft.com/office/drawing/2014/main" id="{E91A199D-EACB-C24E-BB4D-EED91159889F}"/>
              </a:ext>
            </a:extLst>
          </p:cNvPr>
          <p:cNvSpPr>
            <a:spLocks noGrp="1"/>
          </p:cNvSpPr>
          <p:nvPr>
            <p:ph type="pic" sz="quarter" idx="20" hasCustomPrompt="1"/>
          </p:nvPr>
        </p:nvSpPr>
        <p:spPr>
          <a:xfrm>
            <a:off x="8635190"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1" name="Picture Placeholder 16">
            <a:extLst>
              <a:ext uri="{FF2B5EF4-FFF2-40B4-BE49-F238E27FC236}">
                <a16:creationId xmlns:a16="http://schemas.microsoft.com/office/drawing/2014/main" id="{BA2ABB19-ABB5-C34E-978F-6261F7D8E274}"/>
              </a:ext>
            </a:extLst>
          </p:cNvPr>
          <p:cNvSpPr>
            <a:spLocks noGrp="1"/>
          </p:cNvSpPr>
          <p:nvPr>
            <p:ph type="pic" sz="quarter" idx="21" hasCustomPrompt="1"/>
          </p:nvPr>
        </p:nvSpPr>
        <p:spPr>
          <a:xfrm>
            <a:off x="9619586"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2" name="Picture Placeholder 16">
            <a:extLst>
              <a:ext uri="{FF2B5EF4-FFF2-40B4-BE49-F238E27FC236}">
                <a16:creationId xmlns:a16="http://schemas.microsoft.com/office/drawing/2014/main" id="{FDCA8DA7-C1BD-9A43-B3A9-075164873630}"/>
              </a:ext>
            </a:extLst>
          </p:cNvPr>
          <p:cNvSpPr>
            <a:spLocks noGrp="1"/>
          </p:cNvSpPr>
          <p:nvPr>
            <p:ph type="pic" sz="quarter" idx="22" hasCustomPrompt="1"/>
          </p:nvPr>
        </p:nvSpPr>
        <p:spPr>
          <a:xfrm>
            <a:off x="1060397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54" name="Title Placeholder 1">
            <a:extLst>
              <a:ext uri="{FF2B5EF4-FFF2-40B4-BE49-F238E27FC236}">
                <a16:creationId xmlns:a16="http://schemas.microsoft.com/office/drawing/2014/main" id="{BE462607-C75C-CF41-91A5-F44822D41B60}"/>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8" name="Picture Placeholder 16">
            <a:extLst>
              <a:ext uri="{FF2B5EF4-FFF2-40B4-BE49-F238E27FC236}">
                <a16:creationId xmlns:a16="http://schemas.microsoft.com/office/drawing/2014/main" id="{91202E8B-CEAC-224C-96F4-615492EC9BE6}"/>
              </a:ext>
            </a:extLst>
          </p:cNvPr>
          <p:cNvSpPr>
            <a:spLocks noGrp="1"/>
          </p:cNvSpPr>
          <p:nvPr>
            <p:ph type="pic" sz="quarter" idx="23" hasCustomPrompt="1"/>
          </p:nvPr>
        </p:nvSpPr>
        <p:spPr>
          <a:xfrm>
            <a:off x="760022"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69" name="Picture Placeholder 16">
            <a:extLst>
              <a:ext uri="{FF2B5EF4-FFF2-40B4-BE49-F238E27FC236}">
                <a16:creationId xmlns:a16="http://schemas.microsoft.com/office/drawing/2014/main" id="{A1A754D4-3BE4-D548-AFAA-E6CFBA26C25C}"/>
              </a:ext>
            </a:extLst>
          </p:cNvPr>
          <p:cNvSpPr>
            <a:spLocks noGrp="1"/>
          </p:cNvSpPr>
          <p:nvPr>
            <p:ph type="pic" sz="quarter" idx="24" hasCustomPrompt="1"/>
          </p:nvPr>
        </p:nvSpPr>
        <p:spPr>
          <a:xfrm>
            <a:off x="174441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0" name="Picture Placeholder 16">
            <a:extLst>
              <a:ext uri="{FF2B5EF4-FFF2-40B4-BE49-F238E27FC236}">
                <a16:creationId xmlns:a16="http://schemas.microsoft.com/office/drawing/2014/main" id="{C62BD7DA-BFE8-8F44-B07C-8ABBB1AE05DD}"/>
              </a:ext>
            </a:extLst>
          </p:cNvPr>
          <p:cNvSpPr>
            <a:spLocks noGrp="1"/>
          </p:cNvSpPr>
          <p:nvPr>
            <p:ph type="pic" sz="quarter" idx="25" hasCustomPrompt="1"/>
          </p:nvPr>
        </p:nvSpPr>
        <p:spPr>
          <a:xfrm>
            <a:off x="2728814"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1" name="Picture Placeholder 16">
            <a:extLst>
              <a:ext uri="{FF2B5EF4-FFF2-40B4-BE49-F238E27FC236}">
                <a16:creationId xmlns:a16="http://schemas.microsoft.com/office/drawing/2014/main" id="{205FC5F9-BC4E-5543-920A-E6C4F52A1C2E}"/>
              </a:ext>
            </a:extLst>
          </p:cNvPr>
          <p:cNvSpPr>
            <a:spLocks noGrp="1"/>
          </p:cNvSpPr>
          <p:nvPr>
            <p:ph type="pic" sz="quarter" idx="26" hasCustomPrompt="1"/>
          </p:nvPr>
        </p:nvSpPr>
        <p:spPr>
          <a:xfrm>
            <a:off x="3713210"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2" name="Picture Placeholder 16">
            <a:extLst>
              <a:ext uri="{FF2B5EF4-FFF2-40B4-BE49-F238E27FC236}">
                <a16:creationId xmlns:a16="http://schemas.microsoft.com/office/drawing/2014/main" id="{BE4C6DD7-5747-E04C-808F-4A78CBB2F566}"/>
              </a:ext>
            </a:extLst>
          </p:cNvPr>
          <p:cNvSpPr>
            <a:spLocks noGrp="1"/>
          </p:cNvSpPr>
          <p:nvPr>
            <p:ph type="pic" sz="quarter" idx="27" hasCustomPrompt="1"/>
          </p:nvPr>
        </p:nvSpPr>
        <p:spPr>
          <a:xfrm>
            <a:off x="4697606"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3" name="Picture Placeholder 16">
            <a:extLst>
              <a:ext uri="{FF2B5EF4-FFF2-40B4-BE49-F238E27FC236}">
                <a16:creationId xmlns:a16="http://schemas.microsoft.com/office/drawing/2014/main" id="{FA32DA31-B378-AE4F-9009-C7FC5DCE4640}"/>
              </a:ext>
            </a:extLst>
          </p:cNvPr>
          <p:cNvSpPr>
            <a:spLocks noGrp="1"/>
          </p:cNvSpPr>
          <p:nvPr>
            <p:ph type="pic" sz="quarter" idx="28" hasCustomPrompt="1"/>
          </p:nvPr>
        </p:nvSpPr>
        <p:spPr>
          <a:xfrm>
            <a:off x="5682002"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4" name="Picture Placeholder 16">
            <a:extLst>
              <a:ext uri="{FF2B5EF4-FFF2-40B4-BE49-F238E27FC236}">
                <a16:creationId xmlns:a16="http://schemas.microsoft.com/office/drawing/2014/main" id="{2CCF4BA3-EFA6-5D4A-B0FC-089A8AB2300D}"/>
              </a:ext>
            </a:extLst>
          </p:cNvPr>
          <p:cNvSpPr>
            <a:spLocks noGrp="1"/>
          </p:cNvSpPr>
          <p:nvPr>
            <p:ph type="pic" sz="quarter" idx="29" hasCustomPrompt="1"/>
          </p:nvPr>
        </p:nvSpPr>
        <p:spPr>
          <a:xfrm>
            <a:off x="666639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5" name="Picture Placeholder 16">
            <a:extLst>
              <a:ext uri="{FF2B5EF4-FFF2-40B4-BE49-F238E27FC236}">
                <a16:creationId xmlns:a16="http://schemas.microsoft.com/office/drawing/2014/main" id="{13F65083-82EC-F349-83B9-E85AEEE5A06B}"/>
              </a:ext>
            </a:extLst>
          </p:cNvPr>
          <p:cNvSpPr>
            <a:spLocks noGrp="1"/>
          </p:cNvSpPr>
          <p:nvPr>
            <p:ph type="pic" sz="quarter" idx="30" hasCustomPrompt="1"/>
          </p:nvPr>
        </p:nvSpPr>
        <p:spPr>
          <a:xfrm>
            <a:off x="7650794"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6" name="Picture Placeholder 16">
            <a:extLst>
              <a:ext uri="{FF2B5EF4-FFF2-40B4-BE49-F238E27FC236}">
                <a16:creationId xmlns:a16="http://schemas.microsoft.com/office/drawing/2014/main" id="{67BA8707-6C84-5B4D-8C17-10E7E1FC0D83}"/>
              </a:ext>
            </a:extLst>
          </p:cNvPr>
          <p:cNvSpPr>
            <a:spLocks noGrp="1"/>
          </p:cNvSpPr>
          <p:nvPr>
            <p:ph type="pic" sz="quarter" idx="31" hasCustomPrompt="1"/>
          </p:nvPr>
        </p:nvSpPr>
        <p:spPr>
          <a:xfrm>
            <a:off x="8635190"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7" name="Picture Placeholder 16">
            <a:extLst>
              <a:ext uri="{FF2B5EF4-FFF2-40B4-BE49-F238E27FC236}">
                <a16:creationId xmlns:a16="http://schemas.microsoft.com/office/drawing/2014/main" id="{78B779C7-216E-FC46-B724-E2D46C16383E}"/>
              </a:ext>
            </a:extLst>
          </p:cNvPr>
          <p:cNvSpPr>
            <a:spLocks noGrp="1"/>
          </p:cNvSpPr>
          <p:nvPr>
            <p:ph type="pic" sz="quarter" idx="32" hasCustomPrompt="1"/>
          </p:nvPr>
        </p:nvSpPr>
        <p:spPr>
          <a:xfrm>
            <a:off x="9619586"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8" name="Picture Placeholder 16">
            <a:extLst>
              <a:ext uri="{FF2B5EF4-FFF2-40B4-BE49-F238E27FC236}">
                <a16:creationId xmlns:a16="http://schemas.microsoft.com/office/drawing/2014/main" id="{EBA80E2F-7DB5-194E-8A97-AE4C48405933}"/>
              </a:ext>
            </a:extLst>
          </p:cNvPr>
          <p:cNvSpPr>
            <a:spLocks noGrp="1"/>
          </p:cNvSpPr>
          <p:nvPr>
            <p:ph type="pic" sz="quarter" idx="33" hasCustomPrompt="1"/>
          </p:nvPr>
        </p:nvSpPr>
        <p:spPr>
          <a:xfrm>
            <a:off x="1060397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9" name="Picture Placeholder 16">
            <a:extLst>
              <a:ext uri="{FF2B5EF4-FFF2-40B4-BE49-F238E27FC236}">
                <a16:creationId xmlns:a16="http://schemas.microsoft.com/office/drawing/2014/main" id="{D9A30137-F603-984C-AF11-E6CC4DE65E5B}"/>
              </a:ext>
            </a:extLst>
          </p:cNvPr>
          <p:cNvSpPr>
            <a:spLocks noGrp="1"/>
          </p:cNvSpPr>
          <p:nvPr>
            <p:ph type="pic" sz="quarter" idx="34" hasCustomPrompt="1"/>
          </p:nvPr>
        </p:nvSpPr>
        <p:spPr>
          <a:xfrm>
            <a:off x="760022"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0" name="Picture Placeholder 16">
            <a:extLst>
              <a:ext uri="{FF2B5EF4-FFF2-40B4-BE49-F238E27FC236}">
                <a16:creationId xmlns:a16="http://schemas.microsoft.com/office/drawing/2014/main" id="{3BCB2403-1AB4-1841-95A8-C97BCD2D6B78}"/>
              </a:ext>
            </a:extLst>
          </p:cNvPr>
          <p:cNvSpPr>
            <a:spLocks noGrp="1"/>
          </p:cNvSpPr>
          <p:nvPr>
            <p:ph type="pic" sz="quarter" idx="35" hasCustomPrompt="1"/>
          </p:nvPr>
        </p:nvSpPr>
        <p:spPr>
          <a:xfrm>
            <a:off x="174441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1" name="Picture Placeholder 16">
            <a:extLst>
              <a:ext uri="{FF2B5EF4-FFF2-40B4-BE49-F238E27FC236}">
                <a16:creationId xmlns:a16="http://schemas.microsoft.com/office/drawing/2014/main" id="{7E95A6F5-D8D9-8E4D-9B54-8817640E537D}"/>
              </a:ext>
            </a:extLst>
          </p:cNvPr>
          <p:cNvSpPr>
            <a:spLocks noGrp="1"/>
          </p:cNvSpPr>
          <p:nvPr>
            <p:ph type="pic" sz="quarter" idx="36" hasCustomPrompt="1"/>
          </p:nvPr>
        </p:nvSpPr>
        <p:spPr>
          <a:xfrm>
            <a:off x="2728814"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2" name="Picture Placeholder 16">
            <a:extLst>
              <a:ext uri="{FF2B5EF4-FFF2-40B4-BE49-F238E27FC236}">
                <a16:creationId xmlns:a16="http://schemas.microsoft.com/office/drawing/2014/main" id="{AE9BE6FA-A5C4-174B-B3FB-523B03F70858}"/>
              </a:ext>
            </a:extLst>
          </p:cNvPr>
          <p:cNvSpPr>
            <a:spLocks noGrp="1"/>
          </p:cNvSpPr>
          <p:nvPr>
            <p:ph type="pic" sz="quarter" idx="37" hasCustomPrompt="1"/>
          </p:nvPr>
        </p:nvSpPr>
        <p:spPr>
          <a:xfrm>
            <a:off x="3713210"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3" name="Picture Placeholder 16">
            <a:extLst>
              <a:ext uri="{FF2B5EF4-FFF2-40B4-BE49-F238E27FC236}">
                <a16:creationId xmlns:a16="http://schemas.microsoft.com/office/drawing/2014/main" id="{B045E724-5E9B-E74B-9574-319D80DC0B4E}"/>
              </a:ext>
            </a:extLst>
          </p:cNvPr>
          <p:cNvSpPr>
            <a:spLocks noGrp="1"/>
          </p:cNvSpPr>
          <p:nvPr>
            <p:ph type="pic" sz="quarter" idx="38" hasCustomPrompt="1"/>
          </p:nvPr>
        </p:nvSpPr>
        <p:spPr>
          <a:xfrm>
            <a:off x="4697606"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4" name="Picture Placeholder 16">
            <a:extLst>
              <a:ext uri="{FF2B5EF4-FFF2-40B4-BE49-F238E27FC236}">
                <a16:creationId xmlns:a16="http://schemas.microsoft.com/office/drawing/2014/main" id="{904B1ADA-5A41-004D-BBD4-310C134F2511}"/>
              </a:ext>
            </a:extLst>
          </p:cNvPr>
          <p:cNvSpPr>
            <a:spLocks noGrp="1"/>
          </p:cNvSpPr>
          <p:nvPr>
            <p:ph type="pic" sz="quarter" idx="39" hasCustomPrompt="1"/>
          </p:nvPr>
        </p:nvSpPr>
        <p:spPr>
          <a:xfrm>
            <a:off x="5682002"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5" name="Picture Placeholder 16">
            <a:extLst>
              <a:ext uri="{FF2B5EF4-FFF2-40B4-BE49-F238E27FC236}">
                <a16:creationId xmlns:a16="http://schemas.microsoft.com/office/drawing/2014/main" id="{BEBC3C67-915E-F24F-B8DF-EC8653B72D7C}"/>
              </a:ext>
            </a:extLst>
          </p:cNvPr>
          <p:cNvSpPr>
            <a:spLocks noGrp="1"/>
          </p:cNvSpPr>
          <p:nvPr>
            <p:ph type="pic" sz="quarter" idx="40" hasCustomPrompt="1"/>
          </p:nvPr>
        </p:nvSpPr>
        <p:spPr>
          <a:xfrm>
            <a:off x="666639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6" name="Picture Placeholder 16">
            <a:extLst>
              <a:ext uri="{FF2B5EF4-FFF2-40B4-BE49-F238E27FC236}">
                <a16:creationId xmlns:a16="http://schemas.microsoft.com/office/drawing/2014/main" id="{34E9FF62-B751-8342-AE46-79EE7B95502D}"/>
              </a:ext>
            </a:extLst>
          </p:cNvPr>
          <p:cNvSpPr>
            <a:spLocks noGrp="1"/>
          </p:cNvSpPr>
          <p:nvPr>
            <p:ph type="pic" sz="quarter" idx="41" hasCustomPrompt="1"/>
          </p:nvPr>
        </p:nvSpPr>
        <p:spPr>
          <a:xfrm>
            <a:off x="7650794"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7" name="Picture Placeholder 16">
            <a:extLst>
              <a:ext uri="{FF2B5EF4-FFF2-40B4-BE49-F238E27FC236}">
                <a16:creationId xmlns:a16="http://schemas.microsoft.com/office/drawing/2014/main" id="{54A3966D-5002-1445-9157-8DAF17592334}"/>
              </a:ext>
            </a:extLst>
          </p:cNvPr>
          <p:cNvSpPr>
            <a:spLocks noGrp="1"/>
          </p:cNvSpPr>
          <p:nvPr>
            <p:ph type="pic" sz="quarter" idx="42" hasCustomPrompt="1"/>
          </p:nvPr>
        </p:nvSpPr>
        <p:spPr>
          <a:xfrm>
            <a:off x="8635190"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8" name="Picture Placeholder 16">
            <a:extLst>
              <a:ext uri="{FF2B5EF4-FFF2-40B4-BE49-F238E27FC236}">
                <a16:creationId xmlns:a16="http://schemas.microsoft.com/office/drawing/2014/main" id="{CD2F0541-665C-CF48-BD51-3683A16B039B}"/>
              </a:ext>
            </a:extLst>
          </p:cNvPr>
          <p:cNvSpPr>
            <a:spLocks noGrp="1"/>
          </p:cNvSpPr>
          <p:nvPr>
            <p:ph type="pic" sz="quarter" idx="43" hasCustomPrompt="1"/>
          </p:nvPr>
        </p:nvSpPr>
        <p:spPr>
          <a:xfrm>
            <a:off x="9619586"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9" name="Picture Placeholder 16">
            <a:extLst>
              <a:ext uri="{FF2B5EF4-FFF2-40B4-BE49-F238E27FC236}">
                <a16:creationId xmlns:a16="http://schemas.microsoft.com/office/drawing/2014/main" id="{3129EB33-57D9-184A-AF9E-C9A280622890}"/>
              </a:ext>
            </a:extLst>
          </p:cNvPr>
          <p:cNvSpPr>
            <a:spLocks noGrp="1"/>
          </p:cNvSpPr>
          <p:nvPr>
            <p:ph type="pic" sz="quarter" idx="44" hasCustomPrompt="1"/>
          </p:nvPr>
        </p:nvSpPr>
        <p:spPr>
          <a:xfrm>
            <a:off x="1060397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0" name="Picture Placeholder 16">
            <a:extLst>
              <a:ext uri="{FF2B5EF4-FFF2-40B4-BE49-F238E27FC236}">
                <a16:creationId xmlns:a16="http://schemas.microsoft.com/office/drawing/2014/main" id="{D630C628-42E9-4A47-A464-F5076A3EF06B}"/>
              </a:ext>
            </a:extLst>
          </p:cNvPr>
          <p:cNvSpPr>
            <a:spLocks noGrp="1"/>
          </p:cNvSpPr>
          <p:nvPr>
            <p:ph type="pic" sz="quarter" idx="45" hasCustomPrompt="1"/>
          </p:nvPr>
        </p:nvSpPr>
        <p:spPr>
          <a:xfrm>
            <a:off x="760022"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1" name="Picture Placeholder 16">
            <a:extLst>
              <a:ext uri="{FF2B5EF4-FFF2-40B4-BE49-F238E27FC236}">
                <a16:creationId xmlns:a16="http://schemas.microsoft.com/office/drawing/2014/main" id="{3606438E-489A-BC47-89DE-BD4C076CCB9F}"/>
              </a:ext>
            </a:extLst>
          </p:cNvPr>
          <p:cNvSpPr>
            <a:spLocks noGrp="1"/>
          </p:cNvSpPr>
          <p:nvPr>
            <p:ph type="pic" sz="quarter" idx="46" hasCustomPrompt="1"/>
          </p:nvPr>
        </p:nvSpPr>
        <p:spPr>
          <a:xfrm>
            <a:off x="174441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2" name="Picture Placeholder 16">
            <a:extLst>
              <a:ext uri="{FF2B5EF4-FFF2-40B4-BE49-F238E27FC236}">
                <a16:creationId xmlns:a16="http://schemas.microsoft.com/office/drawing/2014/main" id="{5A81B02E-80F0-C74B-AB70-063535E396A9}"/>
              </a:ext>
            </a:extLst>
          </p:cNvPr>
          <p:cNvSpPr>
            <a:spLocks noGrp="1"/>
          </p:cNvSpPr>
          <p:nvPr>
            <p:ph type="pic" sz="quarter" idx="47" hasCustomPrompt="1"/>
          </p:nvPr>
        </p:nvSpPr>
        <p:spPr>
          <a:xfrm>
            <a:off x="2728814"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3" name="Picture Placeholder 16">
            <a:extLst>
              <a:ext uri="{FF2B5EF4-FFF2-40B4-BE49-F238E27FC236}">
                <a16:creationId xmlns:a16="http://schemas.microsoft.com/office/drawing/2014/main" id="{F49A2B15-DC12-9942-BE3D-D82E93E58C7C}"/>
              </a:ext>
            </a:extLst>
          </p:cNvPr>
          <p:cNvSpPr>
            <a:spLocks noGrp="1"/>
          </p:cNvSpPr>
          <p:nvPr>
            <p:ph type="pic" sz="quarter" idx="48" hasCustomPrompt="1"/>
          </p:nvPr>
        </p:nvSpPr>
        <p:spPr>
          <a:xfrm>
            <a:off x="3713210"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4" name="Picture Placeholder 16">
            <a:extLst>
              <a:ext uri="{FF2B5EF4-FFF2-40B4-BE49-F238E27FC236}">
                <a16:creationId xmlns:a16="http://schemas.microsoft.com/office/drawing/2014/main" id="{F4069273-2BE0-D44D-8B6D-3E05F5309F80}"/>
              </a:ext>
            </a:extLst>
          </p:cNvPr>
          <p:cNvSpPr>
            <a:spLocks noGrp="1"/>
          </p:cNvSpPr>
          <p:nvPr>
            <p:ph type="pic" sz="quarter" idx="49" hasCustomPrompt="1"/>
          </p:nvPr>
        </p:nvSpPr>
        <p:spPr>
          <a:xfrm>
            <a:off x="4697606"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5" name="Picture Placeholder 16">
            <a:extLst>
              <a:ext uri="{FF2B5EF4-FFF2-40B4-BE49-F238E27FC236}">
                <a16:creationId xmlns:a16="http://schemas.microsoft.com/office/drawing/2014/main" id="{9EF86B95-3927-2442-8B3F-9838A3E9FCB5}"/>
              </a:ext>
            </a:extLst>
          </p:cNvPr>
          <p:cNvSpPr>
            <a:spLocks noGrp="1"/>
          </p:cNvSpPr>
          <p:nvPr>
            <p:ph type="pic" sz="quarter" idx="50" hasCustomPrompt="1"/>
          </p:nvPr>
        </p:nvSpPr>
        <p:spPr>
          <a:xfrm>
            <a:off x="5682002"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6" name="Picture Placeholder 16">
            <a:extLst>
              <a:ext uri="{FF2B5EF4-FFF2-40B4-BE49-F238E27FC236}">
                <a16:creationId xmlns:a16="http://schemas.microsoft.com/office/drawing/2014/main" id="{D1195F01-B72A-D341-A5F6-8CC16C6893D2}"/>
              </a:ext>
            </a:extLst>
          </p:cNvPr>
          <p:cNvSpPr>
            <a:spLocks noGrp="1"/>
          </p:cNvSpPr>
          <p:nvPr>
            <p:ph type="pic" sz="quarter" idx="51" hasCustomPrompt="1"/>
          </p:nvPr>
        </p:nvSpPr>
        <p:spPr>
          <a:xfrm>
            <a:off x="666639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7" name="Picture Placeholder 16">
            <a:extLst>
              <a:ext uri="{FF2B5EF4-FFF2-40B4-BE49-F238E27FC236}">
                <a16:creationId xmlns:a16="http://schemas.microsoft.com/office/drawing/2014/main" id="{953CD287-C105-F046-9812-2675BA32EE0A}"/>
              </a:ext>
            </a:extLst>
          </p:cNvPr>
          <p:cNvSpPr>
            <a:spLocks noGrp="1"/>
          </p:cNvSpPr>
          <p:nvPr>
            <p:ph type="pic" sz="quarter" idx="52" hasCustomPrompt="1"/>
          </p:nvPr>
        </p:nvSpPr>
        <p:spPr>
          <a:xfrm>
            <a:off x="7650794"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8" name="Picture Placeholder 16">
            <a:extLst>
              <a:ext uri="{FF2B5EF4-FFF2-40B4-BE49-F238E27FC236}">
                <a16:creationId xmlns:a16="http://schemas.microsoft.com/office/drawing/2014/main" id="{89845E9B-DC33-3D44-846A-8032DBE106CA}"/>
              </a:ext>
            </a:extLst>
          </p:cNvPr>
          <p:cNvSpPr>
            <a:spLocks noGrp="1"/>
          </p:cNvSpPr>
          <p:nvPr>
            <p:ph type="pic" sz="quarter" idx="53" hasCustomPrompt="1"/>
          </p:nvPr>
        </p:nvSpPr>
        <p:spPr>
          <a:xfrm>
            <a:off x="8635190"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9" name="Picture Placeholder 16">
            <a:extLst>
              <a:ext uri="{FF2B5EF4-FFF2-40B4-BE49-F238E27FC236}">
                <a16:creationId xmlns:a16="http://schemas.microsoft.com/office/drawing/2014/main" id="{9729B2FC-DE30-004C-9245-9919682D113A}"/>
              </a:ext>
            </a:extLst>
          </p:cNvPr>
          <p:cNvSpPr>
            <a:spLocks noGrp="1"/>
          </p:cNvSpPr>
          <p:nvPr>
            <p:ph type="pic" sz="quarter" idx="54" hasCustomPrompt="1"/>
          </p:nvPr>
        </p:nvSpPr>
        <p:spPr>
          <a:xfrm>
            <a:off x="9619586"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100" name="Picture Placeholder 16">
            <a:extLst>
              <a:ext uri="{FF2B5EF4-FFF2-40B4-BE49-F238E27FC236}">
                <a16:creationId xmlns:a16="http://schemas.microsoft.com/office/drawing/2014/main" id="{878E7795-9AAD-9F4E-AAA5-9C30357A091C}"/>
              </a:ext>
            </a:extLst>
          </p:cNvPr>
          <p:cNvSpPr>
            <a:spLocks noGrp="1"/>
          </p:cNvSpPr>
          <p:nvPr>
            <p:ph type="pic" sz="quarter" idx="55" hasCustomPrompt="1"/>
          </p:nvPr>
        </p:nvSpPr>
        <p:spPr>
          <a:xfrm>
            <a:off x="1060397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Tree>
    <p:extLst>
      <p:ext uri="{BB962C8B-B14F-4D97-AF65-F5344CB8AC3E}">
        <p14:creationId xmlns:p14="http://schemas.microsoft.com/office/powerpoint/2010/main" val="10612657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_9">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24" name="Picture Placeholder 16">
            <a:extLst>
              <a:ext uri="{FF2B5EF4-FFF2-40B4-BE49-F238E27FC236}">
                <a16:creationId xmlns:a16="http://schemas.microsoft.com/office/drawing/2014/main" id="{F5461558-8F9C-D547-ACC7-3106D0378778}"/>
              </a:ext>
            </a:extLst>
          </p:cNvPr>
          <p:cNvSpPr>
            <a:spLocks noGrp="1"/>
          </p:cNvSpPr>
          <p:nvPr>
            <p:ph type="pic" sz="quarter" idx="18" hasCustomPrompt="1"/>
          </p:nvPr>
        </p:nvSpPr>
        <p:spPr>
          <a:xfrm>
            <a:off x="6666398"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5" name="Picture Placeholder 16">
            <a:extLst>
              <a:ext uri="{FF2B5EF4-FFF2-40B4-BE49-F238E27FC236}">
                <a16:creationId xmlns:a16="http://schemas.microsoft.com/office/drawing/2014/main" id="{4F065757-20EC-3C44-BFB4-1432EC55664A}"/>
              </a:ext>
            </a:extLst>
          </p:cNvPr>
          <p:cNvSpPr>
            <a:spLocks noGrp="1"/>
          </p:cNvSpPr>
          <p:nvPr>
            <p:ph type="pic" sz="quarter" idx="19" hasCustomPrompt="1"/>
          </p:nvPr>
        </p:nvSpPr>
        <p:spPr>
          <a:xfrm>
            <a:off x="7650794"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6" name="Picture Placeholder 16">
            <a:extLst>
              <a:ext uri="{FF2B5EF4-FFF2-40B4-BE49-F238E27FC236}">
                <a16:creationId xmlns:a16="http://schemas.microsoft.com/office/drawing/2014/main" id="{191C1EEF-8021-AE4A-800B-5ED54E420B4B}"/>
              </a:ext>
            </a:extLst>
          </p:cNvPr>
          <p:cNvSpPr>
            <a:spLocks noGrp="1"/>
          </p:cNvSpPr>
          <p:nvPr>
            <p:ph type="pic" sz="quarter" idx="20" hasCustomPrompt="1"/>
          </p:nvPr>
        </p:nvSpPr>
        <p:spPr>
          <a:xfrm>
            <a:off x="8635190"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7" name="Picture Placeholder 16">
            <a:extLst>
              <a:ext uri="{FF2B5EF4-FFF2-40B4-BE49-F238E27FC236}">
                <a16:creationId xmlns:a16="http://schemas.microsoft.com/office/drawing/2014/main" id="{E8DD6A1F-49A4-6042-AD9F-67FE95EDCAED}"/>
              </a:ext>
            </a:extLst>
          </p:cNvPr>
          <p:cNvSpPr>
            <a:spLocks noGrp="1"/>
          </p:cNvSpPr>
          <p:nvPr>
            <p:ph type="pic" sz="quarter" idx="21" hasCustomPrompt="1"/>
          </p:nvPr>
        </p:nvSpPr>
        <p:spPr>
          <a:xfrm>
            <a:off x="9619586"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8" name="Picture Placeholder 16">
            <a:extLst>
              <a:ext uri="{FF2B5EF4-FFF2-40B4-BE49-F238E27FC236}">
                <a16:creationId xmlns:a16="http://schemas.microsoft.com/office/drawing/2014/main" id="{E376B502-A534-FA43-A4E8-E0AA84D92831}"/>
              </a:ext>
            </a:extLst>
          </p:cNvPr>
          <p:cNvSpPr>
            <a:spLocks noGrp="1"/>
          </p:cNvSpPr>
          <p:nvPr>
            <p:ph type="pic" sz="quarter" idx="22" hasCustomPrompt="1"/>
          </p:nvPr>
        </p:nvSpPr>
        <p:spPr>
          <a:xfrm>
            <a:off x="10603978"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9" name="Picture Placeholder 16">
            <a:extLst>
              <a:ext uri="{FF2B5EF4-FFF2-40B4-BE49-F238E27FC236}">
                <a16:creationId xmlns:a16="http://schemas.microsoft.com/office/drawing/2014/main" id="{C8C22098-E91E-8643-9CBC-FB3F9CFFB7D3}"/>
              </a:ext>
            </a:extLst>
          </p:cNvPr>
          <p:cNvSpPr>
            <a:spLocks noGrp="1"/>
          </p:cNvSpPr>
          <p:nvPr>
            <p:ph type="pic" sz="quarter" idx="29" hasCustomPrompt="1"/>
          </p:nvPr>
        </p:nvSpPr>
        <p:spPr>
          <a:xfrm>
            <a:off x="6666398"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0" name="Picture Placeholder 16">
            <a:extLst>
              <a:ext uri="{FF2B5EF4-FFF2-40B4-BE49-F238E27FC236}">
                <a16:creationId xmlns:a16="http://schemas.microsoft.com/office/drawing/2014/main" id="{C2347EED-E1BC-644E-A817-34B622397F6A}"/>
              </a:ext>
            </a:extLst>
          </p:cNvPr>
          <p:cNvSpPr>
            <a:spLocks noGrp="1"/>
          </p:cNvSpPr>
          <p:nvPr>
            <p:ph type="pic" sz="quarter" idx="30" hasCustomPrompt="1"/>
          </p:nvPr>
        </p:nvSpPr>
        <p:spPr>
          <a:xfrm>
            <a:off x="7650794"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82A694F9-5AAA-D748-991D-4197DA4EA39C}"/>
              </a:ext>
            </a:extLst>
          </p:cNvPr>
          <p:cNvSpPr>
            <a:spLocks noGrp="1"/>
          </p:cNvSpPr>
          <p:nvPr>
            <p:ph type="pic" sz="quarter" idx="31" hasCustomPrompt="1"/>
          </p:nvPr>
        </p:nvSpPr>
        <p:spPr>
          <a:xfrm>
            <a:off x="8635190"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94711554-BD08-444D-8451-6EE78BBDE4D8}"/>
              </a:ext>
            </a:extLst>
          </p:cNvPr>
          <p:cNvSpPr>
            <a:spLocks noGrp="1"/>
          </p:cNvSpPr>
          <p:nvPr>
            <p:ph type="pic" sz="quarter" idx="32" hasCustomPrompt="1"/>
          </p:nvPr>
        </p:nvSpPr>
        <p:spPr>
          <a:xfrm>
            <a:off x="9619586"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C3126033-B705-944A-A5DA-1EB2C3E3F679}"/>
              </a:ext>
            </a:extLst>
          </p:cNvPr>
          <p:cNvSpPr>
            <a:spLocks noGrp="1"/>
          </p:cNvSpPr>
          <p:nvPr>
            <p:ph type="pic" sz="quarter" idx="33" hasCustomPrompt="1"/>
          </p:nvPr>
        </p:nvSpPr>
        <p:spPr>
          <a:xfrm>
            <a:off x="10603978"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A3F46B19-B6E3-D541-9FCA-9C1802A91DCB}"/>
              </a:ext>
            </a:extLst>
          </p:cNvPr>
          <p:cNvSpPr>
            <a:spLocks noGrp="1"/>
          </p:cNvSpPr>
          <p:nvPr>
            <p:ph type="pic" sz="quarter" idx="40" hasCustomPrompt="1"/>
          </p:nvPr>
        </p:nvSpPr>
        <p:spPr>
          <a:xfrm>
            <a:off x="6666398"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E6432A70-BA29-454B-B2AD-D9ABE19C81AC}"/>
              </a:ext>
            </a:extLst>
          </p:cNvPr>
          <p:cNvSpPr>
            <a:spLocks noGrp="1"/>
          </p:cNvSpPr>
          <p:nvPr>
            <p:ph type="pic" sz="quarter" idx="41" hasCustomPrompt="1"/>
          </p:nvPr>
        </p:nvSpPr>
        <p:spPr>
          <a:xfrm>
            <a:off x="7650794"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436143C8-587E-9D4B-9DB3-DC9756B746B5}"/>
              </a:ext>
            </a:extLst>
          </p:cNvPr>
          <p:cNvSpPr>
            <a:spLocks noGrp="1"/>
          </p:cNvSpPr>
          <p:nvPr>
            <p:ph type="pic" sz="quarter" idx="42" hasCustomPrompt="1"/>
          </p:nvPr>
        </p:nvSpPr>
        <p:spPr>
          <a:xfrm>
            <a:off x="8635190"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A2AC80A1-897A-314B-8B42-4FA72DBCBF4D}"/>
              </a:ext>
            </a:extLst>
          </p:cNvPr>
          <p:cNvSpPr>
            <a:spLocks noGrp="1"/>
          </p:cNvSpPr>
          <p:nvPr>
            <p:ph type="pic" sz="quarter" idx="43" hasCustomPrompt="1"/>
          </p:nvPr>
        </p:nvSpPr>
        <p:spPr>
          <a:xfrm>
            <a:off x="9619586"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8" name="Picture Placeholder 16">
            <a:extLst>
              <a:ext uri="{FF2B5EF4-FFF2-40B4-BE49-F238E27FC236}">
                <a16:creationId xmlns:a16="http://schemas.microsoft.com/office/drawing/2014/main" id="{C877FC34-D583-314E-B84C-8476650458BF}"/>
              </a:ext>
            </a:extLst>
          </p:cNvPr>
          <p:cNvSpPr>
            <a:spLocks noGrp="1"/>
          </p:cNvSpPr>
          <p:nvPr>
            <p:ph type="pic" sz="quarter" idx="44" hasCustomPrompt="1"/>
          </p:nvPr>
        </p:nvSpPr>
        <p:spPr>
          <a:xfrm>
            <a:off x="10603978"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9" name="Picture Placeholder 16">
            <a:extLst>
              <a:ext uri="{FF2B5EF4-FFF2-40B4-BE49-F238E27FC236}">
                <a16:creationId xmlns:a16="http://schemas.microsoft.com/office/drawing/2014/main" id="{26469909-FE37-F342-8784-A1563D110717}"/>
              </a:ext>
            </a:extLst>
          </p:cNvPr>
          <p:cNvSpPr>
            <a:spLocks noGrp="1"/>
          </p:cNvSpPr>
          <p:nvPr>
            <p:ph type="pic" sz="quarter" idx="51" hasCustomPrompt="1"/>
          </p:nvPr>
        </p:nvSpPr>
        <p:spPr>
          <a:xfrm>
            <a:off x="6666398"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0" name="Picture Placeholder 16">
            <a:extLst>
              <a:ext uri="{FF2B5EF4-FFF2-40B4-BE49-F238E27FC236}">
                <a16:creationId xmlns:a16="http://schemas.microsoft.com/office/drawing/2014/main" id="{80913763-4FE5-2C49-94DB-EE722F9434D8}"/>
              </a:ext>
            </a:extLst>
          </p:cNvPr>
          <p:cNvSpPr>
            <a:spLocks noGrp="1"/>
          </p:cNvSpPr>
          <p:nvPr>
            <p:ph type="pic" sz="quarter" idx="52" hasCustomPrompt="1"/>
          </p:nvPr>
        </p:nvSpPr>
        <p:spPr>
          <a:xfrm>
            <a:off x="7650794"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1" name="Picture Placeholder 16">
            <a:extLst>
              <a:ext uri="{FF2B5EF4-FFF2-40B4-BE49-F238E27FC236}">
                <a16:creationId xmlns:a16="http://schemas.microsoft.com/office/drawing/2014/main" id="{F78217FB-DDAD-8247-B416-049EA94E9FEE}"/>
              </a:ext>
            </a:extLst>
          </p:cNvPr>
          <p:cNvSpPr>
            <a:spLocks noGrp="1"/>
          </p:cNvSpPr>
          <p:nvPr>
            <p:ph type="pic" sz="quarter" idx="53" hasCustomPrompt="1"/>
          </p:nvPr>
        </p:nvSpPr>
        <p:spPr>
          <a:xfrm>
            <a:off x="8635190"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2" name="Picture Placeholder 16">
            <a:extLst>
              <a:ext uri="{FF2B5EF4-FFF2-40B4-BE49-F238E27FC236}">
                <a16:creationId xmlns:a16="http://schemas.microsoft.com/office/drawing/2014/main" id="{E6E6BFA5-DEC7-9645-AE45-D97F9CFC91FB}"/>
              </a:ext>
            </a:extLst>
          </p:cNvPr>
          <p:cNvSpPr>
            <a:spLocks noGrp="1"/>
          </p:cNvSpPr>
          <p:nvPr>
            <p:ph type="pic" sz="quarter" idx="54" hasCustomPrompt="1"/>
          </p:nvPr>
        </p:nvSpPr>
        <p:spPr>
          <a:xfrm>
            <a:off x="9619586"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3" name="Picture Placeholder 16">
            <a:extLst>
              <a:ext uri="{FF2B5EF4-FFF2-40B4-BE49-F238E27FC236}">
                <a16:creationId xmlns:a16="http://schemas.microsoft.com/office/drawing/2014/main" id="{16B5F4FC-D8AD-3744-A458-E84FAC27988F}"/>
              </a:ext>
            </a:extLst>
          </p:cNvPr>
          <p:cNvSpPr>
            <a:spLocks noGrp="1"/>
          </p:cNvSpPr>
          <p:nvPr>
            <p:ph type="pic" sz="quarter" idx="55" hasCustomPrompt="1"/>
          </p:nvPr>
        </p:nvSpPr>
        <p:spPr>
          <a:xfrm>
            <a:off x="10603978"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5" name="Text Placeholder 2">
            <a:extLst>
              <a:ext uri="{FF2B5EF4-FFF2-40B4-BE49-F238E27FC236}">
                <a16:creationId xmlns:a16="http://schemas.microsoft.com/office/drawing/2014/main" id="{F6264185-4661-4E18-AB3B-CFBD20229C20}"/>
              </a:ext>
            </a:extLst>
          </p:cNvPr>
          <p:cNvSpPr>
            <a:spLocks noGrp="1"/>
          </p:cNvSpPr>
          <p:nvPr>
            <p:ph idx="1"/>
          </p:nvPr>
        </p:nvSpPr>
        <p:spPr>
          <a:xfrm>
            <a:off x="760022" y="1516169"/>
            <a:ext cx="574998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0958055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_10">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15" name="Picture Placeholder 16">
            <a:extLst>
              <a:ext uri="{FF2B5EF4-FFF2-40B4-BE49-F238E27FC236}">
                <a16:creationId xmlns:a16="http://schemas.microsoft.com/office/drawing/2014/main" id="{2616D741-60B5-FE42-B5CF-3A8072368F02}"/>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6" name="Picture Placeholder 16">
            <a:extLst>
              <a:ext uri="{FF2B5EF4-FFF2-40B4-BE49-F238E27FC236}">
                <a16:creationId xmlns:a16="http://schemas.microsoft.com/office/drawing/2014/main" id="{693578B5-68F5-F94B-AEE5-51FAD553575F}"/>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Picture Placeholder 16">
            <a:extLst>
              <a:ext uri="{FF2B5EF4-FFF2-40B4-BE49-F238E27FC236}">
                <a16:creationId xmlns:a16="http://schemas.microsoft.com/office/drawing/2014/main" id="{8DEF9416-E540-FF4D-8E17-20F34EE02444}"/>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8" name="Picture Placeholder 16">
            <a:extLst>
              <a:ext uri="{FF2B5EF4-FFF2-40B4-BE49-F238E27FC236}">
                <a16:creationId xmlns:a16="http://schemas.microsoft.com/office/drawing/2014/main" id="{61B8CCEB-1DFA-2948-958A-9A57042509F5}"/>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9" name="Picture Placeholder 16">
            <a:extLst>
              <a:ext uri="{FF2B5EF4-FFF2-40B4-BE49-F238E27FC236}">
                <a16:creationId xmlns:a16="http://schemas.microsoft.com/office/drawing/2014/main" id="{2F63603F-62C5-8149-B93D-2912E9E4950D}"/>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0" name="Picture Placeholder 16">
            <a:extLst>
              <a:ext uri="{FF2B5EF4-FFF2-40B4-BE49-F238E27FC236}">
                <a16:creationId xmlns:a16="http://schemas.microsoft.com/office/drawing/2014/main" id="{226C040B-B388-774F-AEE6-68C98D4E3B4A}"/>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2" name="Picture Placeholder 16">
            <a:extLst>
              <a:ext uri="{FF2B5EF4-FFF2-40B4-BE49-F238E27FC236}">
                <a16:creationId xmlns:a16="http://schemas.microsoft.com/office/drawing/2014/main" id="{229FDC6F-3ECC-E544-9D94-86F82922E691}"/>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4" name="Picture Placeholder 16">
            <a:extLst>
              <a:ext uri="{FF2B5EF4-FFF2-40B4-BE49-F238E27FC236}">
                <a16:creationId xmlns:a16="http://schemas.microsoft.com/office/drawing/2014/main" id="{90330226-D49E-4F44-BAD4-25E5A317D5A0}"/>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5" name="Picture Placeholder 16">
            <a:extLst>
              <a:ext uri="{FF2B5EF4-FFF2-40B4-BE49-F238E27FC236}">
                <a16:creationId xmlns:a16="http://schemas.microsoft.com/office/drawing/2014/main" id="{1DA9631E-7E0A-1444-8BAF-CC2678FD3D50}"/>
              </a:ext>
            </a:extLst>
          </p:cNvPr>
          <p:cNvSpPr>
            <a:spLocks noGrp="1"/>
          </p:cNvSpPr>
          <p:nvPr>
            <p:ph type="pic" sz="quarter" idx="53" hasCustomPrompt="1"/>
          </p:nvPr>
        </p:nvSpPr>
        <p:spPr>
          <a:xfrm>
            <a:off x="798078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6" name="Picture Placeholder 16">
            <a:extLst>
              <a:ext uri="{FF2B5EF4-FFF2-40B4-BE49-F238E27FC236}">
                <a16:creationId xmlns:a16="http://schemas.microsoft.com/office/drawing/2014/main" id="{E6954E45-BE66-4F48-8426-4EBEE9C5A98C}"/>
              </a:ext>
            </a:extLst>
          </p:cNvPr>
          <p:cNvSpPr>
            <a:spLocks noGrp="1"/>
          </p:cNvSpPr>
          <p:nvPr>
            <p:ph type="pic" sz="quarter" idx="54" hasCustomPrompt="1"/>
          </p:nvPr>
        </p:nvSpPr>
        <p:spPr>
          <a:xfrm>
            <a:off x="888337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7" name="Picture Placeholder 16">
            <a:extLst>
              <a:ext uri="{FF2B5EF4-FFF2-40B4-BE49-F238E27FC236}">
                <a16:creationId xmlns:a16="http://schemas.microsoft.com/office/drawing/2014/main" id="{C11DB180-EA6B-6B4C-B76A-960825D32908}"/>
              </a:ext>
            </a:extLst>
          </p:cNvPr>
          <p:cNvSpPr>
            <a:spLocks noGrp="1"/>
          </p:cNvSpPr>
          <p:nvPr>
            <p:ph type="pic" sz="quarter" idx="55" hasCustomPrompt="1"/>
          </p:nvPr>
        </p:nvSpPr>
        <p:spPr>
          <a:xfrm>
            <a:off x="978597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8" name="Picture Placeholder 16">
            <a:extLst>
              <a:ext uri="{FF2B5EF4-FFF2-40B4-BE49-F238E27FC236}">
                <a16:creationId xmlns:a16="http://schemas.microsoft.com/office/drawing/2014/main" id="{643B6BB2-3583-4B4C-BA63-9ECAC38736CF}"/>
              </a:ext>
            </a:extLst>
          </p:cNvPr>
          <p:cNvSpPr>
            <a:spLocks noGrp="1"/>
          </p:cNvSpPr>
          <p:nvPr>
            <p:ph type="pic" sz="quarter" idx="56" hasCustomPrompt="1"/>
          </p:nvPr>
        </p:nvSpPr>
        <p:spPr>
          <a:xfrm>
            <a:off x="10688563"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9" name="Text Placeholder 2">
            <a:extLst>
              <a:ext uri="{FF2B5EF4-FFF2-40B4-BE49-F238E27FC236}">
                <a16:creationId xmlns:a16="http://schemas.microsoft.com/office/drawing/2014/main" id="{BAF82FA5-B4F4-4907-8053-44C5A6A0614D}"/>
              </a:ext>
            </a:extLst>
          </p:cNvPr>
          <p:cNvSpPr>
            <a:spLocks noGrp="1"/>
          </p:cNvSpPr>
          <p:nvPr>
            <p:ph idx="1"/>
          </p:nvPr>
        </p:nvSpPr>
        <p:spPr>
          <a:xfrm>
            <a:off x="760021" y="1629682"/>
            <a:ext cx="10671955" cy="30947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6522782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_11">
    <p:spTree>
      <p:nvGrpSpPr>
        <p:cNvPr id="1" name=""/>
        <p:cNvGrpSpPr/>
        <p:nvPr/>
      </p:nvGrpSpPr>
      <p:grpSpPr>
        <a:xfrm>
          <a:off x="0" y="0"/>
          <a:ext cx="0" cy="0"/>
          <a:chOff x="0" y="0"/>
          <a:chExt cx="0" cy="0"/>
        </a:xfrm>
      </p:grpSpPr>
      <p:sp>
        <p:nvSpPr>
          <p:cNvPr id="81" name="Picture Placeholder 16">
            <a:extLst>
              <a:ext uri="{FF2B5EF4-FFF2-40B4-BE49-F238E27FC236}">
                <a16:creationId xmlns:a16="http://schemas.microsoft.com/office/drawing/2014/main" id="{0BBBDA6A-F9CA-B445-A431-83FA14550B01}"/>
              </a:ext>
            </a:extLst>
          </p:cNvPr>
          <p:cNvSpPr>
            <a:spLocks noGrp="1"/>
          </p:cNvSpPr>
          <p:nvPr>
            <p:ph type="pic" sz="quarter" idx="44" hasCustomPrompt="1"/>
          </p:nvPr>
        </p:nvSpPr>
        <p:spPr>
          <a:xfrm>
            <a:off x="623393"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51" name="Picture Placeholder 16">
            <a:extLst>
              <a:ext uri="{FF2B5EF4-FFF2-40B4-BE49-F238E27FC236}">
                <a16:creationId xmlns:a16="http://schemas.microsoft.com/office/drawing/2014/main" id="{8E9B4194-6A65-4847-BF73-830223544E7A}"/>
              </a:ext>
            </a:extLst>
          </p:cNvPr>
          <p:cNvSpPr>
            <a:spLocks noGrp="1"/>
          </p:cNvSpPr>
          <p:nvPr>
            <p:ph type="pic" sz="quarter" idx="47" hasCustomPrompt="1"/>
          </p:nvPr>
        </p:nvSpPr>
        <p:spPr>
          <a:xfrm>
            <a:off x="1860086"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54" name="Picture Placeholder 16">
            <a:extLst>
              <a:ext uri="{FF2B5EF4-FFF2-40B4-BE49-F238E27FC236}">
                <a16:creationId xmlns:a16="http://schemas.microsoft.com/office/drawing/2014/main" id="{5B022467-1EBA-044F-8418-885A5EE18933}"/>
              </a:ext>
            </a:extLst>
          </p:cNvPr>
          <p:cNvSpPr>
            <a:spLocks noGrp="1"/>
          </p:cNvSpPr>
          <p:nvPr>
            <p:ph type="pic" sz="quarter" idx="50" hasCustomPrompt="1"/>
          </p:nvPr>
        </p:nvSpPr>
        <p:spPr>
          <a:xfrm>
            <a:off x="3096779"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3" name="Picture Placeholder 16">
            <a:extLst>
              <a:ext uri="{FF2B5EF4-FFF2-40B4-BE49-F238E27FC236}">
                <a16:creationId xmlns:a16="http://schemas.microsoft.com/office/drawing/2014/main" id="{0D2921CB-4CC2-2C46-AD1F-54E7F6A53076}"/>
              </a:ext>
            </a:extLst>
          </p:cNvPr>
          <p:cNvSpPr>
            <a:spLocks noGrp="1"/>
          </p:cNvSpPr>
          <p:nvPr>
            <p:ph type="pic" sz="quarter" idx="53" hasCustomPrompt="1"/>
          </p:nvPr>
        </p:nvSpPr>
        <p:spPr>
          <a:xfrm>
            <a:off x="4333472"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6" name="Picture Placeholder 16">
            <a:extLst>
              <a:ext uri="{FF2B5EF4-FFF2-40B4-BE49-F238E27FC236}">
                <a16:creationId xmlns:a16="http://schemas.microsoft.com/office/drawing/2014/main" id="{933F0EF5-5A81-A04D-9E31-C3933327C421}"/>
              </a:ext>
            </a:extLst>
          </p:cNvPr>
          <p:cNvSpPr>
            <a:spLocks noGrp="1"/>
          </p:cNvSpPr>
          <p:nvPr>
            <p:ph type="pic" sz="quarter" idx="56" hasCustomPrompt="1"/>
          </p:nvPr>
        </p:nvSpPr>
        <p:spPr>
          <a:xfrm>
            <a:off x="5570165"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9" name="Picture Placeholder 16">
            <a:extLst>
              <a:ext uri="{FF2B5EF4-FFF2-40B4-BE49-F238E27FC236}">
                <a16:creationId xmlns:a16="http://schemas.microsoft.com/office/drawing/2014/main" id="{434EE0E1-8E22-6E4B-B316-D6EEB3FA23A7}"/>
              </a:ext>
            </a:extLst>
          </p:cNvPr>
          <p:cNvSpPr>
            <a:spLocks noGrp="1"/>
          </p:cNvSpPr>
          <p:nvPr>
            <p:ph type="pic" sz="quarter" idx="59" hasCustomPrompt="1"/>
          </p:nvPr>
        </p:nvSpPr>
        <p:spPr>
          <a:xfrm>
            <a:off x="6806858"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2" name="Picture Placeholder 16">
            <a:extLst>
              <a:ext uri="{FF2B5EF4-FFF2-40B4-BE49-F238E27FC236}">
                <a16:creationId xmlns:a16="http://schemas.microsoft.com/office/drawing/2014/main" id="{040FA3A6-61D0-BD44-859E-8D12772C9FC3}"/>
              </a:ext>
            </a:extLst>
          </p:cNvPr>
          <p:cNvSpPr>
            <a:spLocks noGrp="1"/>
          </p:cNvSpPr>
          <p:nvPr>
            <p:ph type="pic" sz="quarter" idx="62" hasCustomPrompt="1"/>
          </p:nvPr>
        </p:nvSpPr>
        <p:spPr>
          <a:xfrm>
            <a:off x="8043551"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5" name="Picture Placeholder 16">
            <a:extLst>
              <a:ext uri="{FF2B5EF4-FFF2-40B4-BE49-F238E27FC236}">
                <a16:creationId xmlns:a16="http://schemas.microsoft.com/office/drawing/2014/main" id="{63187D56-AD12-EF46-A61A-E72669880C57}"/>
              </a:ext>
            </a:extLst>
          </p:cNvPr>
          <p:cNvSpPr>
            <a:spLocks noGrp="1"/>
          </p:cNvSpPr>
          <p:nvPr>
            <p:ph type="pic" sz="quarter" idx="65" hasCustomPrompt="1"/>
          </p:nvPr>
        </p:nvSpPr>
        <p:spPr>
          <a:xfrm>
            <a:off x="9280244"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8" name="Picture Placeholder 16">
            <a:extLst>
              <a:ext uri="{FF2B5EF4-FFF2-40B4-BE49-F238E27FC236}">
                <a16:creationId xmlns:a16="http://schemas.microsoft.com/office/drawing/2014/main" id="{A816898D-B23F-3A4D-8D61-9441E99543B4}"/>
              </a:ext>
            </a:extLst>
          </p:cNvPr>
          <p:cNvSpPr>
            <a:spLocks noGrp="1"/>
          </p:cNvSpPr>
          <p:nvPr>
            <p:ph type="pic" sz="quarter" idx="68" hasCustomPrompt="1"/>
          </p:nvPr>
        </p:nvSpPr>
        <p:spPr>
          <a:xfrm>
            <a:off x="10516940"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1" name="Picture Placeholder 16">
            <a:extLst>
              <a:ext uri="{FF2B5EF4-FFF2-40B4-BE49-F238E27FC236}">
                <a16:creationId xmlns:a16="http://schemas.microsoft.com/office/drawing/2014/main" id="{FAF6F544-427A-1744-9499-A6A81EAB22B6}"/>
              </a:ext>
            </a:extLst>
          </p:cNvPr>
          <p:cNvSpPr>
            <a:spLocks noGrp="1"/>
          </p:cNvSpPr>
          <p:nvPr>
            <p:ph type="pic" sz="quarter" idx="69" hasCustomPrompt="1"/>
          </p:nvPr>
        </p:nvSpPr>
        <p:spPr>
          <a:xfrm>
            <a:off x="623393"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2" name="Picture Placeholder 16">
            <a:extLst>
              <a:ext uri="{FF2B5EF4-FFF2-40B4-BE49-F238E27FC236}">
                <a16:creationId xmlns:a16="http://schemas.microsoft.com/office/drawing/2014/main" id="{5EFF54B5-EA69-8444-B674-6DF9442FF7C4}"/>
              </a:ext>
            </a:extLst>
          </p:cNvPr>
          <p:cNvSpPr>
            <a:spLocks noGrp="1"/>
          </p:cNvSpPr>
          <p:nvPr>
            <p:ph type="pic" sz="quarter" idx="70" hasCustomPrompt="1"/>
          </p:nvPr>
        </p:nvSpPr>
        <p:spPr>
          <a:xfrm>
            <a:off x="1860086"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3" name="Picture Placeholder 16">
            <a:extLst>
              <a:ext uri="{FF2B5EF4-FFF2-40B4-BE49-F238E27FC236}">
                <a16:creationId xmlns:a16="http://schemas.microsoft.com/office/drawing/2014/main" id="{ED512E68-7A4A-AB40-9B40-EC82C8C555D1}"/>
              </a:ext>
            </a:extLst>
          </p:cNvPr>
          <p:cNvSpPr>
            <a:spLocks noGrp="1"/>
          </p:cNvSpPr>
          <p:nvPr>
            <p:ph type="pic" sz="quarter" idx="71" hasCustomPrompt="1"/>
          </p:nvPr>
        </p:nvSpPr>
        <p:spPr>
          <a:xfrm>
            <a:off x="3096779"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4" name="Picture Placeholder 16">
            <a:extLst>
              <a:ext uri="{FF2B5EF4-FFF2-40B4-BE49-F238E27FC236}">
                <a16:creationId xmlns:a16="http://schemas.microsoft.com/office/drawing/2014/main" id="{D0EFFCEB-99F8-4847-B723-217E0201AF75}"/>
              </a:ext>
            </a:extLst>
          </p:cNvPr>
          <p:cNvSpPr>
            <a:spLocks noGrp="1"/>
          </p:cNvSpPr>
          <p:nvPr>
            <p:ph type="pic" sz="quarter" idx="72" hasCustomPrompt="1"/>
          </p:nvPr>
        </p:nvSpPr>
        <p:spPr>
          <a:xfrm>
            <a:off x="4333472"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5" name="Picture Placeholder 16">
            <a:extLst>
              <a:ext uri="{FF2B5EF4-FFF2-40B4-BE49-F238E27FC236}">
                <a16:creationId xmlns:a16="http://schemas.microsoft.com/office/drawing/2014/main" id="{7AC15645-6CC8-0144-AD3A-CFA54C8AD833}"/>
              </a:ext>
            </a:extLst>
          </p:cNvPr>
          <p:cNvSpPr>
            <a:spLocks noGrp="1"/>
          </p:cNvSpPr>
          <p:nvPr>
            <p:ph type="pic" sz="quarter" idx="73" hasCustomPrompt="1"/>
          </p:nvPr>
        </p:nvSpPr>
        <p:spPr>
          <a:xfrm>
            <a:off x="5570165"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6" name="Picture Placeholder 16">
            <a:extLst>
              <a:ext uri="{FF2B5EF4-FFF2-40B4-BE49-F238E27FC236}">
                <a16:creationId xmlns:a16="http://schemas.microsoft.com/office/drawing/2014/main" id="{A6A28324-AB04-B847-8ED9-89BA393E9695}"/>
              </a:ext>
            </a:extLst>
          </p:cNvPr>
          <p:cNvSpPr>
            <a:spLocks noGrp="1"/>
          </p:cNvSpPr>
          <p:nvPr>
            <p:ph type="pic" sz="quarter" idx="74" hasCustomPrompt="1"/>
          </p:nvPr>
        </p:nvSpPr>
        <p:spPr>
          <a:xfrm>
            <a:off x="6806858"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7" name="Picture Placeholder 16">
            <a:extLst>
              <a:ext uri="{FF2B5EF4-FFF2-40B4-BE49-F238E27FC236}">
                <a16:creationId xmlns:a16="http://schemas.microsoft.com/office/drawing/2014/main" id="{9DA8339A-BD52-8E44-9CE3-8BED17E0EA23}"/>
              </a:ext>
            </a:extLst>
          </p:cNvPr>
          <p:cNvSpPr>
            <a:spLocks noGrp="1"/>
          </p:cNvSpPr>
          <p:nvPr>
            <p:ph type="pic" sz="quarter" idx="75" hasCustomPrompt="1"/>
          </p:nvPr>
        </p:nvSpPr>
        <p:spPr>
          <a:xfrm>
            <a:off x="8043551"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8" name="Picture Placeholder 16">
            <a:extLst>
              <a:ext uri="{FF2B5EF4-FFF2-40B4-BE49-F238E27FC236}">
                <a16:creationId xmlns:a16="http://schemas.microsoft.com/office/drawing/2014/main" id="{9FBD4F91-73E9-3D46-960C-1413D5C847E3}"/>
              </a:ext>
            </a:extLst>
          </p:cNvPr>
          <p:cNvSpPr>
            <a:spLocks noGrp="1"/>
          </p:cNvSpPr>
          <p:nvPr>
            <p:ph type="pic" sz="quarter" idx="76" hasCustomPrompt="1"/>
          </p:nvPr>
        </p:nvSpPr>
        <p:spPr>
          <a:xfrm>
            <a:off x="9280244"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9" name="Picture Placeholder 16">
            <a:extLst>
              <a:ext uri="{FF2B5EF4-FFF2-40B4-BE49-F238E27FC236}">
                <a16:creationId xmlns:a16="http://schemas.microsoft.com/office/drawing/2014/main" id="{6490A8E3-91A8-F749-AAEA-25643057253A}"/>
              </a:ext>
            </a:extLst>
          </p:cNvPr>
          <p:cNvSpPr>
            <a:spLocks noGrp="1"/>
          </p:cNvSpPr>
          <p:nvPr>
            <p:ph type="pic" sz="quarter" idx="77" hasCustomPrompt="1"/>
          </p:nvPr>
        </p:nvSpPr>
        <p:spPr>
          <a:xfrm>
            <a:off x="10516940"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0" name="Picture Placeholder 16">
            <a:extLst>
              <a:ext uri="{FF2B5EF4-FFF2-40B4-BE49-F238E27FC236}">
                <a16:creationId xmlns:a16="http://schemas.microsoft.com/office/drawing/2014/main" id="{2B19246F-32A7-8A4D-B63E-3FB2C64FD0E1}"/>
              </a:ext>
            </a:extLst>
          </p:cNvPr>
          <p:cNvSpPr>
            <a:spLocks noGrp="1"/>
          </p:cNvSpPr>
          <p:nvPr>
            <p:ph type="pic" sz="quarter" idx="78" hasCustomPrompt="1"/>
          </p:nvPr>
        </p:nvSpPr>
        <p:spPr>
          <a:xfrm>
            <a:off x="623393"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1" name="Picture Placeholder 16">
            <a:extLst>
              <a:ext uri="{FF2B5EF4-FFF2-40B4-BE49-F238E27FC236}">
                <a16:creationId xmlns:a16="http://schemas.microsoft.com/office/drawing/2014/main" id="{D67158EB-921A-FB4B-AE48-3B76B5A90AB9}"/>
              </a:ext>
            </a:extLst>
          </p:cNvPr>
          <p:cNvSpPr>
            <a:spLocks noGrp="1"/>
          </p:cNvSpPr>
          <p:nvPr>
            <p:ph type="pic" sz="quarter" idx="79" hasCustomPrompt="1"/>
          </p:nvPr>
        </p:nvSpPr>
        <p:spPr>
          <a:xfrm>
            <a:off x="1860086"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2" name="Picture Placeholder 16">
            <a:extLst>
              <a:ext uri="{FF2B5EF4-FFF2-40B4-BE49-F238E27FC236}">
                <a16:creationId xmlns:a16="http://schemas.microsoft.com/office/drawing/2014/main" id="{CF19F17A-5CD9-304D-93EB-75C7D5EE593B}"/>
              </a:ext>
            </a:extLst>
          </p:cNvPr>
          <p:cNvSpPr>
            <a:spLocks noGrp="1"/>
          </p:cNvSpPr>
          <p:nvPr>
            <p:ph type="pic" sz="quarter" idx="80" hasCustomPrompt="1"/>
          </p:nvPr>
        </p:nvSpPr>
        <p:spPr>
          <a:xfrm>
            <a:off x="3096779"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3" name="Picture Placeholder 16">
            <a:extLst>
              <a:ext uri="{FF2B5EF4-FFF2-40B4-BE49-F238E27FC236}">
                <a16:creationId xmlns:a16="http://schemas.microsoft.com/office/drawing/2014/main" id="{5B2CB042-CCF5-F246-B392-A933AE9E7069}"/>
              </a:ext>
            </a:extLst>
          </p:cNvPr>
          <p:cNvSpPr>
            <a:spLocks noGrp="1"/>
          </p:cNvSpPr>
          <p:nvPr>
            <p:ph type="pic" sz="quarter" idx="81" hasCustomPrompt="1"/>
          </p:nvPr>
        </p:nvSpPr>
        <p:spPr>
          <a:xfrm>
            <a:off x="4333472"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4" name="Picture Placeholder 16">
            <a:extLst>
              <a:ext uri="{FF2B5EF4-FFF2-40B4-BE49-F238E27FC236}">
                <a16:creationId xmlns:a16="http://schemas.microsoft.com/office/drawing/2014/main" id="{5B65732B-777F-4F4F-94A4-08805EEA2C8A}"/>
              </a:ext>
            </a:extLst>
          </p:cNvPr>
          <p:cNvSpPr>
            <a:spLocks noGrp="1"/>
          </p:cNvSpPr>
          <p:nvPr>
            <p:ph type="pic" sz="quarter" idx="82" hasCustomPrompt="1"/>
          </p:nvPr>
        </p:nvSpPr>
        <p:spPr>
          <a:xfrm>
            <a:off x="5570165"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5" name="Picture Placeholder 16">
            <a:extLst>
              <a:ext uri="{FF2B5EF4-FFF2-40B4-BE49-F238E27FC236}">
                <a16:creationId xmlns:a16="http://schemas.microsoft.com/office/drawing/2014/main" id="{93D2E027-5E7C-C543-814B-8698CEC9056B}"/>
              </a:ext>
            </a:extLst>
          </p:cNvPr>
          <p:cNvSpPr>
            <a:spLocks noGrp="1"/>
          </p:cNvSpPr>
          <p:nvPr>
            <p:ph type="pic" sz="quarter" idx="83" hasCustomPrompt="1"/>
          </p:nvPr>
        </p:nvSpPr>
        <p:spPr>
          <a:xfrm>
            <a:off x="6806858"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6" name="Picture Placeholder 16">
            <a:extLst>
              <a:ext uri="{FF2B5EF4-FFF2-40B4-BE49-F238E27FC236}">
                <a16:creationId xmlns:a16="http://schemas.microsoft.com/office/drawing/2014/main" id="{61E3B629-0B4F-1B47-9E56-4B29E9F0AF57}"/>
              </a:ext>
            </a:extLst>
          </p:cNvPr>
          <p:cNvSpPr>
            <a:spLocks noGrp="1"/>
          </p:cNvSpPr>
          <p:nvPr>
            <p:ph type="pic" sz="quarter" idx="84" hasCustomPrompt="1"/>
          </p:nvPr>
        </p:nvSpPr>
        <p:spPr>
          <a:xfrm>
            <a:off x="8043551"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7" name="Picture Placeholder 16">
            <a:extLst>
              <a:ext uri="{FF2B5EF4-FFF2-40B4-BE49-F238E27FC236}">
                <a16:creationId xmlns:a16="http://schemas.microsoft.com/office/drawing/2014/main" id="{EBCDC197-A607-4E44-B4BD-87E1BE84C5A9}"/>
              </a:ext>
            </a:extLst>
          </p:cNvPr>
          <p:cNvSpPr>
            <a:spLocks noGrp="1"/>
          </p:cNvSpPr>
          <p:nvPr>
            <p:ph type="pic" sz="quarter" idx="85" hasCustomPrompt="1"/>
          </p:nvPr>
        </p:nvSpPr>
        <p:spPr>
          <a:xfrm>
            <a:off x="9280244"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8" name="Picture Placeholder 16">
            <a:extLst>
              <a:ext uri="{FF2B5EF4-FFF2-40B4-BE49-F238E27FC236}">
                <a16:creationId xmlns:a16="http://schemas.microsoft.com/office/drawing/2014/main" id="{54CB04A0-9C88-E34B-8E55-73723DBDAB7F}"/>
              </a:ext>
            </a:extLst>
          </p:cNvPr>
          <p:cNvSpPr>
            <a:spLocks noGrp="1"/>
          </p:cNvSpPr>
          <p:nvPr>
            <p:ph type="pic" sz="quarter" idx="86" hasCustomPrompt="1"/>
          </p:nvPr>
        </p:nvSpPr>
        <p:spPr>
          <a:xfrm>
            <a:off x="10516940"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Tree>
    <p:extLst>
      <p:ext uri="{BB962C8B-B14F-4D97-AF65-F5344CB8AC3E}">
        <p14:creationId xmlns:p14="http://schemas.microsoft.com/office/powerpoint/2010/main" val="919458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_12">
    <p:spTree>
      <p:nvGrpSpPr>
        <p:cNvPr id="1" name=""/>
        <p:cNvGrpSpPr/>
        <p:nvPr/>
      </p:nvGrpSpPr>
      <p:grpSpPr>
        <a:xfrm>
          <a:off x="0" y="0"/>
          <a:ext cx="0" cy="0"/>
          <a:chOff x="0" y="0"/>
          <a:chExt cx="0" cy="0"/>
        </a:xfrm>
      </p:grpSpPr>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0" name="Text Placeholder 2">
            <a:extLst>
              <a:ext uri="{FF2B5EF4-FFF2-40B4-BE49-F238E27FC236}">
                <a16:creationId xmlns:a16="http://schemas.microsoft.com/office/drawing/2014/main" id="{10EAC6D1-9458-1845-A3ED-0070C6345DC1}"/>
              </a:ext>
            </a:extLst>
          </p:cNvPr>
          <p:cNvSpPr>
            <a:spLocks noGrp="1"/>
          </p:cNvSpPr>
          <p:nvPr>
            <p:ph type="body" sz="quarter" idx="53"/>
          </p:nvPr>
        </p:nvSpPr>
        <p:spPr>
          <a:xfrm>
            <a:off x="760022" y="1673448"/>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1" name="Text Placeholder 2">
            <a:extLst>
              <a:ext uri="{FF2B5EF4-FFF2-40B4-BE49-F238E27FC236}">
                <a16:creationId xmlns:a16="http://schemas.microsoft.com/office/drawing/2014/main" id="{E80B4724-34E9-504B-AA14-725DA22A97BD}"/>
              </a:ext>
            </a:extLst>
          </p:cNvPr>
          <p:cNvSpPr>
            <a:spLocks noGrp="1"/>
          </p:cNvSpPr>
          <p:nvPr>
            <p:ph type="body" sz="quarter" idx="54"/>
          </p:nvPr>
        </p:nvSpPr>
        <p:spPr>
          <a:xfrm>
            <a:off x="2924690" y="1673448"/>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2" name="Text Placeholder 2">
            <a:extLst>
              <a:ext uri="{FF2B5EF4-FFF2-40B4-BE49-F238E27FC236}">
                <a16:creationId xmlns:a16="http://schemas.microsoft.com/office/drawing/2014/main" id="{D25A0161-2033-8F42-A64D-AC0A2C79FA7D}"/>
              </a:ext>
            </a:extLst>
          </p:cNvPr>
          <p:cNvSpPr>
            <a:spLocks noGrp="1"/>
          </p:cNvSpPr>
          <p:nvPr>
            <p:ph type="body" sz="quarter" idx="55"/>
          </p:nvPr>
        </p:nvSpPr>
        <p:spPr>
          <a:xfrm>
            <a:off x="5089358" y="1673448"/>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3" name="Text Placeholder 2">
            <a:extLst>
              <a:ext uri="{FF2B5EF4-FFF2-40B4-BE49-F238E27FC236}">
                <a16:creationId xmlns:a16="http://schemas.microsoft.com/office/drawing/2014/main" id="{4BF822F0-4FA4-074B-A30C-CE50EFE01879}"/>
              </a:ext>
            </a:extLst>
          </p:cNvPr>
          <p:cNvSpPr>
            <a:spLocks noGrp="1"/>
          </p:cNvSpPr>
          <p:nvPr>
            <p:ph type="body" sz="quarter" idx="56"/>
          </p:nvPr>
        </p:nvSpPr>
        <p:spPr>
          <a:xfrm>
            <a:off x="7254026" y="1673448"/>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4" name="Text Placeholder 2">
            <a:extLst>
              <a:ext uri="{FF2B5EF4-FFF2-40B4-BE49-F238E27FC236}">
                <a16:creationId xmlns:a16="http://schemas.microsoft.com/office/drawing/2014/main" id="{5C7865B2-DBCE-204F-918D-383BC5D05B0D}"/>
              </a:ext>
            </a:extLst>
          </p:cNvPr>
          <p:cNvSpPr>
            <a:spLocks noGrp="1"/>
          </p:cNvSpPr>
          <p:nvPr>
            <p:ph type="body" sz="quarter" idx="57"/>
          </p:nvPr>
        </p:nvSpPr>
        <p:spPr>
          <a:xfrm>
            <a:off x="9418694" y="1673448"/>
            <a:ext cx="2014887" cy="2006598"/>
          </a:xfrm>
          <a:prstGeom prst="parallelogram">
            <a:avLst>
              <a:gd name="adj" fmla="val 6661"/>
            </a:avLst>
          </a:prstGeom>
          <a:solidFill>
            <a:srgbClr val="0057B7"/>
          </a:solidFill>
        </p:spPr>
        <p:txBody>
          <a:bodyPr lIns="0" tIns="0" rIns="0" bIns="0" anchor="t"/>
          <a:lstStyle>
            <a:lvl1pPr marL="0" indent="0" algn="l">
              <a:buNone/>
              <a:defRPr sz="1100">
                <a:solidFill>
                  <a:schemeClr val="accent2"/>
                </a:solidFill>
              </a:defRPr>
            </a:lvl1pPr>
          </a:lstStyle>
          <a:p>
            <a:pPr lvl="0"/>
            <a:r>
              <a:rPr lang="en-GB" dirty="0"/>
              <a:t>Click to edit</a:t>
            </a:r>
            <a:endParaRPr lang="en-EE" dirty="0"/>
          </a:p>
        </p:txBody>
      </p:sp>
      <p:sp>
        <p:nvSpPr>
          <p:cNvPr id="65" name="Text Placeholder 2">
            <a:extLst>
              <a:ext uri="{FF2B5EF4-FFF2-40B4-BE49-F238E27FC236}">
                <a16:creationId xmlns:a16="http://schemas.microsoft.com/office/drawing/2014/main" id="{07BC1654-DC6A-2D47-B300-5268B6A1D6A5}"/>
              </a:ext>
            </a:extLst>
          </p:cNvPr>
          <p:cNvSpPr>
            <a:spLocks noGrp="1"/>
          </p:cNvSpPr>
          <p:nvPr>
            <p:ph type="body" sz="quarter" idx="58"/>
          </p:nvPr>
        </p:nvSpPr>
        <p:spPr>
          <a:xfrm>
            <a:off x="1765862" y="3877152"/>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6" name="Text Placeholder 2">
            <a:extLst>
              <a:ext uri="{FF2B5EF4-FFF2-40B4-BE49-F238E27FC236}">
                <a16:creationId xmlns:a16="http://schemas.microsoft.com/office/drawing/2014/main" id="{850879FE-57B5-204E-95D4-5CFF6184CEB5}"/>
              </a:ext>
            </a:extLst>
          </p:cNvPr>
          <p:cNvSpPr>
            <a:spLocks noGrp="1"/>
          </p:cNvSpPr>
          <p:nvPr>
            <p:ph type="body" sz="quarter" idx="59"/>
          </p:nvPr>
        </p:nvSpPr>
        <p:spPr>
          <a:xfrm>
            <a:off x="3944950" y="3877152"/>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7" name="Text Placeholder 2">
            <a:extLst>
              <a:ext uri="{FF2B5EF4-FFF2-40B4-BE49-F238E27FC236}">
                <a16:creationId xmlns:a16="http://schemas.microsoft.com/office/drawing/2014/main" id="{321C1C70-0A81-4749-AB4E-37D6D5F504CB}"/>
              </a:ext>
            </a:extLst>
          </p:cNvPr>
          <p:cNvSpPr>
            <a:spLocks noGrp="1"/>
          </p:cNvSpPr>
          <p:nvPr>
            <p:ph type="body" sz="quarter" idx="60"/>
          </p:nvPr>
        </p:nvSpPr>
        <p:spPr>
          <a:xfrm>
            <a:off x="6124038" y="3877152"/>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
        <p:nvSpPr>
          <p:cNvPr id="68" name="Text Placeholder 2">
            <a:extLst>
              <a:ext uri="{FF2B5EF4-FFF2-40B4-BE49-F238E27FC236}">
                <a16:creationId xmlns:a16="http://schemas.microsoft.com/office/drawing/2014/main" id="{AFE2BACC-86C7-4D4F-9D4C-5784A5094981}"/>
              </a:ext>
            </a:extLst>
          </p:cNvPr>
          <p:cNvSpPr>
            <a:spLocks noGrp="1"/>
          </p:cNvSpPr>
          <p:nvPr>
            <p:ph type="body" sz="quarter" idx="61"/>
          </p:nvPr>
        </p:nvSpPr>
        <p:spPr>
          <a:xfrm>
            <a:off x="8303126" y="3877152"/>
            <a:ext cx="2014887" cy="2006598"/>
          </a:xfrm>
          <a:prstGeom prst="parallelogram">
            <a:avLst>
              <a:gd name="adj" fmla="val 6661"/>
            </a:avLst>
          </a:prstGeom>
          <a:solidFill>
            <a:srgbClr val="0057B7"/>
          </a:solidFill>
        </p:spPr>
        <p:txBody>
          <a:bodyPr lIns="0" tIns="0" rIns="0" bIns="0" anchor="t"/>
          <a:lstStyle>
            <a:lvl1pPr marL="0" indent="0" algn="l">
              <a:buFontTx/>
              <a:buNone/>
              <a:defRPr sz="1100">
                <a:solidFill>
                  <a:schemeClr val="accent2"/>
                </a:solidFill>
              </a:defRPr>
            </a:lvl1pPr>
          </a:lstStyle>
          <a:p>
            <a:pPr lvl="0"/>
            <a:r>
              <a:rPr lang="en-GB" dirty="0"/>
              <a:t>Click to edit</a:t>
            </a:r>
            <a:endParaRPr lang="en-EE" dirty="0"/>
          </a:p>
        </p:txBody>
      </p:sp>
    </p:spTree>
    <p:extLst>
      <p:ext uri="{BB962C8B-B14F-4D97-AF65-F5344CB8AC3E}">
        <p14:creationId xmlns:p14="http://schemas.microsoft.com/office/powerpoint/2010/main" val="21767074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_13">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7" name="Picture Placeholder 7">
            <a:extLst>
              <a:ext uri="{FF2B5EF4-FFF2-40B4-BE49-F238E27FC236}">
                <a16:creationId xmlns:a16="http://schemas.microsoft.com/office/drawing/2014/main" id="{266280AE-54CA-6B4B-8EB3-5DC221B283C0}"/>
              </a:ext>
            </a:extLst>
          </p:cNvPr>
          <p:cNvSpPr>
            <a:spLocks noGrp="1"/>
          </p:cNvSpPr>
          <p:nvPr>
            <p:ph type="pic" sz="quarter" idx="12" hasCustomPrompt="1"/>
          </p:nvPr>
        </p:nvSpPr>
        <p:spPr>
          <a:xfrm>
            <a:off x="8609994" y="1510981"/>
            <a:ext cx="2578148" cy="2431362"/>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18" name="Text Placeholder 19">
            <a:extLst>
              <a:ext uri="{FF2B5EF4-FFF2-40B4-BE49-F238E27FC236}">
                <a16:creationId xmlns:a16="http://schemas.microsoft.com/office/drawing/2014/main" id="{6BF368C3-E72E-6841-9100-6780E5040379}"/>
              </a:ext>
            </a:extLst>
          </p:cNvPr>
          <p:cNvSpPr>
            <a:spLocks noGrp="1"/>
          </p:cNvSpPr>
          <p:nvPr>
            <p:ph type="body" sz="quarter" idx="24" hasCustomPrompt="1"/>
          </p:nvPr>
        </p:nvSpPr>
        <p:spPr>
          <a:xfrm>
            <a:off x="9180576" y="3508252"/>
            <a:ext cx="2251402" cy="864000"/>
          </a:xfrm>
          <a:prstGeom prst="rect">
            <a:avLst/>
          </a:prstGeom>
          <a:solidFill>
            <a:srgbClr val="0057B7"/>
          </a:solidFill>
        </p:spPr>
        <p:txBody>
          <a:bodyPr lIns="144000" tIns="108000" rIns="72000" bIns="72000" anchor="t" anchorCtr="0"/>
          <a:lstStyle>
            <a:lvl1pPr marL="0" indent="0" algn="l" defTabSz="914400" rtl="0" eaLnBrk="1" latinLnBrk="0" hangingPunct="1">
              <a:lnSpc>
                <a:spcPct val="100000"/>
              </a:lnSpc>
              <a:spcBef>
                <a:spcPct val="0"/>
              </a:spcBef>
              <a:buFontTx/>
              <a:buNone/>
              <a:defRPr lang="en-GB" sz="1100" b="1" i="0" kern="1200" dirty="0" smtClean="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Phone number</a:t>
            </a:r>
            <a:br>
              <a:rPr lang="en-US" b="0" noProof="0" dirty="0"/>
            </a:br>
            <a:r>
              <a:rPr lang="en-US" b="0" noProof="0" dirty="0"/>
              <a:t>E-mail</a:t>
            </a:r>
            <a:endParaRPr lang="en-US" dirty="0"/>
          </a:p>
        </p:txBody>
      </p:sp>
      <p:sp>
        <p:nvSpPr>
          <p:cNvPr id="29" name="Picture Placeholder 16">
            <a:extLst>
              <a:ext uri="{FF2B5EF4-FFF2-40B4-BE49-F238E27FC236}">
                <a16:creationId xmlns:a16="http://schemas.microsoft.com/office/drawing/2014/main" id="{08C3468B-F757-3E4D-A02E-9767DCA7C620}"/>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0" name="Picture Placeholder 16">
            <a:extLst>
              <a:ext uri="{FF2B5EF4-FFF2-40B4-BE49-F238E27FC236}">
                <a16:creationId xmlns:a16="http://schemas.microsoft.com/office/drawing/2014/main" id="{6BD72315-396F-4940-90FA-6204C599C86B}"/>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1" name="Picture Placeholder 16">
            <a:extLst>
              <a:ext uri="{FF2B5EF4-FFF2-40B4-BE49-F238E27FC236}">
                <a16:creationId xmlns:a16="http://schemas.microsoft.com/office/drawing/2014/main" id="{C56AF655-C2B9-7249-AAA7-5B260918A59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2" name="Picture Placeholder 16">
            <a:extLst>
              <a:ext uri="{FF2B5EF4-FFF2-40B4-BE49-F238E27FC236}">
                <a16:creationId xmlns:a16="http://schemas.microsoft.com/office/drawing/2014/main" id="{5E025416-122A-C74C-B81D-CBA05BC8E554}"/>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3" name="Picture Placeholder 16">
            <a:extLst>
              <a:ext uri="{FF2B5EF4-FFF2-40B4-BE49-F238E27FC236}">
                <a16:creationId xmlns:a16="http://schemas.microsoft.com/office/drawing/2014/main" id="{B89E24C7-8D98-5B4F-AF2B-48D196F5B2F0}"/>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4" name="Picture Placeholder 16">
            <a:extLst>
              <a:ext uri="{FF2B5EF4-FFF2-40B4-BE49-F238E27FC236}">
                <a16:creationId xmlns:a16="http://schemas.microsoft.com/office/drawing/2014/main" id="{054CDE53-021A-474D-9011-A72C64062C43}"/>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5" name="Picture Placeholder 16">
            <a:extLst>
              <a:ext uri="{FF2B5EF4-FFF2-40B4-BE49-F238E27FC236}">
                <a16:creationId xmlns:a16="http://schemas.microsoft.com/office/drawing/2014/main" id="{A1E4B2E1-82FD-E54C-AB4B-7D7D112FBE94}"/>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6" name="Picture Placeholder 16">
            <a:extLst>
              <a:ext uri="{FF2B5EF4-FFF2-40B4-BE49-F238E27FC236}">
                <a16:creationId xmlns:a16="http://schemas.microsoft.com/office/drawing/2014/main" id="{616F7397-CB9B-434C-A9AC-1FC6F3D05FB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14" name="Text Placeholder 2">
            <a:extLst>
              <a:ext uri="{FF2B5EF4-FFF2-40B4-BE49-F238E27FC236}">
                <a16:creationId xmlns:a16="http://schemas.microsoft.com/office/drawing/2014/main" id="{085134BF-E932-454E-8854-0BEC15FBF568}"/>
              </a:ext>
            </a:extLst>
          </p:cNvPr>
          <p:cNvSpPr>
            <a:spLocks noGrp="1"/>
          </p:cNvSpPr>
          <p:nvPr>
            <p:ph idx="1"/>
          </p:nvPr>
        </p:nvSpPr>
        <p:spPr>
          <a:xfrm>
            <a:off x="760022" y="1510981"/>
            <a:ext cx="7684732" cy="32134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4439700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_14">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8182099" y="1516169"/>
            <a:ext cx="324988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8182099" y="3696973"/>
            <a:ext cx="324988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7"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 name="Text Placeholder 2">
            <a:extLst>
              <a:ext uri="{FF2B5EF4-FFF2-40B4-BE49-F238E27FC236}">
                <a16:creationId xmlns:a16="http://schemas.microsoft.com/office/drawing/2014/main" id="{28F796A4-8B3F-48BC-87EE-A9A402477CFF}"/>
              </a:ext>
            </a:extLst>
          </p:cNvPr>
          <p:cNvSpPr>
            <a:spLocks noGrp="1"/>
          </p:cNvSpPr>
          <p:nvPr>
            <p:ph idx="1"/>
          </p:nvPr>
        </p:nvSpPr>
        <p:spPr>
          <a:xfrm>
            <a:off x="760022" y="1510980"/>
            <a:ext cx="7189879" cy="409556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17344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_15">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9524009" y="1516169"/>
            <a:ext cx="1907969"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9524009" y="3696973"/>
            <a:ext cx="1907970"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8" name="Picture Placeholder 3">
            <a:extLst>
              <a:ext uri="{FF2B5EF4-FFF2-40B4-BE49-F238E27FC236}">
                <a16:creationId xmlns:a16="http://schemas.microsoft.com/office/drawing/2014/main" id="{0E4493E6-D23E-2948-85ED-2347B96A8478}"/>
              </a:ext>
            </a:extLst>
          </p:cNvPr>
          <p:cNvSpPr>
            <a:spLocks noGrp="1"/>
          </p:cNvSpPr>
          <p:nvPr>
            <p:ph type="pic" sz="quarter" idx="14" hasCustomPrompt="1"/>
          </p:nvPr>
        </p:nvSpPr>
        <p:spPr>
          <a:xfrm>
            <a:off x="7327074" y="1516169"/>
            <a:ext cx="1907969"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13" name="Picture Placeholder 3">
            <a:extLst>
              <a:ext uri="{FF2B5EF4-FFF2-40B4-BE49-F238E27FC236}">
                <a16:creationId xmlns:a16="http://schemas.microsoft.com/office/drawing/2014/main" id="{20710991-FA9B-3D42-B46E-556FF8D05B21}"/>
              </a:ext>
            </a:extLst>
          </p:cNvPr>
          <p:cNvSpPr>
            <a:spLocks noGrp="1"/>
          </p:cNvSpPr>
          <p:nvPr>
            <p:ph type="pic" sz="quarter" idx="15" hasCustomPrompt="1"/>
          </p:nvPr>
        </p:nvSpPr>
        <p:spPr>
          <a:xfrm>
            <a:off x="7327074" y="3696973"/>
            <a:ext cx="1907970"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10" name="Text Placeholder 2">
            <a:extLst>
              <a:ext uri="{FF2B5EF4-FFF2-40B4-BE49-F238E27FC236}">
                <a16:creationId xmlns:a16="http://schemas.microsoft.com/office/drawing/2014/main" id="{450F550B-C0BC-470F-B06F-02C0D2726281}"/>
              </a:ext>
            </a:extLst>
          </p:cNvPr>
          <p:cNvSpPr>
            <a:spLocks noGrp="1"/>
          </p:cNvSpPr>
          <p:nvPr>
            <p:ph idx="1"/>
          </p:nvPr>
        </p:nvSpPr>
        <p:spPr>
          <a:xfrm>
            <a:off x="760022" y="1510981"/>
            <a:ext cx="6383056" cy="40955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8337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CC91BAF-7651-47F5-A3D1-57A07DB7EC32}"/>
              </a:ext>
            </a:extLst>
          </p:cNvPr>
          <p:cNvSpPr>
            <a:spLocks noGrp="1"/>
          </p:cNvSpPr>
          <p:nvPr>
            <p:ph type="pic" sz="quarter" idx="12" hasCustomPrompt="1"/>
          </p:nvPr>
        </p:nvSpPr>
        <p:spPr>
          <a:xfrm>
            <a:off x="763007" y="1080181"/>
            <a:ext cx="3312000" cy="3600000"/>
          </a:xfrm>
          <a:prstGeom prst="parallelogram">
            <a:avLst>
              <a:gd name="adj" fmla="val 8532"/>
            </a:avLst>
          </a:prstGeom>
          <a:solidFill>
            <a:schemeClr val="accent2"/>
          </a:solidFill>
          <a:effectLst/>
        </p:spPr>
        <p:txBody>
          <a:bodyPr lIns="0" tIns="0" rIns="0" bIns="0" anchor="ctr"/>
          <a:lstStyle>
            <a:lvl1pPr marL="0" indent="0" algn="ctr">
              <a:buFontTx/>
              <a:buNone/>
              <a:defRPr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5" name="Text Placeholder 2">
            <a:extLst>
              <a:ext uri="{FF2B5EF4-FFF2-40B4-BE49-F238E27FC236}">
                <a16:creationId xmlns:a16="http://schemas.microsoft.com/office/drawing/2014/main" id="{828A586B-D83E-4802-9C43-6CA9BE29C44D}"/>
              </a:ext>
            </a:extLst>
          </p:cNvPr>
          <p:cNvSpPr>
            <a:spLocks noGrp="1"/>
          </p:cNvSpPr>
          <p:nvPr>
            <p:ph type="body" sz="quarter" idx="53" hasCustomPrompt="1"/>
          </p:nvPr>
        </p:nvSpPr>
        <p:spPr>
          <a:xfrm>
            <a:off x="954000" y="4395600"/>
            <a:ext cx="3222000" cy="1576575"/>
          </a:xfrm>
          <a:prstGeom prst="parallelogram">
            <a:avLst>
              <a:gd name="adj" fmla="val 8041"/>
            </a:avLst>
          </a:prstGeom>
          <a:solidFill>
            <a:srgbClr val="0057B7"/>
          </a:solidFill>
        </p:spPr>
        <p:txBody>
          <a:bodyPr lIns="0" tIns="0" rIns="0" bIns="0" anchor="ctr" anchorCtr="0">
            <a:normAutofit/>
          </a:bodyPr>
          <a:lstStyle>
            <a:lvl1pPr marL="144000" indent="-144000" algn="l">
              <a:spcBef>
                <a:spcPts val="0"/>
              </a:spcBef>
              <a:spcAft>
                <a:spcPts val="0"/>
              </a:spcAft>
              <a:buClr>
                <a:schemeClr val="accent2"/>
              </a:buClr>
              <a:buFont typeface="Arial" panose="020B0604020202020204" pitchFamily="34" charset="0"/>
              <a:buChar char="•"/>
              <a:defRPr sz="1200">
                <a:solidFill>
                  <a:srgbClr val="FFFFFF"/>
                </a:solidFill>
              </a:defRPr>
            </a:lvl1pPr>
          </a:lstStyle>
          <a:p>
            <a:pPr lvl="0"/>
            <a:r>
              <a:rPr lang="et-EE" dirty="0"/>
              <a:t>…</a:t>
            </a:r>
          </a:p>
          <a:p>
            <a:pPr lvl="0"/>
            <a:r>
              <a:rPr lang="et-EE" dirty="0"/>
              <a:t>…</a:t>
            </a:r>
          </a:p>
          <a:p>
            <a:pPr lvl="0"/>
            <a:r>
              <a:rPr lang="et-EE" dirty="0"/>
              <a:t>…</a:t>
            </a:r>
            <a:r>
              <a:rPr lang="en-GB" dirty="0"/>
              <a:t>Click to edit</a:t>
            </a:r>
            <a:endParaRPr lang="en-EE" dirty="0"/>
          </a:p>
        </p:txBody>
      </p:sp>
      <p:sp>
        <p:nvSpPr>
          <p:cNvPr id="10" name="Text Placeholder 9">
            <a:extLst>
              <a:ext uri="{FF2B5EF4-FFF2-40B4-BE49-F238E27FC236}">
                <a16:creationId xmlns:a16="http://schemas.microsoft.com/office/drawing/2014/main" id="{551474A2-9F15-415F-9C2F-6C01164FD475}"/>
              </a:ext>
            </a:extLst>
          </p:cNvPr>
          <p:cNvSpPr>
            <a:spLocks noGrp="1"/>
          </p:cNvSpPr>
          <p:nvPr>
            <p:ph type="body" sz="quarter" idx="55" hasCustomPrompt="1"/>
          </p:nvPr>
        </p:nvSpPr>
        <p:spPr>
          <a:xfrm>
            <a:off x="4472676" y="1428168"/>
            <a:ext cx="7259637"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8" name="Text Placeholder 7">
            <a:extLst>
              <a:ext uri="{FF2B5EF4-FFF2-40B4-BE49-F238E27FC236}">
                <a16:creationId xmlns:a16="http://schemas.microsoft.com/office/drawing/2014/main" id="{E4F29E28-EB26-4667-A2C9-2B14B9D17AAF}"/>
              </a:ext>
            </a:extLst>
          </p:cNvPr>
          <p:cNvSpPr>
            <a:spLocks noGrp="1"/>
          </p:cNvSpPr>
          <p:nvPr>
            <p:ph type="body" sz="quarter" idx="57"/>
          </p:nvPr>
        </p:nvSpPr>
        <p:spPr>
          <a:xfrm>
            <a:off x="4471988" y="2228850"/>
            <a:ext cx="7259637" cy="3854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13" name="Text Placeholder 9">
            <a:extLst>
              <a:ext uri="{FF2B5EF4-FFF2-40B4-BE49-F238E27FC236}">
                <a16:creationId xmlns:a16="http://schemas.microsoft.com/office/drawing/2014/main" id="{11BABD50-C513-4598-9062-DAFD20015E55}"/>
              </a:ext>
            </a:extLst>
          </p:cNvPr>
          <p:cNvSpPr>
            <a:spLocks noGrp="1"/>
          </p:cNvSpPr>
          <p:nvPr>
            <p:ph type="body" sz="quarter" idx="58" hasCustomPrompt="1"/>
          </p:nvPr>
        </p:nvSpPr>
        <p:spPr>
          <a:xfrm>
            <a:off x="4471987" y="1104900"/>
            <a:ext cx="7259637" cy="295275"/>
          </a:xfrm>
        </p:spPr>
        <p:txBody>
          <a:bodyPr lIns="90000" tIns="0" rIns="0" bIns="0" anchor="ctr">
            <a:noAutofit/>
          </a:bodyPr>
          <a:lstStyle>
            <a:lvl1pPr marL="0" indent="0">
              <a:spcAft>
                <a:spcPts val="0"/>
              </a:spcAft>
              <a:buNone/>
              <a:defRPr sz="2200" b="1" spc="30" baseline="0">
                <a:solidFill>
                  <a:srgbClr val="0057B7"/>
                </a:solidFill>
              </a:defRPr>
            </a:lvl1pPr>
          </a:lstStyle>
          <a:p>
            <a:pPr lvl="0"/>
            <a:r>
              <a:rPr lang="en-US" noProof="0" dirty="0"/>
              <a:t>Name Surname</a:t>
            </a:r>
          </a:p>
        </p:txBody>
      </p:sp>
      <p:sp>
        <p:nvSpPr>
          <p:cNvPr id="14" name="Text Placeholder 9">
            <a:extLst>
              <a:ext uri="{FF2B5EF4-FFF2-40B4-BE49-F238E27FC236}">
                <a16:creationId xmlns:a16="http://schemas.microsoft.com/office/drawing/2014/main" id="{3DC711D2-29C1-42F5-8011-45EB3899B286}"/>
              </a:ext>
            </a:extLst>
          </p:cNvPr>
          <p:cNvSpPr>
            <a:spLocks noGrp="1"/>
          </p:cNvSpPr>
          <p:nvPr>
            <p:ph type="body" sz="quarter" idx="59" hasCustomPrompt="1"/>
          </p:nvPr>
        </p:nvSpPr>
        <p:spPr>
          <a:xfrm>
            <a:off x="4477845" y="1753573"/>
            <a:ext cx="7259637" cy="295275"/>
          </a:xfrm>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None/>
              <a:tabLst/>
              <a:defRPr/>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+372 665 1888 </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 </a:t>
            </a:r>
            <a:r>
              <a:rPr lang="et-EE" sz="1400" dirty="0" err="1">
                <a:solidFill>
                  <a:srgbClr val="0057B7"/>
                </a:solidFill>
                <a:effectLst/>
                <a:latin typeface="Arial" panose="020B0604020202020204" pitchFamily="34" charset="0"/>
                <a:ea typeface="Calibri" panose="020F0502020204030204" pitchFamily="34" charset="0"/>
                <a:cs typeface="Times New Roman" panose="02020603050405020304" pitchFamily="18" charset="0"/>
              </a:rPr>
              <a:t>name.surname</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@cobalt.legal</a:t>
            </a:r>
            <a:endParaRPr lang="en-GB" sz="1400" dirty="0">
              <a:solidFill>
                <a:srgbClr val="0057B7"/>
              </a:solidFill>
            </a:endParaRPr>
          </a:p>
        </p:txBody>
      </p:sp>
    </p:spTree>
    <p:extLst>
      <p:ext uri="{BB962C8B-B14F-4D97-AF65-F5344CB8AC3E}">
        <p14:creationId xmlns:p14="http://schemas.microsoft.com/office/powerpoint/2010/main" val="3133559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_19">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hasCustomPrompt="1"/>
          </p:nvPr>
        </p:nvSpPr>
        <p:spPr>
          <a:xfrm>
            <a:off x="4451177" y="2134490"/>
            <a:ext cx="6977776" cy="1763437"/>
          </a:xfrm>
          <a:prstGeom prst="rect">
            <a:avLst/>
          </a:prstGeom>
        </p:spPr>
        <p:txBody>
          <a:bodyPr/>
          <a:lstStyle>
            <a:lvl1pPr marL="0" indent="0" algn="just">
              <a:lnSpc>
                <a:spcPct val="100000"/>
              </a:lnSpc>
              <a:spcBef>
                <a:spcPts val="600"/>
              </a:spcBef>
              <a:buNone/>
              <a:defRPr sz="1400" spc="6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noProof="0" dirty="0"/>
              <a:t>Text</a:t>
            </a:r>
            <a:endParaRPr lang="la-Latn" noProof="0" dirty="0"/>
          </a:p>
        </p:txBody>
      </p:sp>
      <p:sp>
        <p:nvSpPr>
          <p:cNvPr id="11" name="Picture Placeholder 7">
            <a:extLst>
              <a:ext uri="{FF2B5EF4-FFF2-40B4-BE49-F238E27FC236}">
                <a16:creationId xmlns:a16="http://schemas.microsoft.com/office/drawing/2014/main" id="{709D3EC8-B3C6-446A-8263-56830DE895B5}"/>
              </a:ext>
            </a:extLst>
          </p:cNvPr>
          <p:cNvSpPr>
            <a:spLocks noGrp="1"/>
          </p:cNvSpPr>
          <p:nvPr>
            <p:ph type="pic" sz="quarter" idx="12" hasCustomPrompt="1"/>
          </p:nvPr>
        </p:nvSpPr>
        <p:spPr>
          <a:xfrm>
            <a:off x="763007" y="1080000"/>
            <a:ext cx="3348000" cy="4176000"/>
          </a:xfrm>
          <a:prstGeom prst="parallelogram">
            <a:avLst>
              <a:gd name="adj" fmla="val 8532"/>
            </a:avLst>
          </a:prstGeom>
          <a:solidFill>
            <a:schemeClr val="bg1"/>
          </a:solidFill>
          <a:effectLst/>
        </p:spPr>
        <p:txBody>
          <a:bodyPr vert="horz" lIns="0" tIns="0" rIns="0" bIns="0" rtlCol="0" anchor="ctr">
            <a:normAutofit/>
          </a:bodyPr>
          <a:lstStyle>
            <a:lvl1pPr>
              <a:defRPr lang="en-EE" sz="1400" b="0" dirty="0"/>
            </a:lvl1pPr>
          </a:lstStyle>
          <a:p>
            <a:pPr marL="0" lvl="0" indent="0" algn="ctr">
              <a:buFontTx/>
              <a:buNone/>
            </a:pPr>
            <a:r>
              <a:rPr lang="en-EE" dirty="0"/>
              <a:t>Drag and drop</a:t>
            </a:r>
          </a:p>
        </p:txBody>
      </p:sp>
      <p:sp>
        <p:nvSpPr>
          <p:cNvPr id="9" name="Text Placeholder 9">
            <a:extLst>
              <a:ext uri="{FF2B5EF4-FFF2-40B4-BE49-F238E27FC236}">
                <a16:creationId xmlns:a16="http://schemas.microsoft.com/office/drawing/2014/main" id="{D668D2D0-CE25-474A-A65E-A61C8549DE78}"/>
              </a:ext>
            </a:extLst>
          </p:cNvPr>
          <p:cNvSpPr>
            <a:spLocks noGrp="1"/>
          </p:cNvSpPr>
          <p:nvPr>
            <p:ph type="body" sz="quarter" idx="58" hasCustomPrompt="1"/>
          </p:nvPr>
        </p:nvSpPr>
        <p:spPr>
          <a:xfrm>
            <a:off x="4471988" y="1104900"/>
            <a:ext cx="6977776" cy="295275"/>
          </a:xfrm>
        </p:spPr>
        <p:txBody>
          <a:bodyPr lIns="90000" tIns="0" rIns="0" bIns="0" anchor="ctr">
            <a:noAutofit/>
          </a:bodyPr>
          <a:lstStyle>
            <a:lvl1pPr marL="0" indent="0">
              <a:spcAft>
                <a:spcPts val="0"/>
              </a:spcAft>
              <a:buNone/>
              <a:defRPr sz="2200" b="1" spc="30" baseline="0">
                <a:solidFill>
                  <a:srgbClr val="0057B7"/>
                </a:solidFill>
              </a:defRPr>
            </a:lvl1pPr>
          </a:lstStyle>
          <a:p>
            <a:pPr lvl="0"/>
            <a:r>
              <a:rPr lang="en-US" noProof="0" dirty="0"/>
              <a:t>Name Surname</a:t>
            </a:r>
          </a:p>
        </p:txBody>
      </p:sp>
      <p:sp>
        <p:nvSpPr>
          <p:cNvPr id="10" name="Text Placeholder 9">
            <a:extLst>
              <a:ext uri="{FF2B5EF4-FFF2-40B4-BE49-F238E27FC236}">
                <a16:creationId xmlns:a16="http://schemas.microsoft.com/office/drawing/2014/main" id="{848351CF-FE1C-4917-B534-E4E74EBD5BF9}"/>
              </a:ext>
            </a:extLst>
          </p:cNvPr>
          <p:cNvSpPr>
            <a:spLocks noGrp="1"/>
          </p:cNvSpPr>
          <p:nvPr>
            <p:ph type="body" sz="quarter" idx="55" hasCustomPrompt="1"/>
          </p:nvPr>
        </p:nvSpPr>
        <p:spPr>
          <a:xfrm>
            <a:off x="4472677" y="1428168"/>
            <a:ext cx="6977776"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12" name="Text Placeholder 9">
            <a:extLst>
              <a:ext uri="{FF2B5EF4-FFF2-40B4-BE49-F238E27FC236}">
                <a16:creationId xmlns:a16="http://schemas.microsoft.com/office/drawing/2014/main" id="{7C1B08C0-E6A5-451C-A173-AF676BFF4150}"/>
              </a:ext>
            </a:extLst>
          </p:cNvPr>
          <p:cNvSpPr>
            <a:spLocks noGrp="1"/>
          </p:cNvSpPr>
          <p:nvPr>
            <p:ph type="body" sz="quarter" idx="59" hasCustomPrompt="1"/>
          </p:nvPr>
        </p:nvSpPr>
        <p:spPr>
          <a:xfrm>
            <a:off x="4477846" y="1753573"/>
            <a:ext cx="6977776" cy="295275"/>
          </a:xfrm>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None/>
              <a:tabLst/>
              <a:defRPr/>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+372 665 1888 </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 </a:t>
            </a:r>
            <a:r>
              <a:rPr lang="et-EE" sz="1400" dirty="0" err="1">
                <a:solidFill>
                  <a:srgbClr val="0057B7"/>
                </a:solidFill>
                <a:effectLst/>
                <a:latin typeface="Arial" panose="020B0604020202020204" pitchFamily="34" charset="0"/>
                <a:ea typeface="Calibri" panose="020F0502020204030204" pitchFamily="34" charset="0"/>
                <a:cs typeface="Times New Roman" panose="02020603050405020304" pitchFamily="18" charset="0"/>
              </a:rPr>
              <a:t>name.surname</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@cobalt.legal</a:t>
            </a:r>
            <a:endParaRPr lang="en-GB" sz="1400" dirty="0">
              <a:solidFill>
                <a:srgbClr val="0057B7"/>
              </a:solidFill>
            </a:endParaRPr>
          </a:p>
        </p:txBody>
      </p:sp>
      <p:sp>
        <p:nvSpPr>
          <p:cNvPr id="13" name="Freeform 10">
            <a:extLst>
              <a:ext uri="{FF2B5EF4-FFF2-40B4-BE49-F238E27FC236}">
                <a16:creationId xmlns:a16="http://schemas.microsoft.com/office/drawing/2014/main" id="{4AB86E3C-AC83-4FFA-A486-134AA68E702F}"/>
              </a:ext>
            </a:extLst>
          </p:cNvPr>
          <p:cNvSpPr/>
          <p:nvPr userDrawn="1"/>
        </p:nvSpPr>
        <p:spPr>
          <a:xfrm>
            <a:off x="4348065" y="3983569"/>
            <a:ext cx="7080888" cy="1358073"/>
          </a:xfrm>
          <a:custGeom>
            <a:avLst/>
            <a:gdLst>
              <a:gd name="connsiteX0" fmla="*/ 97279 w 6754372"/>
              <a:gd name="connsiteY0" fmla="*/ 0 h 1358073"/>
              <a:gd name="connsiteX1" fmla="*/ 6754372 w 6754372"/>
              <a:gd name="connsiteY1" fmla="*/ 0 h 1358073"/>
              <a:gd name="connsiteX2" fmla="*/ 6754372 w 6754372"/>
              <a:gd name="connsiteY2" fmla="*/ 1358073 h 1358073"/>
              <a:gd name="connsiteX3" fmla="*/ 0 w 6754372"/>
              <a:gd name="connsiteY3" fmla="*/ 1358073 h 1358073"/>
              <a:gd name="connsiteX4" fmla="*/ 97279 w 6754372"/>
              <a:gd name="connsiteY4" fmla="*/ 0 h 1358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372" h="1358073">
                <a:moveTo>
                  <a:pt x="97279" y="0"/>
                </a:moveTo>
                <a:lnTo>
                  <a:pt x="6754372" y="0"/>
                </a:lnTo>
                <a:lnTo>
                  <a:pt x="6754372" y="1358073"/>
                </a:lnTo>
                <a:lnTo>
                  <a:pt x="0" y="1358073"/>
                </a:lnTo>
                <a:lnTo>
                  <a:pt x="97279"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EE" dirty="0"/>
          </a:p>
        </p:txBody>
      </p:sp>
      <p:sp>
        <p:nvSpPr>
          <p:cNvPr id="19" name="Text Placeholder 9">
            <a:extLst>
              <a:ext uri="{FF2B5EF4-FFF2-40B4-BE49-F238E27FC236}">
                <a16:creationId xmlns:a16="http://schemas.microsoft.com/office/drawing/2014/main" id="{03BF54C1-C7A5-41C7-9684-B5990B631FBA}"/>
              </a:ext>
            </a:extLst>
          </p:cNvPr>
          <p:cNvSpPr>
            <a:spLocks noGrp="1"/>
          </p:cNvSpPr>
          <p:nvPr>
            <p:ph type="body" sz="quarter" idx="60" hasCustomPrompt="1"/>
          </p:nvPr>
        </p:nvSpPr>
        <p:spPr>
          <a:xfrm>
            <a:off x="4471988" y="4042081"/>
            <a:ext cx="6836714" cy="1223250"/>
          </a:xfrm>
        </p:spPr>
        <p:txBody>
          <a:bodyPr tIns="0" rIns="0" bIns="0" anchor="ctr">
            <a:normAutofit/>
          </a:bodyPr>
          <a:lstStyle>
            <a:lvl1pPr marL="0" indent="0">
              <a:lnSpc>
                <a:spcPct val="100000"/>
              </a:lnSpc>
              <a:spcAft>
                <a:spcPts val="0"/>
              </a:spcAft>
              <a:buNone/>
              <a:defRPr sz="1400" b="0" spc="30" baseline="0">
                <a:solidFill>
                  <a:srgbClr val="FFFFFF"/>
                </a:solidFill>
              </a:defRPr>
            </a:lvl1pPr>
          </a:lstStyle>
          <a:p>
            <a:pPr lvl="0"/>
            <a:r>
              <a:rPr lang="et-EE" noProof="0" dirty="0"/>
              <a:t>Text ……</a:t>
            </a:r>
            <a:endParaRPr lang="en-US" noProof="0" dirty="0"/>
          </a:p>
        </p:txBody>
      </p:sp>
    </p:spTree>
    <p:extLst>
      <p:ext uri="{BB962C8B-B14F-4D97-AF65-F5344CB8AC3E}">
        <p14:creationId xmlns:p14="http://schemas.microsoft.com/office/powerpoint/2010/main" val="25714181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_20">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5F7217DD-7AD5-054D-98BF-CAEA8600787C}"/>
              </a:ext>
            </a:extLst>
          </p:cNvPr>
          <p:cNvSpPr>
            <a:spLocks noGrp="1"/>
          </p:cNvSpPr>
          <p:nvPr>
            <p:ph type="pic" sz="quarter" idx="12" hasCustomPrompt="1"/>
          </p:nvPr>
        </p:nvSpPr>
        <p:spPr>
          <a:xfrm>
            <a:off x="881757" y="2186486"/>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1" name="Picture Placeholder 7">
            <a:extLst>
              <a:ext uri="{FF2B5EF4-FFF2-40B4-BE49-F238E27FC236}">
                <a16:creationId xmlns:a16="http://schemas.microsoft.com/office/drawing/2014/main" id="{A7760DEE-779A-7D44-BE57-63BB2F052476}"/>
              </a:ext>
            </a:extLst>
          </p:cNvPr>
          <p:cNvSpPr>
            <a:spLocks noGrp="1"/>
          </p:cNvSpPr>
          <p:nvPr>
            <p:ph type="pic" sz="quarter" idx="17" hasCustomPrompt="1"/>
          </p:nvPr>
        </p:nvSpPr>
        <p:spPr>
          <a:xfrm>
            <a:off x="6422094" y="2186486"/>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3" name="Text Placeholder 2">
            <a:extLst>
              <a:ext uri="{FF2B5EF4-FFF2-40B4-BE49-F238E27FC236}">
                <a16:creationId xmlns:a16="http://schemas.microsoft.com/office/drawing/2014/main" id="{467FB7FF-4B75-4430-8286-EBE4112F8F6D}"/>
              </a:ext>
            </a:extLst>
          </p:cNvPr>
          <p:cNvSpPr>
            <a:spLocks noGrp="1"/>
          </p:cNvSpPr>
          <p:nvPr>
            <p:ph type="body" sz="quarter" idx="24" hasCustomPrompt="1"/>
          </p:nvPr>
        </p:nvSpPr>
        <p:spPr>
          <a:xfrm>
            <a:off x="3652705" y="5228492"/>
            <a:ext cx="2398514" cy="419912"/>
          </a:xfrm>
          <a:noFill/>
          <a:ln>
            <a:noFill/>
          </a:ln>
        </p:spPr>
        <p:txBody>
          <a:bodyPr lIns="108000" tIns="0" rIns="108000" bIns="0">
            <a:normAutofit/>
          </a:bodyPr>
          <a:lstStyle>
            <a:lvl1pPr marL="0" indent="0">
              <a:spcAft>
                <a:spcPts val="0"/>
              </a:spcAft>
              <a:buNone/>
              <a:defRPr sz="1400" b="0">
                <a:solidFill>
                  <a:schemeClr val="accent1"/>
                </a:solidFill>
              </a:defRPr>
            </a:lvl1pPr>
          </a:lstStyle>
          <a:p>
            <a:r>
              <a:rPr lang="en-US"/>
              <a:t>Email</a:t>
            </a:r>
            <a:endParaRPr lang="en-US" dirty="0"/>
          </a:p>
          <a:p>
            <a:r>
              <a:rPr lang="en-US" dirty="0"/>
              <a:t>Phone</a:t>
            </a:r>
          </a:p>
        </p:txBody>
      </p:sp>
      <p:sp>
        <p:nvSpPr>
          <p:cNvPr id="14" name="Text Placeholder 2">
            <a:extLst>
              <a:ext uri="{FF2B5EF4-FFF2-40B4-BE49-F238E27FC236}">
                <a16:creationId xmlns:a16="http://schemas.microsoft.com/office/drawing/2014/main" id="{CC9FF34B-90FF-4543-A598-F6D607FA4D54}"/>
              </a:ext>
            </a:extLst>
          </p:cNvPr>
          <p:cNvSpPr>
            <a:spLocks noGrp="1"/>
          </p:cNvSpPr>
          <p:nvPr>
            <p:ph type="body" sz="quarter" idx="25" hasCustomPrompt="1"/>
          </p:nvPr>
        </p:nvSpPr>
        <p:spPr>
          <a:xfrm>
            <a:off x="3651536" y="4695803"/>
            <a:ext cx="2398514" cy="532689"/>
          </a:xfrm>
          <a:noFill/>
          <a:ln>
            <a:noFill/>
          </a:ln>
        </p:spPr>
        <p:txBody>
          <a:bodyPr lIns="108000" tIns="108000" rIns="108000" bIns="0">
            <a:normAutofit/>
          </a:bodyPr>
          <a:lstStyle>
            <a:lvl1pPr marL="0" indent="0">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7" name="Title Placeholder 1">
            <a:extLst>
              <a:ext uri="{FF2B5EF4-FFF2-40B4-BE49-F238E27FC236}">
                <a16:creationId xmlns:a16="http://schemas.microsoft.com/office/drawing/2014/main" id="{2D17723C-2D6B-43B7-97AD-CF2C2ED9F45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8" name="Text Placeholder 2">
            <a:extLst>
              <a:ext uri="{FF2B5EF4-FFF2-40B4-BE49-F238E27FC236}">
                <a16:creationId xmlns:a16="http://schemas.microsoft.com/office/drawing/2014/main" id="{E57A8DBC-3876-4F96-868F-6FBF6334C1B6}"/>
              </a:ext>
            </a:extLst>
          </p:cNvPr>
          <p:cNvSpPr>
            <a:spLocks noGrp="1"/>
          </p:cNvSpPr>
          <p:nvPr>
            <p:ph type="body" sz="quarter" idx="26" hasCustomPrompt="1"/>
          </p:nvPr>
        </p:nvSpPr>
        <p:spPr>
          <a:xfrm>
            <a:off x="9193042" y="5227958"/>
            <a:ext cx="2398514" cy="419912"/>
          </a:xfrm>
          <a:noFill/>
          <a:ln>
            <a:noFill/>
          </a:ln>
        </p:spPr>
        <p:txBody>
          <a:bodyPr lIns="108000" tIns="0" rIns="108000" bIns="0">
            <a:normAutofit/>
          </a:bodyPr>
          <a:lstStyle>
            <a:lvl1pPr marL="0" indent="0">
              <a:spcAft>
                <a:spcPts val="0"/>
              </a:spcAft>
              <a:buNone/>
              <a:defRPr sz="1400" b="0">
                <a:solidFill>
                  <a:schemeClr val="accent1"/>
                </a:solidFill>
              </a:defRPr>
            </a:lvl1pPr>
          </a:lstStyle>
          <a:p>
            <a:r>
              <a:rPr lang="en-US"/>
              <a:t>Email</a:t>
            </a:r>
            <a:endParaRPr lang="en-US" dirty="0"/>
          </a:p>
          <a:p>
            <a:r>
              <a:rPr lang="en-US" dirty="0"/>
              <a:t>Phone</a:t>
            </a:r>
          </a:p>
        </p:txBody>
      </p:sp>
      <p:sp>
        <p:nvSpPr>
          <p:cNvPr id="19" name="Text Placeholder 2">
            <a:extLst>
              <a:ext uri="{FF2B5EF4-FFF2-40B4-BE49-F238E27FC236}">
                <a16:creationId xmlns:a16="http://schemas.microsoft.com/office/drawing/2014/main" id="{5E24578D-0811-4C3F-9279-5BF36D3C8A39}"/>
              </a:ext>
            </a:extLst>
          </p:cNvPr>
          <p:cNvSpPr>
            <a:spLocks noGrp="1"/>
          </p:cNvSpPr>
          <p:nvPr>
            <p:ph type="body" sz="quarter" idx="27" hasCustomPrompt="1"/>
          </p:nvPr>
        </p:nvSpPr>
        <p:spPr>
          <a:xfrm>
            <a:off x="9191873" y="4695269"/>
            <a:ext cx="2398514" cy="532689"/>
          </a:xfrm>
          <a:noFill/>
          <a:ln>
            <a:noFill/>
          </a:ln>
        </p:spPr>
        <p:txBody>
          <a:bodyPr lIns="108000" tIns="108000" rIns="108000" bIns="0">
            <a:normAutofit/>
          </a:bodyPr>
          <a:lstStyle>
            <a:lvl1pPr marL="0" indent="0">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11821956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912469" y="1667386"/>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Text Placeholder 2">
            <a:extLst>
              <a:ext uri="{FF2B5EF4-FFF2-40B4-BE49-F238E27FC236}">
                <a16:creationId xmlns:a16="http://schemas.microsoft.com/office/drawing/2014/main" id="{32BD8F66-9F6C-44FE-A37B-69DB6408611A}"/>
              </a:ext>
            </a:extLst>
          </p:cNvPr>
          <p:cNvSpPr>
            <a:spLocks noGrp="1"/>
          </p:cNvSpPr>
          <p:nvPr>
            <p:ph type="body" sz="quarter" idx="24" hasCustomPrompt="1"/>
          </p:nvPr>
        </p:nvSpPr>
        <p:spPr>
          <a:xfrm>
            <a:off x="2712469" y="3250238"/>
            <a:ext cx="2412594" cy="398586"/>
          </a:xfrm>
          <a:noFill/>
        </p:spPr>
        <p:txBody>
          <a:bodyPr lIns="108000" tIns="0" rIns="108000" bIns="0">
            <a:noAutofit/>
          </a:bodyPr>
          <a:lstStyle>
            <a:lvl1pPr marL="0" indent="0">
              <a:spcAft>
                <a:spcPts val="0"/>
              </a:spcAft>
              <a:buNone/>
              <a:defRPr sz="1400" b="0">
                <a:solidFill>
                  <a:schemeClr val="tx1"/>
                </a:solidFill>
              </a:defRPr>
            </a:lvl1pPr>
          </a:lstStyle>
          <a:p>
            <a:r>
              <a:rPr lang="en-US"/>
              <a:t>Email</a:t>
            </a:r>
            <a:endParaRPr lang="en-US" dirty="0"/>
          </a:p>
          <a:p>
            <a:r>
              <a:rPr lang="en-US" dirty="0"/>
              <a:t>Phone</a:t>
            </a:r>
          </a:p>
        </p:txBody>
      </p:sp>
      <p:sp>
        <p:nvSpPr>
          <p:cNvPr id="13" name="Picture Placeholder 7">
            <a:extLst>
              <a:ext uri="{FF2B5EF4-FFF2-40B4-BE49-F238E27FC236}">
                <a16:creationId xmlns:a16="http://schemas.microsoft.com/office/drawing/2014/main" id="{49D1DAB5-3FE2-4512-825F-28B7B9A17DAB}"/>
              </a:ext>
            </a:extLst>
          </p:cNvPr>
          <p:cNvSpPr>
            <a:spLocks noGrp="1"/>
          </p:cNvSpPr>
          <p:nvPr>
            <p:ph type="pic" sz="quarter" idx="31" hasCustomPrompt="1"/>
          </p:nvPr>
        </p:nvSpPr>
        <p:spPr>
          <a:xfrm>
            <a:off x="5472746" y="1667386"/>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4" name="Picture Placeholder 7">
            <a:extLst>
              <a:ext uri="{FF2B5EF4-FFF2-40B4-BE49-F238E27FC236}">
                <a16:creationId xmlns:a16="http://schemas.microsoft.com/office/drawing/2014/main" id="{D1A12D6C-52FD-4AE8-8566-CB66435A21A7}"/>
              </a:ext>
            </a:extLst>
          </p:cNvPr>
          <p:cNvSpPr>
            <a:spLocks noGrp="1"/>
          </p:cNvSpPr>
          <p:nvPr>
            <p:ph type="pic" sz="quarter" idx="32" hasCustomPrompt="1"/>
          </p:nvPr>
        </p:nvSpPr>
        <p:spPr>
          <a:xfrm>
            <a:off x="2716728" y="3799785"/>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5" name="Picture Placeholder 7">
            <a:extLst>
              <a:ext uri="{FF2B5EF4-FFF2-40B4-BE49-F238E27FC236}">
                <a16:creationId xmlns:a16="http://schemas.microsoft.com/office/drawing/2014/main" id="{134F6CF9-BB66-49CD-A928-658D0CD3CB72}"/>
              </a:ext>
            </a:extLst>
          </p:cNvPr>
          <p:cNvSpPr>
            <a:spLocks noGrp="1"/>
          </p:cNvSpPr>
          <p:nvPr>
            <p:ph type="pic" sz="quarter" idx="33" hasCustomPrompt="1"/>
          </p:nvPr>
        </p:nvSpPr>
        <p:spPr>
          <a:xfrm>
            <a:off x="7264870" y="3799785"/>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9" name="Text Placeholder 2">
            <a:extLst>
              <a:ext uri="{FF2B5EF4-FFF2-40B4-BE49-F238E27FC236}">
                <a16:creationId xmlns:a16="http://schemas.microsoft.com/office/drawing/2014/main" id="{AE0C7F86-A4E2-4ED2-955A-520BE77CE71D}"/>
              </a:ext>
            </a:extLst>
          </p:cNvPr>
          <p:cNvSpPr>
            <a:spLocks noGrp="1"/>
          </p:cNvSpPr>
          <p:nvPr>
            <p:ph type="body" sz="quarter" idx="37" hasCustomPrompt="1"/>
          </p:nvPr>
        </p:nvSpPr>
        <p:spPr>
          <a:xfrm>
            <a:off x="2712469" y="2838491"/>
            <a:ext cx="2412594" cy="398585"/>
          </a:xfrm>
          <a:noFill/>
        </p:spPr>
        <p:txBody>
          <a:bodyPr lIns="108000" tIns="0" rIns="108000" bIns="0">
            <a:noAutofit/>
          </a:bodyPr>
          <a:lstStyle>
            <a:lvl1pPr marL="0" indent="0">
              <a:spcAft>
                <a:spcPts val="0"/>
              </a:spcAft>
              <a:buNone/>
              <a:defRPr sz="1400" b="1">
                <a:solidFill>
                  <a:schemeClr val="tx1"/>
                </a:solidFill>
              </a:defRPr>
            </a:lvl1pPr>
          </a:lstStyle>
          <a:p>
            <a:r>
              <a:rPr lang="en-US" dirty="0"/>
              <a:t>Name Surname</a:t>
            </a:r>
            <a:endParaRPr lang="et-EE" dirty="0"/>
          </a:p>
          <a:p>
            <a:r>
              <a:rPr lang="en-US"/>
              <a:t>Title</a:t>
            </a:r>
            <a:endParaRPr lang="en-US" dirty="0"/>
          </a:p>
        </p:txBody>
      </p:sp>
      <p:sp>
        <p:nvSpPr>
          <p:cNvPr id="27" name="Text Placeholder 2">
            <a:extLst>
              <a:ext uri="{FF2B5EF4-FFF2-40B4-BE49-F238E27FC236}">
                <a16:creationId xmlns:a16="http://schemas.microsoft.com/office/drawing/2014/main" id="{6F742FC5-85E8-46F0-9291-C39D6BD39A02}"/>
              </a:ext>
            </a:extLst>
          </p:cNvPr>
          <p:cNvSpPr>
            <a:spLocks noGrp="1"/>
          </p:cNvSpPr>
          <p:nvPr>
            <p:ph type="body" sz="quarter" idx="38" hasCustomPrompt="1"/>
          </p:nvPr>
        </p:nvSpPr>
        <p:spPr>
          <a:xfrm>
            <a:off x="7272746" y="3237076"/>
            <a:ext cx="2412594" cy="398586"/>
          </a:xfrm>
          <a:noFill/>
        </p:spPr>
        <p:txBody>
          <a:bodyPr lIns="108000" tIns="0" rIns="108000" bIns="0">
            <a:noAutofit/>
          </a:bodyPr>
          <a:lstStyle>
            <a:lvl1pPr marL="0" indent="0">
              <a:spcAft>
                <a:spcPts val="0"/>
              </a:spcAft>
              <a:buNone/>
              <a:defRPr sz="1400" b="0">
                <a:solidFill>
                  <a:schemeClr val="tx1"/>
                </a:solidFill>
              </a:defRPr>
            </a:lvl1pPr>
          </a:lstStyle>
          <a:p>
            <a:r>
              <a:rPr lang="en-US"/>
              <a:t>Email</a:t>
            </a:r>
            <a:endParaRPr lang="en-US" dirty="0"/>
          </a:p>
          <a:p>
            <a:r>
              <a:rPr lang="en-US" dirty="0"/>
              <a:t>Phone</a:t>
            </a:r>
          </a:p>
        </p:txBody>
      </p:sp>
      <p:sp>
        <p:nvSpPr>
          <p:cNvPr id="28" name="Text Placeholder 2">
            <a:extLst>
              <a:ext uri="{FF2B5EF4-FFF2-40B4-BE49-F238E27FC236}">
                <a16:creationId xmlns:a16="http://schemas.microsoft.com/office/drawing/2014/main" id="{4910D945-290F-4A50-9CD6-A507F30ED37E}"/>
              </a:ext>
            </a:extLst>
          </p:cNvPr>
          <p:cNvSpPr>
            <a:spLocks noGrp="1"/>
          </p:cNvSpPr>
          <p:nvPr>
            <p:ph type="body" sz="quarter" idx="39" hasCustomPrompt="1"/>
          </p:nvPr>
        </p:nvSpPr>
        <p:spPr>
          <a:xfrm>
            <a:off x="7272746" y="2825329"/>
            <a:ext cx="2412594" cy="398585"/>
          </a:xfrm>
          <a:noFill/>
        </p:spPr>
        <p:txBody>
          <a:bodyPr lIns="108000" tIns="0" rIns="108000" bIns="0">
            <a:noAutofit/>
          </a:bodyPr>
          <a:lstStyle>
            <a:lvl1pPr marL="0" indent="0">
              <a:spcAft>
                <a:spcPts val="0"/>
              </a:spcAft>
              <a:buNone/>
              <a:defRPr sz="1400" b="1">
                <a:solidFill>
                  <a:schemeClr val="tx1"/>
                </a:solidFill>
              </a:defRPr>
            </a:lvl1pPr>
          </a:lstStyle>
          <a:p>
            <a:r>
              <a:rPr lang="en-US" dirty="0"/>
              <a:t>Name Surname</a:t>
            </a:r>
            <a:endParaRPr lang="et-EE" dirty="0"/>
          </a:p>
          <a:p>
            <a:r>
              <a:rPr lang="en-US"/>
              <a:t>Title</a:t>
            </a:r>
            <a:endParaRPr lang="en-US" dirty="0"/>
          </a:p>
        </p:txBody>
      </p:sp>
      <p:sp>
        <p:nvSpPr>
          <p:cNvPr id="29" name="Text Placeholder 2">
            <a:extLst>
              <a:ext uri="{FF2B5EF4-FFF2-40B4-BE49-F238E27FC236}">
                <a16:creationId xmlns:a16="http://schemas.microsoft.com/office/drawing/2014/main" id="{536D0493-EC88-4318-965D-C8E6504E242C}"/>
              </a:ext>
            </a:extLst>
          </p:cNvPr>
          <p:cNvSpPr>
            <a:spLocks noGrp="1"/>
          </p:cNvSpPr>
          <p:nvPr>
            <p:ph type="body" sz="quarter" idx="40" hasCustomPrompt="1"/>
          </p:nvPr>
        </p:nvSpPr>
        <p:spPr>
          <a:xfrm>
            <a:off x="4516728" y="5394430"/>
            <a:ext cx="2412594" cy="398586"/>
          </a:xfrm>
          <a:noFill/>
        </p:spPr>
        <p:txBody>
          <a:bodyPr lIns="108000" tIns="0" rIns="108000" bIns="0">
            <a:noAutofit/>
          </a:bodyPr>
          <a:lstStyle>
            <a:lvl1pPr marL="0" indent="0">
              <a:spcAft>
                <a:spcPts val="0"/>
              </a:spcAft>
              <a:buNone/>
              <a:defRPr sz="1400" b="0">
                <a:solidFill>
                  <a:schemeClr val="tx1"/>
                </a:solidFill>
              </a:defRPr>
            </a:lvl1pPr>
          </a:lstStyle>
          <a:p>
            <a:r>
              <a:rPr lang="en-US"/>
              <a:t>Email</a:t>
            </a:r>
            <a:endParaRPr lang="en-US" dirty="0"/>
          </a:p>
          <a:p>
            <a:r>
              <a:rPr lang="en-US" dirty="0"/>
              <a:t>Phone</a:t>
            </a:r>
          </a:p>
        </p:txBody>
      </p:sp>
      <p:sp>
        <p:nvSpPr>
          <p:cNvPr id="31" name="Text Placeholder 2">
            <a:extLst>
              <a:ext uri="{FF2B5EF4-FFF2-40B4-BE49-F238E27FC236}">
                <a16:creationId xmlns:a16="http://schemas.microsoft.com/office/drawing/2014/main" id="{37D0018B-8DFC-4F9F-AA3B-4FF28FA496AD}"/>
              </a:ext>
            </a:extLst>
          </p:cNvPr>
          <p:cNvSpPr>
            <a:spLocks noGrp="1"/>
          </p:cNvSpPr>
          <p:nvPr>
            <p:ph type="body" sz="quarter" idx="41" hasCustomPrompt="1"/>
          </p:nvPr>
        </p:nvSpPr>
        <p:spPr>
          <a:xfrm>
            <a:off x="4516728" y="4982683"/>
            <a:ext cx="2412594" cy="398585"/>
          </a:xfrm>
          <a:noFill/>
        </p:spPr>
        <p:txBody>
          <a:bodyPr lIns="108000" tIns="0" rIns="108000" bIns="0">
            <a:noAutofit/>
          </a:bodyPr>
          <a:lstStyle>
            <a:lvl1pPr marL="0" indent="0">
              <a:spcAft>
                <a:spcPts val="0"/>
              </a:spcAft>
              <a:buNone/>
              <a:defRPr sz="1400" b="1">
                <a:solidFill>
                  <a:schemeClr val="tx1"/>
                </a:solidFill>
              </a:defRPr>
            </a:lvl1pPr>
          </a:lstStyle>
          <a:p>
            <a:r>
              <a:rPr lang="en-US" dirty="0"/>
              <a:t>Name Surname</a:t>
            </a:r>
            <a:endParaRPr lang="et-EE" dirty="0"/>
          </a:p>
          <a:p>
            <a:r>
              <a:rPr lang="en-US"/>
              <a:t>Title</a:t>
            </a:r>
            <a:endParaRPr lang="en-US" dirty="0"/>
          </a:p>
        </p:txBody>
      </p:sp>
      <p:sp>
        <p:nvSpPr>
          <p:cNvPr id="33" name="Text Placeholder 2">
            <a:extLst>
              <a:ext uri="{FF2B5EF4-FFF2-40B4-BE49-F238E27FC236}">
                <a16:creationId xmlns:a16="http://schemas.microsoft.com/office/drawing/2014/main" id="{32847229-E65F-459B-8E73-4AE310835D75}"/>
              </a:ext>
            </a:extLst>
          </p:cNvPr>
          <p:cNvSpPr>
            <a:spLocks noGrp="1"/>
          </p:cNvSpPr>
          <p:nvPr>
            <p:ph type="body" sz="quarter" idx="42" hasCustomPrompt="1"/>
          </p:nvPr>
        </p:nvSpPr>
        <p:spPr>
          <a:xfrm>
            <a:off x="9064870" y="5381199"/>
            <a:ext cx="2412594" cy="398586"/>
          </a:xfrm>
          <a:noFill/>
        </p:spPr>
        <p:txBody>
          <a:bodyPr lIns="108000" tIns="0" rIns="108000" bIns="0">
            <a:noAutofit/>
          </a:bodyPr>
          <a:lstStyle>
            <a:lvl1pPr marL="0" indent="0">
              <a:spcAft>
                <a:spcPts val="0"/>
              </a:spcAft>
              <a:buNone/>
              <a:defRPr sz="1400" b="0">
                <a:solidFill>
                  <a:schemeClr val="tx1"/>
                </a:solidFill>
              </a:defRPr>
            </a:lvl1pPr>
          </a:lstStyle>
          <a:p>
            <a:r>
              <a:rPr lang="en-US"/>
              <a:t>Email</a:t>
            </a:r>
            <a:endParaRPr lang="en-US" dirty="0"/>
          </a:p>
          <a:p>
            <a:r>
              <a:rPr lang="en-US" dirty="0"/>
              <a:t>Phone</a:t>
            </a:r>
          </a:p>
        </p:txBody>
      </p:sp>
      <p:sp>
        <p:nvSpPr>
          <p:cNvPr id="34" name="Text Placeholder 2">
            <a:extLst>
              <a:ext uri="{FF2B5EF4-FFF2-40B4-BE49-F238E27FC236}">
                <a16:creationId xmlns:a16="http://schemas.microsoft.com/office/drawing/2014/main" id="{CE5F76AE-225D-4933-A99F-79ADC341A647}"/>
              </a:ext>
            </a:extLst>
          </p:cNvPr>
          <p:cNvSpPr>
            <a:spLocks noGrp="1"/>
          </p:cNvSpPr>
          <p:nvPr>
            <p:ph type="body" sz="quarter" idx="43" hasCustomPrompt="1"/>
          </p:nvPr>
        </p:nvSpPr>
        <p:spPr>
          <a:xfrm>
            <a:off x="9064870" y="4969452"/>
            <a:ext cx="2412594" cy="398585"/>
          </a:xfrm>
          <a:noFill/>
        </p:spPr>
        <p:txBody>
          <a:bodyPr lIns="108000" tIns="0" rIns="108000" bIns="0">
            <a:noAutofit/>
          </a:bodyPr>
          <a:lstStyle>
            <a:lvl1pPr marL="0" indent="0">
              <a:spcAft>
                <a:spcPts val="0"/>
              </a:spcAft>
              <a:buNone/>
              <a:defRPr sz="1400" b="1">
                <a:solidFill>
                  <a:schemeClr val="tx1"/>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25816166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_22">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3007" y="765702"/>
            <a:ext cx="2008887" cy="2509440"/>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 name="Text Placeholder 2">
            <a:extLst>
              <a:ext uri="{FF2B5EF4-FFF2-40B4-BE49-F238E27FC236}">
                <a16:creationId xmlns:a16="http://schemas.microsoft.com/office/drawing/2014/main" id="{52764AC2-348F-41D8-A9A1-4E5B03AB20B1}"/>
              </a:ext>
            </a:extLst>
          </p:cNvPr>
          <p:cNvSpPr>
            <a:spLocks noGrp="1"/>
          </p:cNvSpPr>
          <p:nvPr>
            <p:ph idx="1" hasCustomPrompt="1"/>
          </p:nvPr>
        </p:nvSpPr>
        <p:spPr>
          <a:xfrm>
            <a:off x="3808497" y="789126"/>
            <a:ext cx="7620496" cy="2793733"/>
          </a:xfrm>
          <a:prstGeom prst="rect">
            <a:avLst/>
          </a:prstGeom>
        </p:spPr>
        <p:txBody>
          <a:bodyPr vert="horz" lIns="91440" tIns="45720" rIns="91440" bIns="45720" rtlCol="0">
            <a:normAutofit/>
          </a:bodyPr>
          <a:lstStyle>
            <a:lvl6pPr marL="0" indent="0">
              <a:buNone/>
              <a:defRPr/>
            </a:lvl6pPr>
          </a:lstStyle>
          <a:p>
            <a:pPr lvl="5"/>
            <a:r>
              <a:rPr lang="et-EE" dirty="0" err="1"/>
              <a:t>text</a:t>
            </a:r>
            <a:endParaRPr lang="et-EE" dirty="0"/>
          </a:p>
        </p:txBody>
      </p:sp>
      <p:sp>
        <p:nvSpPr>
          <p:cNvPr id="11" name="Freeform 10">
            <a:extLst>
              <a:ext uri="{FF2B5EF4-FFF2-40B4-BE49-F238E27FC236}">
                <a16:creationId xmlns:a16="http://schemas.microsoft.com/office/drawing/2014/main" id="{D597B17B-622A-4934-B2D1-C5D27E037EF6}"/>
              </a:ext>
            </a:extLst>
          </p:cNvPr>
          <p:cNvSpPr/>
          <p:nvPr userDrawn="1"/>
        </p:nvSpPr>
        <p:spPr>
          <a:xfrm>
            <a:off x="3588282" y="3802244"/>
            <a:ext cx="7840711" cy="1936386"/>
          </a:xfrm>
          <a:custGeom>
            <a:avLst/>
            <a:gdLst>
              <a:gd name="connsiteX0" fmla="*/ 216369 w 7840711"/>
              <a:gd name="connsiteY0" fmla="*/ 0 h 2753832"/>
              <a:gd name="connsiteX1" fmla="*/ 7840711 w 7840711"/>
              <a:gd name="connsiteY1" fmla="*/ 0 h 2753832"/>
              <a:gd name="connsiteX2" fmla="*/ 7840711 w 7840711"/>
              <a:gd name="connsiteY2" fmla="*/ 2753832 h 2753832"/>
              <a:gd name="connsiteX3" fmla="*/ 0 w 7840711"/>
              <a:gd name="connsiteY3" fmla="*/ 2753832 h 2753832"/>
              <a:gd name="connsiteX4" fmla="*/ 216369 w 7840711"/>
              <a:gd name="connsiteY4" fmla="*/ 0 h 275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0711" h="2753832">
                <a:moveTo>
                  <a:pt x="216369" y="0"/>
                </a:moveTo>
                <a:lnTo>
                  <a:pt x="7840711" y="0"/>
                </a:lnTo>
                <a:lnTo>
                  <a:pt x="7840711" y="2753832"/>
                </a:lnTo>
                <a:lnTo>
                  <a:pt x="0" y="2753832"/>
                </a:lnTo>
                <a:lnTo>
                  <a:pt x="216369"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EE" dirty="0"/>
          </a:p>
        </p:txBody>
      </p:sp>
      <p:sp>
        <p:nvSpPr>
          <p:cNvPr id="12" name="TextBox 11">
            <a:extLst>
              <a:ext uri="{FF2B5EF4-FFF2-40B4-BE49-F238E27FC236}">
                <a16:creationId xmlns:a16="http://schemas.microsoft.com/office/drawing/2014/main" id="{B2B8BC85-09B4-4DDD-81B3-254E8061E16E}"/>
              </a:ext>
            </a:extLst>
          </p:cNvPr>
          <p:cNvSpPr txBox="1"/>
          <p:nvPr userDrawn="1"/>
        </p:nvSpPr>
        <p:spPr>
          <a:xfrm>
            <a:off x="3871997" y="3841017"/>
            <a:ext cx="7004169" cy="1639455"/>
          </a:xfrm>
          <a:prstGeom prst="rect">
            <a:avLst/>
          </a:prstGeom>
          <a:noFill/>
        </p:spPr>
        <p:txBody>
          <a:bodyPr wrap="square" lIns="144000" tIns="144000" rIns="144000" bIns="108000" rtlCol="0">
            <a:spAutoFit/>
          </a:bodyPr>
          <a:lstStyle/>
          <a:p>
            <a:pPr algn="just">
              <a:spcAft>
                <a:spcPts val="600"/>
              </a:spcAft>
            </a:pPr>
            <a:r>
              <a:rPr lang="en-US" sz="1400" b="1" dirty="0">
                <a:solidFill>
                  <a:schemeClr val="bg1"/>
                </a:solidFill>
                <a:latin typeface="Arial" panose="020B0604020202020204" pitchFamily="34" charset="0"/>
                <a:ea typeface="Roboto" panose="02000000000000000000" pitchFamily="2" charset="0"/>
                <a:cs typeface="Arial" panose="020B0604020202020204" pitchFamily="34" charset="0"/>
              </a:rPr>
              <a:t>Relevant experience</a:t>
            </a:r>
            <a:endParaRPr lang="lv-LV" sz="14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marL="179388" indent="-179388" algn="just">
              <a:spcAft>
                <a:spcPts val="600"/>
              </a:spcAft>
              <a:buFont typeface="Arial" panose="020B0604020202020204" pitchFamily="34" charset="0"/>
              <a:buChar char="•"/>
            </a:pPr>
            <a:r>
              <a:rPr lang="et-EE" sz="1400" dirty="0">
                <a:solidFill>
                  <a:schemeClr val="accent2"/>
                </a:solidFill>
                <a:latin typeface="Arial" panose="020B0604020202020204" pitchFamily="34" charset="0"/>
                <a:ea typeface="Roboto" panose="02000000000000000000" pitchFamily="2" charset="0"/>
                <a:cs typeface="Arial" panose="020B0604020202020204" pitchFamily="34" charset="0"/>
              </a:rPr>
              <a:t>….</a:t>
            </a:r>
            <a:endParaRPr lang="lv-LV" sz="1400" dirty="0">
              <a:solidFill>
                <a:schemeClr val="accent2"/>
              </a:solidFill>
              <a:latin typeface="Arial" panose="020B0604020202020204" pitchFamily="34" charset="0"/>
              <a:ea typeface="Roboto" panose="02000000000000000000" pitchFamily="2" charset="0"/>
              <a:cs typeface="Arial" panose="020B0604020202020204" pitchFamily="34" charset="0"/>
            </a:endParaRPr>
          </a:p>
          <a:p>
            <a:pPr marL="179388" indent="-179388" algn="just">
              <a:spcAft>
                <a:spcPts val="600"/>
              </a:spcAft>
              <a:buFont typeface="Arial" panose="020B0604020202020204" pitchFamily="34" charset="0"/>
              <a:buChar char="•"/>
            </a:pPr>
            <a:r>
              <a:rPr lang="et-EE" sz="1400" dirty="0">
                <a:solidFill>
                  <a:schemeClr val="accent2"/>
                </a:solidFill>
                <a:latin typeface="Arial" panose="020B0604020202020204" pitchFamily="34" charset="0"/>
                <a:ea typeface="Roboto" panose="02000000000000000000" pitchFamily="2" charset="0"/>
                <a:cs typeface="Arial" panose="020B0604020202020204" pitchFamily="34" charset="0"/>
              </a:rPr>
              <a:t>…</a:t>
            </a:r>
            <a:r>
              <a:rPr lang="lv-LV" sz="1400" dirty="0">
                <a:solidFill>
                  <a:schemeClr val="accent2"/>
                </a:solidFill>
                <a:latin typeface="Arial" panose="020B0604020202020204" pitchFamily="34" charset="0"/>
                <a:ea typeface="Roboto" panose="02000000000000000000" pitchFamily="2" charset="0"/>
                <a:cs typeface="Arial" panose="020B0604020202020204" pitchFamily="34" charset="0"/>
              </a:rPr>
              <a:t>.</a:t>
            </a:r>
          </a:p>
          <a:p>
            <a:pPr marL="171450" indent="-171450" algn="just">
              <a:spcAft>
                <a:spcPts val="600"/>
              </a:spcAft>
              <a:buFont typeface="Arial" panose="020B0604020202020204" pitchFamily="34" charset="0"/>
              <a:buChar char="•"/>
            </a:pPr>
            <a:r>
              <a:rPr lang="et-EE" sz="1400" dirty="0">
                <a:solidFill>
                  <a:schemeClr val="accent2"/>
                </a:solidFill>
                <a:latin typeface="Arial" panose="020B0604020202020204" pitchFamily="34" charset="0"/>
                <a:ea typeface="Roboto" panose="02000000000000000000" pitchFamily="2" charset="0"/>
                <a:cs typeface="Arial" panose="020B0604020202020204" pitchFamily="34" charset="0"/>
              </a:rPr>
              <a:t>…</a:t>
            </a:r>
            <a:r>
              <a:rPr lang="en-US" sz="1400" dirty="0">
                <a:solidFill>
                  <a:schemeClr val="accent2"/>
                </a:solidFill>
                <a:latin typeface="Arial" panose="020B0604020202020204" pitchFamily="34" charset="0"/>
                <a:ea typeface="Roboto" panose="02000000000000000000" pitchFamily="2" charset="0"/>
                <a:cs typeface="Arial" panose="020B0604020202020204" pitchFamily="34" charset="0"/>
              </a:rPr>
              <a:t>.</a:t>
            </a:r>
            <a:endParaRPr lang="lv-LV" sz="1400" dirty="0">
              <a:solidFill>
                <a:schemeClr val="accent2"/>
              </a:solidFill>
              <a:latin typeface="Arial" panose="020B0604020202020204" pitchFamily="34" charset="0"/>
              <a:ea typeface="Roboto" panose="02000000000000000000" pitchFamily="2" charset="0"/>
              <a:cs typeface="Arial" panose="020B0604020202020204" pitchFamily="34" charset="0"/>
            </a:endParaRPr>
          </a:p>
          <a:p>
            <a:pPr marL="179388" indent="-179388" algn="just">
              <a:spcAft>
                <a:spcPts val="600"/>
              </a:spcAft>
              <a:buFont typeface="Arial" panose="020B0604020202020204" pitchFamily="34" charset="0"/>
              <a:buChar char="•"/>
            </a:pPr>
            <a:r>
              <a:rPr lang="et-EE" sz="1400" dirty="0">
                <a:solidFill>
                  <a:schemeClr val="accent2"/>
                </a:solidFill>
                <a:latin typeface="Arial" panose="020B0604020202020204" pitchFamily="34" charset="0"/>
                <a:ea typeface="Roboto" panose="02000000000000000000" pitchFamily="2" charset="0"/>
                <a:cs typeface="Arial" panose="020B0604020202020204" pitchFamily="34" charset="0"/>
              </a:rPr>
              <a:t>…</a:t>
            </a:r>
            <a:r>
              <a:rPr lang="en-US" sz="1400" dirty="0">
                <a:solidFill>
                  <a:schemeClr val="accent2"/>
                </a:solidFill>
                <a:latin typeface="Arial" panose="020B0604020202020204" pitchFamily="34" charset="0"/>
                <a:ea typeface="Roboto" panose="02000000000000000000" pitchFamily="2" charset="0"/>
                <a:cs typeface="Arial" panose="020B0604020202020204" pitchFamily="34" charset="0"/>
              </a:rPr>
              <a:t>. </a:t>
            </a:r>
          </a:p>
        </p:txBody>
      </p:sp>
      <p:sp>
        <p:nvSpPr>
          <p:cNvPr id="4" name="Text Placeholder 3">
            <a:extLst>
              <a:ext uri="{FF2B5EF4-FFF2-40B4-BE49-F238E27FC236}">
                <a16:creationId xmlns:a16="http://schemas.microsoft.com/office/drawing/2014/main" id="{E12833A8-4CB8-40FB-ACC9-280BAF9734E3}"/>
              </a:ext>
            </a:extLst>
          </p:cNvPr>
          <p:cNvSpPr>
            <a:spLocks noGrp="1"/>
          </p:cNvSpPr>
          <p:nvPr>
            <p:ph type="body" sz="quarter" idx="13" hasCustomPrompt="1"/>
          </p:nvPr>
        </p:nvSpPr>
        <p:spPr>
          <a:xfrm>
            <a:off x="1192523" y="2692271"/>
            <a:ext cx="2395759" cy="890588"/>
          </a:xfrm>
          <a:solidFill>
            <a:schemeClr val="tx1"/>
          </a:solidFill>
        </p:spPr>
        <p:txBody>
          <a:bodyPr/>
          <a:lstStyle>
            <a:lvl1pPr marL="0" indent="0">
              <a:buNone/>
              <a:defRPr sz="1200" baseline="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t-EE" sz="1200" b="1" i="0" u="none" strike="noStrike" kern="1200" cap="none" spc="0" normalizeH="0" baseline="0" noProof="0" dirty="0" err="1">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Name</a:t>
            </a:r>
            <a: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 </a:t>
            </a:r>
            <a:r>
              <a:rPr kumimoji="0" lang="et-EE" sz="1200" b="1" i="0" u="none" strike="noStrike" kern="1200" cap="none" spc="0" normalizeH="0" baseline="0" noProof="0" dirty="0" err="1">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Surname</a:t>
            </a:r>
            <a: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 </a:t>
            </a:r>
            <a:b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br>
            <a:r>
              <a:rPr kumimoji="0" lang="et-EE" sz="1200" b="1" i="0" u="none" strike="noStrike" kern="1200" cap="none" spc="0" normalizeH="0" baseline="0" noProof="0" dirty="0" err="1">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Title</a:t>
            </a:r>
            <a:b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br>
            <a: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e-mail</a:t>
            </a:r>
            <a:b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br>
            <a:r>
              <a:rPr kumimoji="0" lang="et-EE" sz="1200" b="1" i="0" u="none" strike="noStrike" kern="1200" cap="none" spc="0" normalizeH="0" baseline="0" noProof="0" dirty="0" err="1">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phone</a:t>
            </a:r>
            <a:endParaRPr lang="et-EE" dirty="0"/>
          </a:p>
        </p:txBody>
      </p:sp>
      <p:sp>
        <p:nvSpPr>
          <p:cNvPr id="14" name="Text Placeholder 13">
            <a:extLst>
              <a:ext uri="{FF2B5EF4-FFF2-40B4-BE49-F238E27FC236}">
                <a16:creationId xmlns:a16="http://schemas.microsoft.com/office/drawing/2014/main" id="{5EE4120D-D9EE-4E60-B513-E2E3F7DECC3B}"/>
              </a:ext>
            </a:extLst>
          </p:cNvPr>
          <p:cNvSpPr>
            <a:spLocks noGrp="1"/>
          </p:cNvSpPr>
          <p:nvPr>
            <p:ph type="body" sz="quarter" idx="14" hasCustomPrompt="1"/>
          </p:nvPr>
        </p:nvSpPr>
        <p:spPr>
          <a:xfrm>
            <a:off x="763587" y="3841750"/>
            <a:ext cx="2622967" cy="1935163"/>
          </a:xfrm>
        </p:spPr>
        <p:txBody>
          <a:bodyPr>
            <a:normAutofit/>
          </a:bodyPr>
          <a:lstStyle>
            <a:lvl1pPr marL="0" indent="0" algn="l">
              <a:buNone/>
              <a:defRPr sz="1200">
                <a:solidFill>
                  <a:schemeClr val="accent1"/>
                </a:solidFill>
              </a:defRPr>
            </a:lvl1p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rPr>
              <a:t>Role</a:t>
            </a:r>
            <a:r>
              <a:rPr kumimoji="0" lang="et-EE"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rPr>
              <a:t>: Team </a:t>
            </a:r>
            <a:r>
              <a:rPr kumimoji="0" lang="et-EE" sz="1200" b="1" i="0" u="none" strike="noStrike" kern="1200" cap="none" spc="0" normalizeH="0" baseline="0" noProof="0" dirty="0" err="1">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rPr>
              <a:t>member</a:t>
            </a:r>
            <a:endParaRPr kumimoji="0" lang="et-EE"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rPr>
              <a:t>Education &amp; membership</a:t>
            </a:r>
            <a:endParaRPr kumimoji="0" lang="lv-LV"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a:r>
            <a:endParaRPr lang="et-EE" dirty="0"/>
          </a:p>
        </p:txBody>
      </p:sp>
    </p:spTree>
    <p:extLst>
      <p:ext uri="{BB962C8B-B14F-4D97-AF65-F5344CB8AC3E}">
        <p14:creationId xmlns:p14="http://schemas.microsoft.com/office/powerpoint/2010/main" val="32176610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_23">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0020" y="1567915"/>
            <a:ext cx="1788940" cy="1962989"/>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7" name="Picture Placeholder 7">
            <a:extLst>
              <a:ext uri="{FF2B5EF4-FFF2-40B4-BE49-F238E27FC236}">
                <a16:creationId xmlns:a16="http://schemas.microsoft.com/office/drawing/2014/main" id="{8428A9A4-A150-CB47-B6B9-1B65E581D62C}"/>
              </a:ext>
            </a:extLst>
          </p:cNvPr>
          <p:cNvSpPr>
            <a:spLocks noGrp="1"/>
          </p:cNvSpPr>
          <p:nvPr>
            <p:ph type="pic" sz="quarter" idx="13" hasCustomPrompt="1"/>
          </p:nvPr>
        </p:nvSpPr>
        <p:spPr>
          <a:xfrm>
            <a:off x="760020" y="3734103"/>
            <a:ext cx="1788940" cy="1962989"/>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1" name="Title Placeholder 1">
            <a:extLst>
              <a:ext uri="{FF2B5EF4-FFF2-40B4-BE49-F238E27FC236}">
                <a16:creationId xmlns:a16="http://schemas.microsoft.com/office/drawing/2014/main" id="{A7947E38-E3AE-DF48-A4B8-63331432DE64}"/>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8" name="Text Placeholder 2">
            <a:extLst>
              <a:ext uri="{FF2B5EF4-FFF2-40B4-BE49-F238E27FC236}">
                <a16:creationId xmlns:a16="http://schemas.microsoft.com/office/drawing/2014/main" id="{1051B036-EA3A-4DBE-837F-8B19C44C4F13}"/>
              </a:ext>
            </a:extLst>
          </p:cNvPr>
          <p:cNvSpPr>
            <a:spLocks noGrp="1"/>
          </p:cNvSpPr>
          <p:nvPr>
            <p:ph idx="1"/>
          </p:nvPr>
        </p:nvSpPr>
        <p:spPr>
          <a:xfrm>
            <a:off x="2868930" y="1567915"/>
            <a:ext cx="8560062" cy="1962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
        <p:nvSpPr>
          <p:cNvPr id="10" name="Text Placeholder 2">
            <a:extLst>
              <a:ext uri="{FF2B5EF4-FFF2-40B4-BE49-F238E27FC236}">
                <a16:creationId xmlns:a16="http://schemas.microsoft.com/office/drawing/2014/main" id="{39263832-A463-46F3-94B0-F2626412501C}"/>
              </a:ext>
            </a:extLst>
          </p:cNvPr>
          <p:cNvSpPr>
            <a:spLocks noGrp="1"/>
          </p:cNvSpPr>
          <p:nvPr>
            <p:ph idx="14"/>
          </p:nvPr>
        </p:nvSpPr>
        <p:spPr>
          <a:xfrm>
            <a:off x="2868930" y="3749049"/>
            <a:ext cx="8560062" cy="1962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053368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lide_27">
    <p:spTree>
      <p:nvGrpSpPr>
        <p:cNvPr id="1" name=""/>
        <p:cNvGrpSpPr/>
        <p:nvPr/>
      </p:nvGrpSpPr>
      <p:grpSpPr>
        <a:xfrm>
          <a:off x="0" y="0"/>
          <a:ext cx="0" cy="0"/>
          <a:chOff x="0" y="0"/>
          <a:chExt cx="0" cy="0"/>
        </a:xfrm>
      </p:grpSpPr>
      <p:sp>
        <p:nvSpPr>
          <p:cNvPr id="30" name="Picture Placeholder 3">
            <a:extLst>
              <a:ext uri="{FF2B5EF4-FFF2-40B4-BE49-F238E27FC236}">
                <a16:creationId xmlns:a16="http://schemas.microsoft.com/office/drawing/2014/main" id="{A33B9046-3D7E-9547-B5E0-947E08E11B67}"/>
              </a:ext>
            </a:extLst>
          </p:cNvPr>
          <p:cNvSpPr>
            <a:spLocks noGrp="1"/>
          </p:cNvSpPr>
          <p:nvPr>
            <p:ph type="pic" sz="quarter" idx="25" hasCustomPrompt="1"/>
          </p:nvPr>
        </p:nvSpPr>
        <p:spPr>
          <a:xfrm>
            <a:off x="4191600" y="1632600"/>
            <a:ext cx="3808800" cy="3592800"/>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4" name="Text Placeholder 2">
            <a:extLst>
              <a:ext uri="{FF2B5EF4-FFF2-40B4-BE49-F238E27FC236}">
                <a16:creationId xmlns:a16="http://schemas.microsoft.com/office/drawing/2014/main" id="{AF1469CC-6119-4A28-A2D1-6048D5454661}"/>
              </a:ext>
            </a:extLst>
          </p:cNvPr>
          <p:cNvSpPr>
            <a:spLocks noGrp="1"/>
          </p:cNvSpPr>
          <p:nvPr>
            <p:ph type="body" sz="quarter" idx="24" hasCustomPrompt="1"/>
          </p:nvPr>
        </p:nvSpPr>
        <p:spPr>
          <a:xfrm>
            <a:off x="5811808" y="4305640"/>
            <a:ext cx="2398514" cy="1152000"/>
          </a:xfrm>
          <a:solidFill>
            <a:srgbClr val="0057B7"/>
          </a:solidFill>
        </p:spPr>
        <p:txBody>
          <a:bodyPr lIns="108000" tIns="108000" rIns="108000" bIns="0">
            <a:normAutofit/>
          </a:bodyPr>
          <a:lstStyle>
            <a:lvl1pPr marL="0" indent="0">
              <a:spcAft>
                <a:spcPts val="0"/>
              </a:spcAft>
              <a:buNone/>
              <a:defRPr sz="1400" b="0">
                <a:solidFill>
                  <a:srgbClr val="FFFFFF"/>
                </a:solidFill>
              </a:defRPr>
            </a:lvl1pPr>
          </a:lstStyle>
          <a:p>
            <a:r>
              <a:rPr lang="en-US" dirty="0"/>
              <a:t>Name Surname</a:t>
            </a:r>
            <a:endParaRPr lang="et-EE" dirty="0"/>
          </a:p>
          <a:p>
            <a:r>
              <a:rPr lang="en-US" dirty="0"/>
              <a:t>Title</a:t>
            </a:r>
          </a:p>
          <a:p>
            <a:r>
              <a:rPr lang="en-US" dirty="0"/>
              <a:t>Email</a:t>
            </a:r>
          </a:p>
          <a:p>
            <a:r>
              <a:rPr lang="en-US" dirty="0"/>
              <a:t>Phone</a:t>
            </a:r>
          </a:p>
        </p:txBody>
      </p:sp>
    </p:spTree>
    <p:extLst>
      <p:ext uri="{BB962C8B-B14F-4D97-AF65-F5344CB8AC3E}">
        <p14:creationId xmlns:p14="http://schemas.microsoft.com/office/powerpoint/2010/main" val="17419908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lide_27">
    <p:spTree>
      <p:nvGrpSpPr>
        <p:cNvPr id="1" name=""/>
        <p:cNvGrpSpPr/>
        <p:nvPr/>
      </p:nvGrpSpPr>
      <p:grpSpPr>
        <a:xfrm>
          <a:off x="0" y="0"/>
          <a:ext cx="0" cy="0"/>
          <a:chOff x="0" y="0"/>
          <a:chExt cx="0" cy="0"/>
        </a:xfrm>
      </p:grpSpPr>
      <p:sp>
        <p:nvSpPr>
          <p:cNvPr id="32" name="Picture Placeholder 7">
            <a:extLst>
              <a:ext uri="{FF2B5EF4-FFF2-40B4-BE49-F238E27FC236}">
                <a16:creationId xmlns:a16="http://schemas.microsoft.com/office/drawing/2014/main" id="{5F99C486-BF4F-5E4F-97EA-8EA66A16CD17}"/>
              </a:ext>
            </a:extLst>
          </p:cNvPr>
          <p:cNvSpPr>
            <a:spLocks noGrp="1"/>
          </p:cNvSpPr>
          <p:nvPr>
            <p:ph type="pic" sz="quarter" idx="27" hasCustomPrompt="1"/>
          </p:nvPr>
        </p:nvSpPr>
        <p:spPr>
          <a:xfrm>
            <a:off x="6588000" y="2030801"/>
            <a:ext cx="2876163" cy="271240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2268000" y="2030400"/>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7" name="Text Placeholder 2">
            <a:extLst>
              <a:ext uri="{FF2B5EF4-FFF2-40B4-BE49-F238E27FC236}">
                <a16:creationId xmlns:a16="http://schemas.microsoft.com/office/drawing/2014/main" id="{BE92D69C-3E92-4AD8-A232-EA6F43F01BCE}"/>
              </a:ext>
            </a:extLst>
          </p:cNvPr>
          <p:cNvSpPr>
            <a:spLocks noGrp="1"/>
          </p:cNvSpPr>
          <p:nvPr>
            <p:ph type="body" sz="quarter" idx="24" hasCustomPrompt="1"/>
          </p:nvPr>
        </p:nvSpPr>
        <p:spPr>
          <a:xfrm>
            <a:off x="3205487" y="4249001"/>
            <a:ext cx="2398514" cy="1152000"/>
          </a:xfrm>
          <a:solidFill>
            <a:srgbClr val="0057B7"/>
          </a:solidFill>
        </p:spPr>
        <p:txBody>
          <a:bodyPr lIns="108000" tIns="108000" rIns="108000" bIns="0">
            <a:normAutofit/>
          </a:bodyPr>
          <a:lstStyle>
            <a:lvl1pPr marL="0" indent="0">
              <a:spcAft>
                <a:spcPts val="0"/>
              </a:spcAft>
              <a:buNone/>
              <a:defRPr sz="1400" b="0">
                <a:solidFill>
                  <a:srgbClr val="FFFFFF"/>
                </a:solidFill>
              </a:defRPr>
            </a:lvl1pPr>
          </a:lstStyle>
          <a:p>
            <a:r>
              <a:rPr lang="en-US" dirty="0"/>
              <a:t>Name Surname</a:t>
            </a:r>
            <a:endParaRPr lang="et-EE" dirty="0"/>
          </a:p>
          <a:p>
            <a:r>
              <a:rPr lang="en-US" dirty="0"/>
              <a:t>Title</a:t>
            </a:r>
          </a:p>
          <a:p>
            <a:r>
              <a:rPr lang="en-US" dirty="0"/>
              <a:t>Email</a:t>
            </a:r>
          </a:p>
          <a:p>
            <a:r>
              <a:rPr lang="en-US" dirty="0"/>
              <a:t>Phone</a:t>
            </a:r>
          </a:p>
        </p:txBody>
      </p:sp>
      <p:sp>
        <p:nvSpPr>
          <p:cNvPr id="8" name="Text Placeholder 2">
            <a:extLst>
              <a:ext uri="{FF2B5EF4-FFF2-40B4-BE49-F238E27FC236}">
                <a16:creationId xmlns:a16="http://schemas.microsoft.com/office/drawing/2014/main" id="{36537B49-CE3A-49D4-8DDE-6938371B5F3D}"/>
              </a:ext>
            </a:extLst>
          </p:cNvPr>
          <p:cNvSpPr>
            <a:spLocks noGrp="1"/>
          </p:cNvSpPr>
          <p:nvPr>
            <p:ph type="body" sz="quarter" idx="28" hasCustomPrompt="1"/>
          </p:nvPr>
        </p:nvSpPr>
        <p:spPr>
          <a:xfrm>
            <a:off x="7525486" y="4249001"/>
            <a:ext cx="2398514" cy="1152000"/>
          </a:xfrm>
          <a:solidFill>
            <a:srgbClr val="0057B7"/>
          </a:solidFill>
        </p:spPr>
        <p:txBody>
          <a:bodyPr lIns="108000" tIns="108000" rIns="108000" bIns="0">
            <a:normAutofit/>
          </a:bodyPr>
          <a:lstStyle>
            <a:lvl1pPr marL="0" indent="0">
              <a:spcAft>
                <a:spcPts val="0"/>
              </a:spcAft>
              <a:buNone/>
              <a:defRPr sz="1400" b="0">
                <a:solidFill>
                  <a:srgbClr val="FFFFFF"/>
                </a:solidFill>
              </a:defRPr>
            </a:lvl1pPr>
          </a:lstStyle>
          <a:p>
            <a:r>
              <a:rPr lang="en-US" dirty="0"/>
              <a:t>Name Surname</a:t>
            </a:r>
            <a:endParaRPr lang="et-EE" dirty="0"/>
          </a:p>
          <a:p>
            <a:r>
              <a:rPr lang="en-US" dirty="0"/>
              <a:t>Title</a:t>
            </a:r>
          </a:p>
          <a:p>
            <a:r>
              <a:rPr lang="en-US" dirty="0"/>
              <a:t>Email</a:t>
            </a:r>
          </a:p>
          <a:p>
            <a:r>
              <a:rPr lang="en-US" dirty="0"/>
              <a:t>Phone</a:t>
            </a:r>
          </a:p>
        </p:txBody>
      </p:sp>
    </p:spTree>
    <p:extLst>
      <p:ext uri="{BB962C8B-B14F-4D97-AF65-F5344CB8AC3E}">
        <p14:creationId xmlns:p14="http://schemas.microsoft.com/office/powerpoint/2010/main" val="42926873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748342" y="2030801"/>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0" name="Picture Placeholder 7">
            <a:extLst>
              <a:ext uri="{FF2B5EF4-FFF2-40B4-BE49-F238E27FC236}">
                <a16:creationId xmlns:a16="http://schemas.microsoft.com/office/drawing/2014/main" id="{A33B9046-3D7E-9547-B5E0-947E08E11B67}"/>
              </a:ext>
            </a:extLst>
          </p:cNvPr>
          <p:cNvSpPr>
            <a:spLocks noGrp="1"/>
          </p:cNvSpPr>
          <p:nvPr>
            <p:ph type="pic" sz="quarter" idx="25" hasCustomPrompt="1"/>
          </p:nvPr>
        </p:nvSpPr>
        <p:spPr>
          <a:xfrm>
            <a:off x="4441252" y="2030801"/>
            <a:ext cx="2876163" cy="271240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2" name="Picture Placeholder 7">
            <a:extLst>
              <a:ext uri="{FF2B5EF4-FFF2-40B4-BE49-F238E27FC236}">
                <a16:creationId xmlns:a16="http://schemas.microsoft.com/office/drawing/2014/main" id="{5F99C486-BF4F-5E4F-97EA-8EA66A16CD17}"/>
              </a:ext>
            </a:extLst>
          </p:cNvPr>
          <p:cNvSpPr>
            <a:spLocks noGrp="1"/>
          </p:cNvSpPr>
          <p:nvPr>
            <p:ph type="pic" sz="quarter" idx="27" hasCustomPrompt="1"/>
          </p:nvPr>
        </p:nvSpPr>
        <p:spPr>
          <a:xfrm>
            <a:off x="8134162" y="2030801"/>
            <a:ext cx="2876163" cy="271240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Text Placeholder 2">
            <a:extLst>
              <a:ext uri="{FF2B5EF4-FFF2-40B4-BE49-F238E27FC236}">
                <a16:creationId xmlns:a16="http://schemas.microsoft.com/office/drawing/2014/main" id="{32BD8F66-9F6C-44FE-A37B-69DB6408611A}"/>
              </a:ext>
            </a:extLst>
          </p:cNvPr>
          <p:cNvSpPr>
            <a:spLocks noGrp="1"/>
          </p:cNvSpPr>
          <p:nvPr>
            <p:ph type="body" sz="quarter" idx="24" hasCustomPrompt="1"/>
          </p:nvPr>
        </p:nvSpPr>
        <p:spPr>
          <a:xfrm>
            <a:off x="1686756" y="4167210"/>
            <a:ext cx="2398514" cy="1152000"/>
          </a:xfrm>
          <a:solidFill>
            <a:srgbClr val="0057B7"/>
          </a:solidFill>
        </p:spPr>
        <p:txBody>
          <a:bodyPr lIns="108000" tIns="108000" rIns="108000" bIns="0">
            <a:normAutofit/>
          </a:bodyPr>
          <a:lstStyle>
            <a:lvl1pPr marL="0" indent="0">
              <a:spcAft>
                <a:spcPts val="0"/>
              </a:spcAft>
              <a:buNone/>
              <a:defRPr sz="1400" b="0">
                <a:solidFill>
                  <a:srgbClr val="FFFFFF"/>
                </a:solidFill>
              </a:defRPr>
            </a:lvl1pPr>
          </a:lstStyle>
          <a:p>
            <a:r>
              <a:rPr lang="en-US" dirty="0"/>
              <a:t>Name Surname</a:t>
            </a:r>
            <a:endParaRPr lang="et-EE" dirty="0"/>
          </a:p>
          <a:p>
            <a:r>
              <a:rPr lang="en-US" dirty="0"/>
              <a:t>Title</a:t>
            </a:r>
          </a:p>
          <a:p>
            <a:r>
              <a:rPr lang="en-US" dirty="0"/>
              <a:t>Email</a:t>
            </a:r>
          </a:p>
          <a:p>
            <a:r>
              <a:rPr lang="en-US" dirty="0"/>
              <a:t>Phone</a:t>
            </a:r>
          </a:p>
        </p:txBody>
      </p:sp>
      <p:sp>
        <p:nvSpPr>
          <p:cNvPr id="10" name="Text Placeholder 2">
            <a:extLst>
              <a:ext uri="{FF2B5EF4-FFF2-40B4-BE49-F238E27FC236}">
                <a16:creationId xmlns:a16="http://schemas.microsoft.com/office/drawing/2014/main" id="{EDD67D34-57ED-4B01-96E2-AA3C283B7386}"/>
              </a:ext>
            </a:extLst>
          </p:cNvPr>
          <p:cNvSpPr>
            <a:spLocks noGrp="1"/>
          </p:cNvSpPr>
          <p:nvPr>
            <p:ph type="body" sz="quarter" idx="29" hasCustomPrompt="1"/>
          </p:nvPr>
        </p:nvSpPr>
        <p:spPr>
          <a:xfrm>
            <a:off x="5379666" y="4167210"/>
            <a:ext cx="2398514" cy="1152000"/>
          </a:xfrm>
          <a:solidFill>
            <a:srgbClr val="0057B7"/>
          </a:solidFill>
        </p:spPr>
        <p:txBody>
          <a:bodyPr lIns="108000" tIns="108000" rIns="108000" bIns="0">
            <a:normAutofit/>
          </a:bodyPr>
          <a:lstStyle>
            <a:lvl1pPr marL="0" indent="0">
              <a:spcAft>
                <a:spcPts val="0"/>
              </a:spcAft>
              <a:buNone/>
              <a:defRPr sz="1400" b="0">
                <a:solidFill>
                  <a:srgbClr val="FFFFFF"/>
                </a:solidFill>
              </a:defRPr>
            </a:lvl1pPr>
          </a:lstStyle>
          <a:p>
            <a:r>
              <a:rPr lang="en-US" dirty="0"/>
              <a:t>Name Surname</a:t>
            </a:r>
            <a:endParaRPr lang="et-EE" dirty="0"/>
          </a:p>
          <a:p>
            <a:r>
              <a:rPr lang="en-US" dirty="0"/>
              <a:t>Title</a:t>
            </a:r>
          </a:p>
          <a:p>
            <a:r>
              <a:rPr lang="en-US" dirty="0"/>
              <a:t>Email</a:t>
            </a:r>
          </a:p>
          <a:p>
            <a:r>
              <a:rPr lang="en-US" dirty="0"/>
              <a:t>Phone</a:t>
            </a:r>
          </a:p>
        </p:txBody>
      </p:sp>
      <p:sp>
        <p:nvSpPr>
          <p:cNvPr id="11" name="Text Placeholder 2">
            <a:extLst>
              <a:ext uri="{FF2B5EF4-FFF2-40B4-BE49-F238E27FC236}">
                <a16:creationId xmlns:a16="http://schemas.microsoft.com/office/drawing/2014/main" id="{0CA6CC2F-DF79-4734-864E-EE4E97471EE5}"/>
              </a:ext>
            </a:extLst>
          </p:cNvPr>
          <p:cNvSpPr>
            <a:spLocks noGrp="1"/>
          </p:cNvSpPr>
          <p:nvPr>
            <p:ph type="body" sz="quarter" idx="30" hasCustomPrompt="1"/>
          </p:nvPr>
        </p:nvSpPr>
        <p:spPr>
          <a:xfrm>
            <a:off x="9072576" y="4167210"/>
            <a:ext cx="2398514" cy="1152000"/>
          </a:xfrm>
          <a:solidFill>
            <a:srgbClr val="0057B7"/>
          </a:solidFill>
        </p:spPr>
        <p:txBody>
          <a:bodyPr lIns="108000" tIns="108000" rIns="108000" bIns="0">
            <a:normAutofit/>
          </a:bodyPr>
          <a:lstStyle>
            <a:lvl1pPr marL="0" indent="0">
              <a:spcAft>
                <a:spcPts val="0"/>
              </a:spcAft>
              <a:buNone/>
              <a:defRPr sz="1400" b="0">
                <a:solidFill>
                  <a:srgbClr val="FFFFFF"/>
                </a:solidFill>
              </a:defRPr>
            </a:lvl1pPr>
          </a:lstStyle>
          <a:p>
            <a:r>
              <a:rPr lang="en-US" dirty="0"/>
              <a:t>Name Surname</a:t>
            </a:r>
            <a:endParaRPr lang="et-EE" dirty="0"/>
          </a:p>
          <a:p>
            <a:r>
              <a:rPr lang="en-US" dirty="0"/>
              <a:t>Title</a:t>
            </a:r>
          </a:p>
          <a:p>
            <a:r>
              <a:rPr lang="en-US" dirty="0"/>
              <a:t>Email</a:t>
            </a:r>
          </a:p>
          <a:p>
            <a:r>
              <a:rPr lang="en-US" dirty="0"/>
              <a:t>Phone</a:t>
            </a:r>
          </a:p>
        </p:txBody>
      </p:sp>
    </p:spTree>
    <p:extLst>
      <p:ext uri="{BB962C8B-B14F-4D97-AF65-F5344CB8AC3E}">
        <p14:creationId xmlns:p14="http://schemas.microsoft.com/office/powerpoint/2010/main" val="20162793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lide_24">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594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865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594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865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594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865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594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865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594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865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0" name="Text Placeholder 19">
            <a:extLst>
              <a:ext uri="{FF2B5EF4-FFF2-40B4-BE49-F238E27FC236}">
                <a16:creationId xmlns:a16="http://schemas.microsoft.com/office/drawing/2014/main" id="{BE9C7596-3E18-4EC0-B7CB-A69B5C09DEA3}"/>
              </a:ext>
            </a:extLst>
          </p:cNvPr>
          <p:cNvSpPr>
            <a:spLocks noGrp="1"/>
          </p:cNvSpPr>
          <p:nvPr>
            <p:ph type="body" sz="quarter" idx="50" hasCustomPrompt="1"/>
          </p:nvPr>
        </p:nvSpPr>
        <p:spPr>
          <a:xfrm>
            <a:off x="7696622" y="2696495"/>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Text Placeholder 19">
            <a:extLst>
              <a:ext uri="{FF2B5EF4-FFF2-40B4-BE49-F238E27FC236}">
                <a16:creationId xmlns:a16="http://schemas.microsoft.com/office/drawing/2014/main" id="{F9D60D91-7440-4BD4-99AA-D4F3B17A9256}"/>
              </a:ext>
            </a:extLst>
          </p:cNvPr>
          <p:cNvSpPr>
            <a:spLocks noGrp="1"/>
          </p:cNvSpPr>
          <p:nvPr>
            <p:ph type="body" sz="quarter" idx="24" hasCustomPrompt="1"/>
          </p:nvPr>
        </p:nvSpPr>
        <p:spPr>
          <a:xfrm>
            <a:off x="1048721" y="2690777"/>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GB" sz="900" b="1" i="0" kern="1200" dirty="0" smtClean="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2" name="Text Placeholder 19">
            <a:extLst>
              <a:ext uri="{FF2B5EF4-FFF2-40B4-BE49-F238E27FC236}">
                <a16:creationId xmlns:a16="http://schemas.microsoft.com/office/drawing/2014/main" id="{2B9D8A9F-7A8A-4FBC-B5D1-1DDAF3D324CB}"/>
              </a:ext>
            </a:extLst>
          </p:cNvPr>
          <p:cNvSpPr>
            <a:spLocks noGrp="1"/>
          </p:cNvSpPr>
          <p:nvPr>
            <p:ph type="body" sz="quarter" idx="51" hasCustomPrompt="1"/>
          </p:nvPr>
        </p:nvSpPr>
        <p:spPr>
          <a:xfrm>
            <a:off x="9937606" y="2689745"/>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Text Placeholder 19">
            <a:extLst>
              <a:ext uri="{FF2B5EF4-FFF2-40B4-BE49-F238E27FC236}">
                <a16:creationId xmlns:a16="http://schemas.microsoft.com/office/drawing/2014/main" id="{D01864AA-368C-418A-8300-11C9FD684B9C}"/>
              </a:ext>
            </a:extLst>
          </p:cNvPr>
          <p:cNvSpPr>
            <a:spLocks noGrp="1"/>
          </p:cNvSpPr>
          <p:nvPr>
            <p:ph type="body" sz="quarter" idx="52" hasCustomPrompt="1"/>
          </p:nvPr>
        </p:nvSpPr>
        <p:spPr>
          <a:xfrm>
            <a:off x="5487916" y="2690777"/>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4" name="Text Placeholder 19">
            <a:extLst>
              <a:ext uri="{FF2B5EF4-FFF2-40B4-BE49-F238E27FC236}">
                <a16:creationId xmlns:a16="http://schemas.microsoft.com/office/drawing/2014/main" id="{962E2676-F9E9-405C-8B28-025D07A0C680}"/>
              </a:ext>
            </a:extLst>
          </p:cNvPr>
          <p:cNvSpPr>
            <a:spLocks noGrp="1"/>
          </p:cNvSpPr>
          <p:nvPr>
            <p:ph type="body" sz="quarter" idx="53" hasCustomPrompt="1"/>
          </p:nvPr>
        </p:nvSpPr>
        <p:spPr>
          <a:xfrm>
            <a:off x="3328830" y="2690777"/>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Text Placeholder 19">
            <a:extLst>
              <a:ext uri="{FF2B5EF4-FFF2-40B4-BE49-F238E27FC236}">
                <a16:creationId xmlns:a16="http://schemas.microsoft.com/office/drawing/2014/main" id="{3291081F-312E-4297-A6D4-E45961ACB746}"/>
              </a:ext>
            </a:extLst>
          </p:cNvPr>
          <p:cNvSpPr>
            <a:spLocks noGrp="1"/>
          </p:cNvSpPr>
          <p:nvPr>
            <p:ph type="body" sz="quarter" idx="54" hasCustomPrompt="1"/>
          </p:nvPr>
        </p:nvSpPr>
        <p:spPr>
          <a:xfrm>
            <a:off x="9937605" y="4956262"/>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6" name="Text Placeholder 19">
            <a:extLst>
              <a:ext uri="{FF2B5EF4-FFF2-40B4-BE49-F238E27FC236}">
                <a16:creationId xmlns:a16="http://schemas.microsoft.com/office/drawing/2014/main" id="{5CC61991-843B-4F65-B0C4-471DF7D05564}"/>
              </a:ext>
            </a:extLst>
          </p:cNvPr>
          <p:cNvSpPr>
            <a:spLocks noGrp="1"/>
          </p:cNvSpPr>
          <p:nvPr>
            <p:ph type="body" sz="quarter" idx="55" hasCustomPrompt="1"/>
          </p:nvPr>
        </p:nvSpPr>
        <p:spPr>
          <a:xfrm>
            <a:off x="5490212" y="4965890"/>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7" name="Text Placeholder 19">
            <a:extLst>
              <a:ext uri="{FF2B5EF4-FFF2-40B4-BE49-F238E27FC236}">
                <a16:creationId xmlns:a16="http://schemas.microsoft.com/office/drawing/2014/main" id="{2C8A7DC1-C41F-4B59-B568-7F8316AE4B14}"/>
              </a:ext>
            </a:extLst>
          </p:cNvPr>
          <p:cNvSpPr>
            <a:spLocks noGrp="1"/>
          </p:cNvSpPr>
          <p:nvPr>
            <p:ph type="body" sz="quarter" idx="56" hasCustomPrompt="1"/>
          </p:nvPr>
        </p:nvSpPr>
        <p:spPr>
          <a:xfrm>
            <a:off x="1048720" y="4965890"/>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8" name="Text Placeholder 19">
            <a:extLst>
              <a:ext uri="{FF2B5EF4-FFF2-40B4-BE49-F238E27FC236}">
                <a16:creationId xmlns:a16="http://schemas.microsoft.com/office/drawing/2014/main" id="{792664BD-0249-40B5-AC01-965CD1A2AE06}"/>
              </a:ext>
            </a:extLst>
          </p:cNvPr>
          <p:cNvSpPr>
            <a:spLocks noGrp="1"/>
          </p:cNvSpPr>
          <p:nvPr>
            <p:ph type="body" sz="quarter" idx="57" hasCustomPrompt="1"/>
          </p:nvPr>
        </p:nvSpPr>
        <p:spPr>
          <a:xfrm>
            <a:off x="7721765" y="4956262"/>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9" name="Text Placeholder 19">
            <a:extLst>
              <a:ext uri="{FF2B5EF4-FFF2-40B4-BE49-F238E27FC236}">
                <a16:creationId xmlns:a16="http://schemas.microsoft.com/office/drawing/2014/main" id="{B6F5340A-F0B6-4F21-87BB-06A0120355D1}"/>
              </a:ext>
            </a:extLst>
          </p:cNvPr>
          <p:cNvSpPr>
            <a:spLocks noGrp="1"/>
          </p:cNvSpPr>
          <p:nvPr>
            <p:ph type="body" sz="quarter" idx="58" hasCustomPrompt="1"/>
          </p:nvPr>
        </p:nvSpPr>
        <p:spPr>
          <a:xfrm>
            <a:off x="3258659" y="4965890"/>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9499739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lide_25">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D1477F2-4BAF-48C6-9091-84A256E4F6C5}"/>
              </a:ext>
            </a:extLst>
          </p:cNvPr>
          <p:cNvSpPr/>
          <p:nvPr userDrawn="1"/>
        </p:nvSpPr>
        <p:spPr>
          <a:xfrm>
            <a:off x="0" y="6024482"/>
            <a:ext cx="12192000" cy="833517"/>
          </a:xfrm>
          <a:prstGeom prst="rect">
            <a:avLst/>
          </a:prstGeom>
          <a:solidFill>
            <a:srgbClr val="F7F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dirty="0"/>
          </a:p>
        </p:txBody>
      </p:sp>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473808"/>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22" name="Text Placeholder 19">
            <a:extLst>
              <a:ext uri="{FF2B5EF4-FFF2-40B4-BE49-F238E27FC236}">
                <a16:creationId xmlns:a16="http://schemas.microsoft.com/office/drawing/2014/main" id="{9233CB50-3F0D-C643-8BF5-6B668645E686}"/>
              </a:ext>
            </a:extLst>
          </p:cNvPr>
          <p:cNvSpPr>
            <a:spLocks noGrp="1"/>
          </p:cNvSpPr>
          <p:nvPr>
            <p:ph type="body" sz="quarter" idx="24" hasCustomPrompt="1"/>
          </p:nvPr>
        </p:nvSpPr>
        <p:spPr>
          <a:xfrm>
            <a:off x="1005949" y="2441831"/>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GB" sz="900" b="1" i="0" kern="1200" dirty="0" smtClean="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endParaRPr lang="et-EE" dirty="0"/>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229872"/>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65" name="Text Placeholder 19">
            <a:extLst>
              <a:ext uri="{FF2B5EF4-FFF2-40B4-BE49-F238E27FC236}">
                <a16:creationId xmlns:a16="http://schemas.microsoft.com/office/drawing/2014/main" id="{72DF4033-E03F-7942-84CB-4F8D554B7612}"/>
              </a:ext>
            </a:extLst>
          </p:cNvPr>
          <p:cNvSpPr>
            <a:spLocks noGrp="1"/>
          </p:cNvSpPr>
          <p:nvPr>
            <p:ph type="body" sz="quarter" idx="26" hasCustomPrompt="1"/>
          </p:nvPr>
        </p:nvSpPr>
        <p:spPr>
          <a:xfrm>
            <a:off x="1005949" y="4197895"/>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473808"/>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67" name="Text Placeholder 19">
            <a:extLst>
              <a:ext uri="{FF2B5EF4-FFF2-40B4-BE49-F238E27FC236}">
                <a16:creationId xmlns:a16="http://schemas.microsoft.com/office/drawing/2014/main" id="{DD98A155-D736-CA4B-940D-58578ECE0D58}"/>
              </a:ext>
            </a:extLst>
          </p:cNvPr>
          <p:cNvSpPr>
            <a:spLocks noGrp="1"/>
          </p:cNvSpPr>
          <p:nvPr>
            <p:ph type="body" sz="quarter" idx="28" hasCustomPrompt="1"/>
          </p:nvPr>
        </p:nvSpPr>
        <p:spPr>
          <a:xfrm>
            <a:off x="3246933" y="2441831"/>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229872"/>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69" name="Text Placeholder 19">
            <a:extLst>
              <a:ext uri="{FF2B5EF4-FFF2-40B4-BE49-F238E27FC236}">
                <a16:creationId xmlns:a16="http://schemas.microsoft.com/office/drawing/2014/main" id="{BD43EBAD-7BD8-EE4A-A530-8A49F0BEBB09}"/>
              </a:ext>
            </a:extLst>
          </p:cNvPr>
          <p:cNvSpPr>
            <a:spLocks noGrp="1"/>
          </p:cNvSpPr>
          <p:nvPr>
            <p:ph type="body" sz="quarter" idx="30" hasCustomPrompt="1"/>
          </p:nvPr>
        </p:nvSpPr>
        <p:spPr>
          <a:xfrm>
            <a:off x="3246933" y="4197895"/>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473808"/>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3" name="Text Placeholder 19">
            <a:extLst>
              <a:ext uri="{FF2B5EF4-FFF2-40B4-BE49-F238E27FC236}">
                <a16:creationId xmlns:a16="http://schemas.microsoft.com/office/drawing/2014/main" id="{0B4FD315-5D24-3F40-95C9-5DF7B00AFFE6}"/>
              </a:ext>
            </a:extLst>
          </p:cNvPr>
          <p:cNvSpPr>
            <a:spLocks noGrp="1"/>
          </p:cNvSpPr>
          <p:nvPr>
            <p:ph type="body" sz="quarter" idx="32" hasCustomPrompt="1"/>
          </p:nvPr>
        </p:nvSpPr>
        <p:spPr>
          <a:xfrm>
            <a:off x="5487917" y="2441831"/>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229872"/>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5" name="Text Placeholder 19">
            <a:extLst>
              <a:ext uri="{FF2B5EF4-FFF2-40B4-BE49-F238E27FC236}">
                <a16:creationId xmlns:a16="http://schemas.microsoft.com/office/drawing/2014/main" id="{E123D53A-130D-564F-907A-266F94B91C50}"/>
              </a:ext>
            </a:extLst>
          </p:cNvPr>
          <p:cNvSpPr>
            <a:spLocks noGrp="1"/>
          </p:cNvSpPr>
          <p:nvPr>
            <p:ph type="body" sz="quarter" idx="34" hasCustomPrompt="1"/>
          </p:nvPr>
        </p:nvSpPr>
        <p:spPr>
          <a:xfrm>
            <a:off x="5487917" y="4197895"/>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473808"/>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7" name="Text Placeholder 19">
            <a:extLst>
              <a:ext uri="{FF2B5EF4-FFF2-40B4-BE49-F238E27FC236}">
                <a16:creationId xmlns:a16="http://schemas.microsoft.com/office/drawing/2014/main" id="{359E0217-ACF2-8742-A6CA-2FD60A688AD5}"/>
              </a:ext>
            </a:extLst>
          </p:cNvPr>
          <p:cNvSpPr>
            <a:spLocks noGrp="1"/>
          </p:cNvSpPr>
          <p:nvPr>
            <p:ph type="body" sz="quarter" idx="36" hasCustomPrompt="1"/>
          </p:nvPr>
        </p:nvSpPr>
        <p:spPr>
          <a:xfrm>
            <a:off x="7728901" y="2441831"/>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229872"/>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89" name="Text Placeholder 19">
            <a:extLst>
              <a:ext uri="{FF2B5EF4-FFF2-40B4-BE49-F238E27FC236}">
                <a16:creationId xmlns:a16="http://schemas.microsoft.com/office/drawing/2014/main" id="{C117BC57-7224-2F40-95F0-8DCB24AF9E95}"/>
              </a:ext>
            </a:extLst>
          </p:cNvPr>
          <p:cNvSpPr>
            <a:spLocks noGrp="1"/>
          </p:cNvSpPr>
          <p:nvPr>
            <p:ph type="body" sz="quarter" idx="38" hasCustomPrompt="1"/>
          </p:nvPr>
        </p:nvSpPr>
        <p:spPr>
          <a:xfrm>
            <a:off x="7728901" y="4197895"/>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marR="0" lvl="0" indent="0" algn="l" defTabSz="914400" rtl="0" eaLnBrk="1" fontAlgn="auto" latinLnBrk="0" hangingPunct="1">
              <a:lnSpc>
                <a:spcPct val="100000"/>
              </a:lnSpc>
              <a:spcBef>
                <a:spcPct val="0"/>
              </a:spcBef>
              <a:spcAft>
                <a:spcPts val="600"/>
              </a:spcAft>
              <a:buClr>
                <a:srgbClr val="0057B7"/>
              </a:buClr>
              <a:buSzPct val="90000"/>
              <a:buFontTx/>
              <a:buNone/>
              <a:tabLst/>
              <a:defRPr/>
            </a:pPr>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473808"/>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91" name="Text Placeholder 19">
            <a:extLst>
              <a:ext uri="{FF2B5EF4-FFF2-40B4-BE49-F238E27FC236}">
                <a16:creationId xmlns:a16="http://schemas.microsoft.com/office/drawing/2014/main" id="{79DF6CE1-DA39-D14A-B29D-EB59B6114C1D}"/>
              </a:ext>
            </a:extLst>
          </p:cNvPr>
          <p:cNvSpPr>
            <a:spLocks noGrp="1"/>
          </p:cNvSpPr>
          <p:nvPr>
            <p:ph type="body" sz="quarter" idx="40" hasCustomPrompt="1"/>
          </p:nvPr>
        </p:nvSpPr>
        <p:spPr>
          <a:xfrm>
            <a:off x="9969885" y="2441831"/>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229872"/>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93" name="Text Placeholder 19">
            <a:extLst>
              <a:ext uri="{FF2B5EF4-FFF2-40B4-BE49-F238E27FC236}">
                <a16:creationId xmlns:a16="http://schemas.microsoft.com/office/drawing/2014/main" id="{73B271C6-9DE0-C44D-9F7C-38BD0B5F454B}"/>
              </a:ext>
            </a:extLst>
          </p:cNvPr>
          <p:cNvSpPr>
            <a:spLocks noGrp="1"/>
          </p:cNvSpPr>
          <p:nvPr>
            <p:ph type="body" sz="quarter" idx="42" hasCustomPrompt="1"/>
          </p:nvPr>
        </p:nvSpPr>
        <p:spPr>
          <a:xfrm>
            <a:off x="9969885" y="4197895"/>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27" name="Picture Placeholder 7">
            <a:extLst>
              <a:ext uri="{FF2B5EF4-FFF2-40B4-BE49-F238E27FC236}">
                <a16:creationId xmlns:a16="http://schemas.microsoft.com/office/drawing/2014/main" id="{F32B068B-0AE7-1040-803A-26B386D79622}"/>
              </a:ext>
            </a:extLst>
          </p:cNvPr>
          <p:cNvSpPr>
            <a:spLocks noGrp="1"/>
          </p:cNvSpPr>
          <p:nvPr>
            <p:ph type="pic" sz="quarter" idx="43" hasCustomPrompt="1"/>
          </p:nvPr>
        </p:nvSpPr>
        <p:spPr>
          <a:xfrm>
            <a:off x="689837" y="4985936"/>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28" name="Text Placeholder 19">
            <a:extLst>
              <a:ext uri="{FF2B5EF4-FFF2-40B4-BE49-F238E27FC236}">
                <a16:creationId xmlns:a16="http://schemas.microsoft.com/office/drawing/2014/main" id="{E095EB32-C1FF-BF4E-AB1F-C2A4CFADD86C}"/>
              </a:ext>
            </a:extLst>
          </p:cNvPr>
          <p:cNvSpPr>
            <a:spLocks noGrp="1"/>
          </p:cNvSpPr>
          <p:nvPr>
            <p:ph type="body" sz="quarter" idx="44" hasCustomPrompt="1"/>
          </p:nvPr>
        </p:nvSpPr>
        <p:spPr>
          <a:xfrm>
            <a:off x="1005949" y="5953959"/>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9" name="Picture Placeholder 7">
            <a:extLst>
              <a:ext uri="{FF2B5EF4-FFF2-40B4-BE49-F238E27FC236}">
                <a16:creationId xmlns:a16="http://schemas.microsoft.com/office/drawing/2014/main" id="{CAB5900F-F86E-A94B-9E9B-08ABE132B887}"/>
              </a:ext>
            </a:extLst>
          </p:cNvPr>
          <p:cNvSpPr>
            <a:spLocks noGrp="1"/>
          </p:cNvSpPr>
          <p:nvPr>
            <p:ph type="pic" sz="quarter" idx="45" hasCustomPrompt="1"/>
          </p:nvPr>
        </p:nvSpPr>
        <p:spPr>
          <a:xfrm>
            <a:off x="2930821" y="4985936"/>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30" name="Text Placeholder 19">
            <a:extLst>
              <a:ext uri="{FF2B5EF4-FFF2-40B4-BE49-F238E27FC236}">
                <a16:creationId xmlns:a16="http://schemas.microsoft.com/office/drawing/2014/main" id="{4AFF7515-D1BF-C64C-837A-3041DB893C0F}"/>
              </a:ext>
            </a:extLst>
          </p:cNvPr>
          <p:cNvSpPr>
            <a:spLocks noGrp="1"/>
          </p:cNvSpPr>
          <p:nvPr>
            <p:ph type="body" sz="quarter" idx="46" hasCustomPrompt="1"/>
          </p:nvPr>
        </p:nvSpPr>
        <p:spPr>
          <a:xfrm>
            <a:off x="3246933" y="5953959"/>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Picture Placeholder 7">
            <a:extLst>
              <a:ext uri="{FF2B5EF4-FFF2-40B4-BE49-F238E27FC236}">
                <a16:creationId xmlns:a16="http://schemas.microsoft.com/office/drawing/2014/main" id="{A0B47C15-7D92-074F-8D50-495E42151786}"/>
              </a:ext>
            </a:extLst>
          </p:cNvPr>
          <p:cNvSpPr>
            <a:spLocks noGrp="1"/>
          </p:cNvSpPr>
          <p:nvPr>
            <p:ph type="pic" sz="quarter" idx="47" hasCustomPrompt="1"/>
          </p:nvPr>
        </p:nvSpPr>
        <p:spPr>
          <a:xfrm>
            <a:off x="5171805" y="4985936"/>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32" name="Text Placeholder 19">
            <a:extLst>
              <a:ext uri="{FF2B5EF4-FFF2-40B4-BE49-F238E27FC236}">
                <a16:creationId xmlns:a16="http://schemas.microsoft.com/office/drawing/2014/main" id="{4B1F7B8A-C498-B842-A2C3-8B2C69A4A8E6}"/>
              </a:ext>
            </a:extLst>
          </p:cNvPr>
          <p:cNvSpPr>
            <a:spLocks noGrp="1"/>
          </p:cNvSpPr>
          <p:nvPr>
            <p:ph type="body" sz="quarter" idx="48" hasCustomPrompt="1"/>
          </p:nvPr>
        </p:nvSpPr>
        <p:spPr>
          <a:xfrm>
            <a:off x="5487917" y="5953959"/>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noProof="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Picture Placeholder 7">
            <a:extLst>
              <a:ext uri="{FF2B5EF4-FFF2-40B4-BE49-F238E27FC236}">
                <a16:creationId xmlns:a16="http://schemas.microsoft.com/office/drawing/2014/main" id="{C3A4BDF3-C14D-6648-BF4B-BD58E30318F7}"/>
              </a:ext>
            </a:extLst>
          </p:cNvPr>
          <p:cNvSpPr>
            <a:spLocks noGrp="1"/>
          </p:cNvSpPr>
          <p:nvPr>
            <p:ph type="pic" sz="quarter" idx="49" hasCustomPrompt="1"/>
          </p:nvPr>
        </p:nvSpPr>
        <p:spPr>
          <a:xfrm>
            <a:off x="7412789" y="4985936"/>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34" name="Text Placeholder 19">
            <a:extLst>
              <a:ext uri="{FF2B5EF4-FFF2-40B4-BE49-F238E27FC236}">
                <a16:creationId xmlns:a16="http://schemas.microsoft.com/office/drawing/2014/main" id="{EEEFAFDA-BA1D-B449-BF3A-6B0FEE512F27}"/>
              </a:ext>
            </a:extLst>
          </p:cNvPr>
          <p:cNvSpPr>
            <a:spLocks noGrp="1"/>
          </p:cNvSpPr>
          <p:nvPr>
            <p:ph type="body" sz="quarter" idx="50" hasCustomPrompt="1"/>
          </p:nvPr>
        </p:nvSpPr>
        <p:spPr>
          <a:xfrm>
            <a:off x="7728901" y="5953959"/>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Picture Placeholder 7">
            <a:extLst>
              <a:ext uri="{FF2B5EF4-FFF2-40B4-BE49-F238E27FC236}">
                <a16:creationId xmlns:a16="http://schemas.microsoft.com/office/drawing/2014/main" id="{AB052EB3-5157-8E43-BB13-89F24B15635D}"/>
              </a:ext>
            </a:extLst>
          </p:cNvPr>
          <p:cNvSpPr>
            <a:spLocks noGrp="1"/>
          </p:cNvSpPr>
          <p:nvPr>
            <p:ph type="pic" sz="quarter" idx="51" hasCustomPrompt="1"/>
          </p:nvPr>
        </p:nvSpPr>
        <p:spPr>
          <a:xfrm>
            <a:off x="9653773" y="4985936"/>
            <a:ext cx="1368038" cy="1231534"/>
          </a:xfrm>
          <a:prstGeom prst="parallelogram">
            <a:avLst>
              <a:gd name="adj" fmla="val 7234"/>
            </a:avLst>
          </a:prstGeom>
          <a:solidFill>
            <a:schemeClr val="bg1"/>
          </a:solidFill>
          <a:effectLst/>
        </p:spPr>
        <p:txBody>
          <a:bodyPr vert="horz" lIns="91440" tIns="45720" rIns="91440" bIns="45720" rtlCol="0" anchor="ctr">
            <a:normAutofit/>
          </a:bodyPr>
          <a:lstStyle>
            <a:lvl1pPr>
              <a:spcBef>
                <a:spcPts val="0"/>
              </a:spcBef>
              <a:spcAft>
                <a:spcPts val="0"/>
              </a:spcAft>
              <a:defRPr lang="en-EE" sz="1400" b="0" dirty="0"/>
            </a:lvl1pPr>
          </a:lstStyle>
          <a:p>
            <a:pPr marL="0" lvl="0" indent="0" algn="ctr">
              <a:buFontTx/>
              <a:buNone/>
            </a:pPr>
            <a:r>
              <a:rPr lang="en-EE" dirty="0"/>
              <a:t>Drag and drop</a:t>
            </a:r>
          </a:p>
        </p:txBody>
      </p:sp>
      <p:sp>
        <p:nvSpPr>
          <p:cNvPr id="36" name="Text Placeholder 19">
            <a:extLst>
              <a:ext uri="{FF2B5EF4-FFF2-40B4-BE49-F238E27FC236}">
                <a16:creationId xmlns:a16="http://schemas.microsoft.com/office/drawing/2014/main" id="{DB0F20BA-054C-3F4C-9592-E91CE3A73C0C}"/>
              </a:ext>
            </a:extLst>
          </p:cNvPr>
          <p:cNvSpPr>
            <a:spLocks noGrp="1"/>
          </p:cNvSpPr>
          <p:nvPr>
            <p:ph type="body" sz="quarter" idx="52" hasCustomPrompt="1"/>
          </p:nvPr>
        </p:nvSpPr>
        <p:spPr>
          <a:xfrm>
            <a:off x="9969885" y="5953959"/>
            <a:ext cx="1564557" cy="652924"/>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ts val="0"/>
              </a:spcBef>
              <a:spcAft>
                <a:spcPts val="0"/>
              </a:spcAft>
              <a:buFontTx/>
              <a:buNone/>
              <a:defRPr lang="en-US" sz="900" b="1" i="0" kern="1200" dirty="0">
                <a:solidFill>
                  <a:srgbClr val="FFFFFF"/>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16436873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6131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Blank Layout">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025E86CD-DBDE-4D00-B852-7D0A0F85BB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noFill/>
        </p:spPr>
      </p:pic>
      <p:sp>
        <p:nvSpPr>
          <p:cNvPr id="5" name="Text Placeholder 3">
            <a:extLst>
              <a:ext uri="{FF2B5EF4-FFF2-40B4-BE49-F238E27FC236}">
                <a16:creationId xmlns:a16="http://schemas.microsoft.com/office/drawing/2014/main" id="{F2681804-41B8-4FD5-9DF6-267A20B4F2C2}"/>
              </a:ext>
            </a:extLst>
          </p:cNvPr>
          <p:cNvSpPr>
            <a:spLocks noGrp="1"/>
          </p:cNvSpPr>
          <p:nvPr>
            <p:ph type="body" sz="quarter" idx="12" hasCustomPrompt="1"/>
          </p:nvPr>
        </p:nvSpPr>
        <p:spPr>
          <a:xfrm>
            <a:off x="2496000" y="2708557"/>
            <a:ext cx="7200000" cy="1440886"/>
          </a:xfrm>
        </p:spPr>
        <p:txBody>
          <a:bodyPr>
            <a:normAutofit/>
          </a:bodyPr>
          <a:lstStyle>
            <a:lvl1pPr marL="0" indent="0">
              <a:buNone/>
              <a:defRPr sz="4400" b="1">
                <a:solidFill>
                  <a:srgbClr val="F7C6A0"/>
                </a:solidFill>
              </a:defRPr>
            </a:lvl1pPr>
          </a:lstStyle>
          <a:p>
            <a:r>
              <a:rPr lang="et-EE" sz="4400"/>
              <a:t>Täname tähelepanu eest!</a:t>
            </a:r>
            <a:endParaRPr lang="en-EE" sz="4400"/>
          </a:p>
        </p:txBody>
      </p:sp>
      <p:pic>
        <p:nvPicPr>
          <p:cNvPr id="11" name="Picture 10">
            <a:extLst>
              <a:ext uri="{FF2B5EF4-FFF2-40B4-BE49-F238E27FC236}">
                <a16:creationId xmlns:a16="http://schemas.microsoft.com/office/drawing/2014/main" id="{80AED03B-AEA6-4F7B-9BD5-4B23EF6D479C}"/>
              </a:ext>
            </a:extLst>
          </p:cNvPr>
          <p:cNvPicPr>
            <a:picLocks noChangeAspect="1"/>
          </p:cNvPicPr>
          <p:nvPr userDrawn="1"/>
        </p:nvPicPr>
        <p:blipFill>
          <a:blip r:embed="rId3"/>
          <a:stretch>
            <a:fillRect/>
          </a:stretch>
        </p:blipFill>
        <p:spPr>
          <a:xfrm>
            <a:off x="760019" y="5777483"/>
            <a:ext cx="1333500" cy="381000"/>
          </a:xfrm>
          <a:prstGeom prst="rect">
            <a:avLst/>
          </a:prstGeom>
        </p:spPr>
      </p:pic>
      <p:sp>
        <p:nvSpPr>
          <p:cNvPr id="12" name="TextBox 11">
            <a:extLst>
              <a:ext uri="{FF2B5EF4-FFF2-40B4-BE49-F238E27FC236}">
                <a16:creationId xmlns:a16="http://schemas.microsoft.com/office/drawing/2014/main" id="{B6DB44C7-F7B1-45C7-A35E-AA7F494EBC4D}"/>
              </a:ext>
            </a:extLst>
          </p:cNvPr>
          <p:cNvSpPr txBox="1"/>
          <p:nvPr userDrawn="1"/>
        </p:nvSpPr>
        <p:spPr>
          <a:xfrm>
            <a:off x="10054322" y="6062274"/>
            <a:ext cx="1562619" cy="292388"/>
          </a:xfrm>
          <a:prstGeom prst="rect">
            <a:avLst/>
          </a:prstGeom>
          <a:noFill/>
        </p:spPr>
        <p:txBody>
          <a:bodyPr wrap="square" rtlCol="0">
            <a:spAutoFit/>
          </a:bodyPr>
          <a:lstStyle/>
          <a:p>
            <a:pPr algn="r"/>
            <a:r>
              <a:rPr lang="en-GB" sz="1300">
                <a:solidFill>
                  <a:srgbClr val="F7C6A0"/>
                </a:solidFill>
                <a:latin typeface="Arial" panose="020B0604020202020204" pitchFamily="34" charset="0"/>
                <a:ea typeface="Roboto" panose="02000000000000000000" pitchFamily="2" charset="0"/>
                <a:cs typeface="Arial" panose="020B0604020202020204" pitchFamily="34" charset="0"/>
              </a:rPr>
              <a:t>www.cobalt.legal</a:t>
            </a:r>
          </a:p>
        </p:txBody>
      </p:sp>
      <p:graphicFrame>
        <p:nvGraphicFramePr>
          <p:cNvPr id="9" name="Table 8">
            <a:extLst>
              <a:ext uri="{FF2B5EF4-FFF2-40B4-BE49-F238E27FC236}">
                <a16:creationId xmlns:a16="http://schemas.microsoft.com/office/drawing/2014/main" id="{97B3E66B-F11E-4261-A811-CC4D97DDA2B0}"/>
              </a:ext>
            </a:extLst>
          </p:cNvPr>
          <p:cNvGraphicFramePr>
            <a:graphicFrameLocks noGrp="1"/>
          </p:cNvGraphicFramePr>
          <p:nvPr userDrawn="1">
            <p:extLst>
              <p:ext uri="{D42A27DB-BD31-4B8C-83A1-F6EECF244321}">
                <p14:modId xmlns:p14="http://schemas.microsoft.com/office/powerpoint/2010/main" val="638209047"/>
              </p:ext>
            </p:extLst>
          </p:nvPr>
        </p:nvGraphicFramePr>
        <p:xfrm>
          <a:off x="2853538" y="5602223"/>
          <a:ext cx="6980285" cy="731520"/>
        </p:xfrm>
        <a:graphic>
          <a:graphicData uri="http://schemas.openxmlformats.org/drawingml/2006/table">
            <a:tbl>
              <a:tblPr firstRow="1" firstCol="1" bandRow="1"/>
              <a:tblGrid>
                <a:gridCol w="2327227">
                  <a:extLst>
                    <a:ext uri="{9D8B030D-6E8A-4147-A177-3AD203B41FA5}">
                      <a16:colId xmlns:a16="http://schemas.microsoft.com/office/drawing/2014/main" val="707402568"/>
                    </a:ext>
                  </a:extLst>
                </a:gridCol>
                <a:gridCol w="2327227">
                  <a:extLst>
                    <a:ext uri="{9D8B030D-6E8A-4147-A177-3AD203B41FA5}">
                      <a16:colId xmlns:a16="http://schemas.microsoft.com/office/drawing/2014/main" val="573336533"/>
                    </a:ext>
                  </a:extLst>
                </a:gridCol>
                <a:gridCol w="2325831">
                  <a:extLst>
                    <a:ext uri="{9D8B030D-6E8A-4147-A177-3AD203B41FA5}">
                      <a16:colId xmlns:a16="http://schemas.microsoft.com/office/drawing/2014/main" val="4155207449"/>
                    </a:ext>
                  </a:extLst>
                </a:gridCol>
              </a:tblGrid>
              <a:tr h="731520">
                <a:tc>
                  <a:txBody>
                    <a:bodyPr/>
                    <a:lstStyle/>
                    <a:p>
                      <a:pPr algn="l">
                        <a:lnSpc>
                          <a:spcPct val="90000"/>
                        </a:lnSpc>
                        <a:tabLst>
                          <a:tab pos="2865755" algn="ctr"/>
                          <a:tab pos="5731510" algn="r"/>
                        </a:tabLst>
                      </a:pPr>
                      <a:r>
                        <a:rPr lang="pl-PL"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E</a:t>
                      </a:r>
                      <a:r>
                        <a:rPr lang="et-EE"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esti</a:t>
                      </a: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Kawe Plaza, Pärnu mnt 15</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en-US"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10141 Tallinn</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en-US"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Tel +372 665 1888 </a:t>
                      </a:r>
                      <a:endParaRPr lang="et-EE"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endParaRPr>
                    </a:p>
                    <a:p>
                      <a:pPr algn="l">
                        <a:lnSpc>
                          <a:spcPct val="90000"/>
                        </a:lnSpc>
                        <a:tabLst>
                          <a:tab pos="2865755" algn="ctr"/>
                          <a:tab pos="5731510" algn="r"/>
                        </a:tabLst>
                      </a:pPr>
                      <a:r>
                        <a:rPr lang="en-US"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tallinn@cobalt.legal</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gn="l">
                        <a:lnSpc>
                          <a:spcPct val="90000"/>
                        </a:lnSpc>
                        <a:tabLst>
                          <a:tab pos="2865755" algn="ctr"/>
                          <a:tab pos="5731510" algn="r"/>
                        </a:tabLst>
                      </a:pPr>
                      <a:r>
                        <a:rPr lang="en-US" sz="1050" b="1"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L</a:t>
                      </a:r>
                      <a:r>
                        <a:rPr lang="et-EE" sz="1050" b="1"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äti</a:t>
                      </a:r>
                      <a:endParaRPr lang="et-EE" sz="105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Marijas iela 13 k-2</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LV-1050 Riga</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Tel +371 6720 1800</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riga@cobalt.legal</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gn="l">
                        <a:lnSpc>
                          <a:spcPct val="90000"/>
                        </a:lnSpc>
                        <a:tabLst>
                          <a:tab pos="2865755" algn="ctr"/>
                          <a:tab pos="5731510" algn="r"/>
                        </a:tabLst>
                      </a:pPr>
                      <a:r>
                        <a:rPr lang="en-US"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L</a:t>
                      </a:r>
                      <a:r>
                        <a:rPr lang="et-EE"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eedu</a:t>
                      </a: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Lvovo 25</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LT-09320 Vilnius</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Tel +370 5250 0800</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vilnius@cobalt.legal</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618975520"/>
                  </a:ext>
                </a:extLst>
              </a:tr>
            </a:tbl>
          </a:graphicData>
        </a:graphic>
      </p:graphicFrame>
    </p:spTree>
    <p:extLst>
      <p:ext uri="{BB962C8B-B14F-4D97-AF65-F5344CB8AC3E}">
        <p14:creationId xmlns:p14="http://schemas.microsoft.com/office/powerpoint/2010/main" val="23539852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8837-7CA7-47A7-B89F-D9E9D49B2C74}"/>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FE8D9470-0D11-4BBB-A721-5F01C6026EEF}"/>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Tree>
    <p:extLst>
      <p:ext uri="{BB962C8B-B14F-4D97-AF65-F5344CB8AC3E}">
        <p14:creationId xmlns:p14="http://schemas.microsoft.com/office/powerpoint/2010/main" val="3588346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CC77-9545-45DC-97D4-45DA498456D1}"/>
              </a:ext>
            </a:extLst>
          </p:cNvPr>
          <p:cNvSpPr>
            <a:spLocks noGrp="1"/>
          </p:cNvSpPr>
          <p:nvPr>
            <p:ph type="title"/>
          </p:nvPr>
        </p:nvSpPr>
        <p:spPr/>
        <p:txBody>
          <a:bodyPr/>
          <a:lstStyle/>
          <a:p>
            <a:r>
              <a:rPr lang="en-US" dirty="0"/>
              <a:t>Click to edit Master title style</a:t>
            </a:r>
            <a:endParaRPr lang="et-EE" dirty="0"/>
          </a:p>
        </p:txBody>
      </p:sp>
      <p:sp>
        <p:nvSpPr>
          <p:cNvPr id="3" name="Content Placeholder 2">
            <a:extLst>
              <a:ext uri="{FF2B5EF4-FFF2-40B4-BE49-F238E27FC236}">
                <a16:creationId xmlns:a16="http://schemas.microsoft.com/office/drawing/2014/main" id="{EC6FBC0F-5726-4A7E-B140-B697180C6DDB}"/>
              </a:ext>
            </a:extLst>
          </p:cNvPr>
          <p:cNvSpPr>
            <a:spLocks noGrp="1"/>
          </p:cNvSpPr>
          <p:nvPr>
            <p:ph sz="half" idx="1"/>
          </p:nvPr>
        </p:nvSpPr>
        <p:spPr>
          <a:xfrm>
            <a:off x="759600" y="1810575"/>
            <a:ext cx="5220000" cy="419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a:extLst>
              <a:ext uri="{FF2B5EF4-FFF2-40B4-BE49-F238E27FC236}">
                <a16:creationId xmlns:a16="http://schemas.microsoft.com/office/drawing/2014/main" id="{1CB8C9D1-75EF-4B2E-A8A1-D427B432F6A3}"/>
              </a:ext>
            </a:extLst>
          </p:cNvPr>
          <p:cNvSpPr>
            <a:spLocks noGrp="1"/>
          </p:cNvSpPr>
          <p:nvPr>
            <p:ph sz="half" idx="2"/>
          </p:nvPr>
        </p:nvSpPr>
        <p:spPr>
          <a:xfrm>
            <a:off x="6210000" y="1810575"/>
            <a:ext cx="5220000" cy="419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1566906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CC77-9545-45DC-97D4-45DA498456D1}"/>
              </a:ext>
            </a:extLst>
          </p:cNvPr>
          <p:cNvSpPr>
            <a:spLocks noGrp="1"/>
          </p:cNvSpPr>
          <p:nvPr>
            <p:ph type="title"/>
          </p:nvPr>
        </p:nvSpPr>
        <p:spPr/>
        <p:txBody>
          <a:bodyPr/>
          <a:lstStyle/>
          <a:p>
            <a:r>
              <a:rPr lang="en-US" dirty="0"/>
              <a:t>Click to edit Master title style</a:t>
            </a:r>
            <a:endParaRPr lang="et-EE" dirty="0"/>
          </a:p>
        </p:txBody>
      </p:sp>
      <p:sp>
        <p:nvSpPr>
          <p:cNvPr id="3" name="Content Placeholder 2">
            <a:extLst>
              <a:ext uri="{FF2B5EF4-FFF2-40B4-BE49-F238E27FC236}">
                <a16:creationId xmlns:a16="http://schemas.microsoft.com/office/drawing/2014/main" id="{EC6FBC0F-5726-4A7E-B140-B697180C6DDB}"/>
              </a:ext>
            </a:extLst>
          </p:cNvPr>
          <p:cNvSpPr>
            <a:spLocks noGrp="1"/>
          </p:cNvSpPr>
          <p:nvPr>
            <p:ph sz="half" idx="1"/>
          </p:nvPr>
        </p:nvSpPr>
        <p:spPr>
          <a:xfrm>
            <a:off x="759600" y="2133599"/>
            <a:ext cx="5220000" cy="3876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a:extLst>
              <a:ext uri="{FF2B5EF4-FFF2-40B4-BE49-F238E27FC236}">
                <a16:creationId xmlns:a16="http://schemas.microsoft.com/office/drawing/2014/main" id="{1CB8C9D1-75EF-4B2E-A8A1-D427B432F6A3}"/>
              </a:ext>
            </a:extLst>
          </p:cNvPr>
          <p:cNvSpPr>
            <a:spLocks noGrp="1"/>
          </p:cNvSpPr>
          <p:nvPr>
            <p:ph sz="half" idx="2"/>
          </p:nvPr>
        </p:nvSpPr>
        <p:spPr>
          <a:xfrm>
            <a:off x="6210000" y="2133599"/>
            <a:ext cx="5220000" cy="38766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5" name="Text Placeholder 2">
            <a:extLst>
              <a:ext uri="{FF2B5EF4-FFF2-40B4-BE49-F238E27FC236}">
                <a16:creationId xmlns:a16="http://schemas.microsoft.com/office/drawing/2014/main" id="{9D0FE836-CCB6-4516-BA72-46F3186E210F}"/>
              </a:ext>
            </a:extLst>
          </p:cNvPr>
          <p:cNvSpPr>
            <a:spLocks noGrp="1"/>
          </p:cNvSpPr>
          <p:nvPr>
            <p:ph type="body" idx="10"/>
          </p:nvPr>
        </p:nvSpPr>
        <p:spPr>
          <a:xfrm>
            <a:off x="759600" y="1593599"/>
            <a:ext cx="5220000" cy="540000"/>
          </a:xfrm>
          <a:solidFill>
            <a:srgbClr val="0057B7"/>
          </a:solidFill>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2">
            <a:extLst>
              <a:ext uri="{FF2B5EF4-FFF2-40B4-BE49-F238E27FC236}">
                <a16:creationId xmlns:a16="http://schemas.microsoft.com/office/drawing/2014/main" id="{7E355460-F935-4E8D-8113-05BE5BECEC32}"/>
              </a:ext>
            </a:extLst>
          </p:cNvPr>
          <p:cNvSpPr>
            <a:spLocks noGrp="1"/>
          </p:cNvSpPr>
          <p:nvPr>
            <p:ph type="body" idx="11"/>
          </p:nvPr>
        </p:nvSpPr>
        <p:spPr>
          <a:xfrm>
            <a:off x="6210000" y="1593599"/>
            <a:ext cx="5220000" cy="540000"/>
          </a:xfrm>
          <a:solidFill>
            <a:srgbClr val="0057B7"/>
          </a:solidFill>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8983162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63C5-0C3F-4A29-8D51-2DA917B00A0C}"/>
              </a:ext>
            </a:extLst>
          </p:cNvPr>
          <p:cNvSpPr>
            <a:spLocks noGrp="1"/>
          </p:cNvSpPr>
          <p:nvPr>
            <p:ph type="title"/>
          </p:nvPr>
        </p:nvSpPr>
        <p:spPr/>
        <p:txBody>
          <a:bodyPr/>
          <a:lstStyle/>
          <a:p>
            <a:endParaRPr lang="et-EE" dirty="0"/>
          </a:p>
        </p:txBody>
      </p:sp>
    </p:spTree>
    <p:extLst>
      <p:ext uri="{BB962C8B-B14F-4D97-AF65-F5344CB8AC3E}">
        <p14:creationId xmlns:p14="http://schemas.microsoft.com/office/powerpoint/2010/main" val="41772620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717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247296F-9418-4992-811A-8DC11037BB31}"/>
              </a:ext>
            </a:extLst>
          </p:cNvPr>
          <p:cNvSpPr>
            <a:spLocks noGrp="1"/>
          </p:cNvSpPr>
          <p:nvPr>
            <p:ph idx="1"/>
          </p:nvPr>
        </p:nvSpPr>
        <p:spPr>
          <a:xfrm>
            <a:off x="838200" y="827314"/>
            <a:ext cx="10515600" cy="52020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12223384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ide_5">
    <p:spTree>
      <p:nvGrpSpPr>
        <p:cNvPr id="1" name=""/>
        <p:cNvGrpSpPr/>
        <p:nvPr/>
      </p:nvGrpSpPr>
      <p:grpSpPr>
        <a:xfrm>
          <a:off x="0" y="0"/>
          <a:ext cx="0" cy="0"/>
          <a:chOff x="0" y="0"/>
          <a:chExt cx="0" cy="0"/>
        </a:xfrm>
      </p:grpSpPr>
      <p:sp>
        <p:nvSpPr>
          <p:cNvPr id="31" name="Picture Placeholder 16">
            <a:extLst>
              <a:ext uri="{FF2B5EF4-FFF2-40B4-BE49-F238E27FC236}">
                <a16:creationId xmlns:a16="http://schemas.microsoft.com/office/drawing/2014/main" id="{1CB9FB0A-C70B-AB46-8D31-66BAD75EB2DD}"/>
              </a:ext>
            </a:extLst>
          </p:cNvPr>
          <p:cNvSpPr>
            <a:spLocks noGrp="1"/>
          </p:cNvSpPr>
          <p:nvPr>
            <p:ph type="pic" sz="quarter" idx="12" hasCustomPrompt="1"/>
          </p:nvPr>
        </p:nvSpPr>
        <p:spPr>
          <a:xfrm>
            <a:off x="1163364"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p:cNvSpPr>
          <p:nvPr>
            <p:ph type="pic" sz="quarter" idx="13" hasCustomPrompt="1"/>
          </p:nvPr>
        </p:nvSpPr>
        <p:spPr>
          <a:xfrm>
            <a:off x="3974297"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p:cNvSpPr>
          <p:nvPr>
            <p:ph type="pic" sz="quarter" idx="14" hasCustomPrompt="1"/>
          </p:nvPr>
        </p:nvSpPr>
        <p:spPr>
          <a:xfrm>
            <a:off x="6785230"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p:cNvSpPr>
          <p:nvPr>
            <p:ph type="pic" sz="quarter" idx="15" hasCustomPrompt="1"/>
          </p:nvPr>
        </p:nvSpPr>
        <p:spPr>
          <a:xfrm>
            <a:off x="9596164"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8537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48" name="Text Placeholder 3">
            <a:extLst>
              <a:ext uri="{FF2B5EF4-FFF2-40B4-BE49-F238E27FC236}">
                <a16:creationId xmlns:a16="http://schemas.microsoft.com/office/drawing/2014/main" id="{4068F274-D1CC-E24E-8770-14AC0B87BB76}"/>
              </a:ext>
            </a:extLst>
          </p:cNvPr>
          <p:cNvSpPr>
            <a:spLocks noGrp="1"/>
          </p:cNvSpPr>
          <p:nvPr>
            <p:ph type="body" sz="quarter" idx="17"/>
          </p:nvPr>
        </p:nvSpPr>
        <p:spPr>
          <a:xfrm>
            <a:off x="3664696"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49" name="Text Placeholder 3">
            <a:extLst>
              <a:ext uri="{FF2B5EF4-FFF2-40B4-BE49-F238E27FC236}">
                <a16:creationId xmlns:a16="http://schemas.microsoft.com/office/drawing/2014/main" id="{214D154F-DA82-704E-BB11-ED1051213682}"/>
              </a:ext>
            </a:extLst>
          </p:cNvPr>
          <p:cNvSpPr>
            <a:spLocks noGrp="1"/>
          </p:cNvSpPr>
          <p:nvPr>
            <p:ph type="body" sz="quarter" idx="18"/>
          </p:nvPr>
        </p:nvSpPr>
        <p:spPr>
          <a:xfrm>
            <a:off x="647224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50" name="Text Placeholder 3">
            <a:extLst>
              <a:ext uri="{FF2B5EF4-FFF2-40B4-BE49-F238E27FC236}">
                <a16:creationId xmlns:a16="http://schemas.microsoft.com/office/drawing/2014/main" id="{33B04815-23FE-B147-BB0F-E5DE07E2D3B0}"/>
              </a:ext>
            </a:extLst>
          </p:cNvPr>
          <p:cNvSpPr>
            <a:spLocks noGrp="1"/>
          </p:cNvSpPr>
          <p:nvPr>
            <p:ph type="body" sz="quarter" idx="19"/>
          </p:nvPr>
        </p:nvSpPr>
        <p:spPr>
          <a:xfrm>
            <a:off x="92865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18476339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Slide_5">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EF7327E4-74CA-2E4D-818E-C3C7E6190E45}"/>
              </a:ext>
            </a:extLst>
          </p:cNvPr>
          <p:cNvSpPr/>
          <p:nvPr userDrawn="1"/>
        </p:nvSpPr>
        <p:spPr>
          <a:xfrm>
            <a:off x="0" y="3820506"/>
            <a:ext cx="12192000" cy="2161309"/>
          </a:xfrm>
          <a:prstGeom prst="parallelogram">
            <a:avLst>
              <a:gd name="adj" fmla="val 0"/>
            </a:avLst>
          </a:prstGeom>
          <a:solidFill>
            <a:srgbClr val="0057B7"/>
          </a:solidFill>
          <a:ln w="12700">
            <a:miter lim="400000"/>
          </a:ln>
        </p:spPr>
        <p:txBody>
          <a:bodyPr lIns="50800" tIns="50800" rIns="50800" bIns="50800" anchor="ctr"/>
          <a:lstStyle/>
          <a:p>
            <a:pPr defTabSz="825500">
              <a:defRPr sz="3500">
                <a:latin typeface="+mn-lt"/>
                <a:ea typeface="+mn-ea"/>
                <a:cs typeface="+mn-cs"/>
                <a:sym typeface="Sofia Pro Regular"/>
              </a:defRPr>
            </a:pPr>
            <a:endParaRPr>
              <a:latin typeface="Arial" panose="020B0604020202020204" pitchFamily="34" charset="0"/>
              <a:ea typeface="Roboto" panose="02000000000000000000" pitchFamily="2" charset="0"/>
              <a:cs typeface="Arial" panose="020B0604020202020204" pitchFamily="34" charset="0"/>
            </a:endParaRPr>
          </a:p>
        </p:txBody>
      </p:sp>
      <p:sp>
        <p:nvSpPr>
          <p:cNvPr id="31" name="Picture Placeholder 16">
            <a:extLst>
              <a:ext uri="{FF2B5EF4-FFF2-40B4-BE49-F238E27FC236}">
                <a16:creationId xmlns:a16="http://schemas.microsoft.com/office/drawing/2014/main" id="{1CB9FB0A-C70B-AB46-8D31-66BAD75EB2DD}"/>
              </a:ext>
            </a:extLst>
          </p:cNvPr>
          <p:cNvSpPr>
            <a:spLocks noGrp="1" noChangeAspect="1"/>
          </p:cNvSpPr>
          <p:nvPr>
            <p:ph type="pic" sz="quarter" idx="12" hasCustomPrompt="1"/>
          </p:nvPr>
        </p:nvSpPr>
        <p:spPr>
          <a:xfrm>
            <a:off x="1530617" y="1833617"/>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noChangeAspect="1"/>
          </p:cNvSpPr>
          <p:nvPr>
            <p:ph type="pic" sz="quarter" idx="13" hasCustomPrompt="1"/>
          </p:nvPr>
        </p:nvSpPr>
        <p:spPr>
          <a:xfrm>
            <a:off x="4247970" y="1833617"/>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noChangeAspect="1"/>
          </p:cNvSpPr>
          <p:nvPr>
            <p:ph type="pic" sz="quarter" idx="14" hasCustomPrompt="1"/>
          </p:nvPr>
        </p:nvSpPr>
        <p:spPr>
          <a:xfrm>
            <a:off x="6965323" y="1833617"/>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noChangeAspect="1"/>
          </p:cNvSpPr>
          <p:nvPr>
            <p:ph type="pic" sz="quarter" idx="15" hasCustomPrompt="1"/>
          </p:nvPr>
        </p:nvSpPr>
        <p:spPr>
          <a:xfrm>
            <a:off x="9682675" y="1833617"/>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888795" y="2703768"/>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1" name="Text Placeholder 3">
            <a:extLst>
              <a:ext uri="{FF2B5EF4-FFF2-40B4-BE49-F238E27FC236}">
                <a16:creationId xmlns:a16="http://schemas.microsoft.com/office/drawing/2014/main" id="{CEFE8157-D467-0044-97A6-60ECEFA527CF}"/>
              </a:ext>
            </a:extLst>
          </p:cNvPr>
          <p:cNvSpPr>
            <a:spLocks noGrp="1"/>
          </p:cNvSpPr>
          <p:nvPr>
            <p:ph type="body" sz="quarter" idx="24"/>
          </p:nvPr>
        </p:nvSpPr>
        <p:spPr>
          <a:xfrm>
            <a:off x="3606148" y="2703768"/>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2" name="Text Placeholder 3">
            <a:extLst>
              <a:ext uri="{FF2B5EF4-FFF2-40B4-BE49-F238E27FC236}">
                <a16:creationId xmlns:a16="http://schemas.microsoft.com/office/drawing/2014/main" id="{18EAACA4-5124-7342-AC0D-F4BCD173887C}"/>
              </a:ext>
            </a:extLst>
          </p:cNvPr>
          <p:cNvSpPr>
            <a:spLocks noGrp="1"/>
          </p:cNvSpPr>
          <p:nvPr>
            <p:ph type="body" sz="quarter" idx="25"/>
          </p:nvPr>
        </p:nvSpPr>
        <p:spPr>
          <a:xfrm>
            <a:off x="6323501" y="2703768"/>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3" name="Text Placeholder 3">
            <a:extLst>
              <a:ext uri="{FF2B5EF4-FFF2-40B4-BE49-F238E27FC236}">
                <a16:creationId xmlns:a16="http://schemas.microsoft.com/office/drawing/2014/main" id="{C7878F5C-DC6C-0A48-BA18-FBA87E620938}"/>
              </a:ext>
            </a:extLst>
          </p:cNvPr>
          <p:cNvSpPr>
            <a:spLocks noGrp="1"/>
          </p:cNvSpPr>
          <p:nvPr>
            <p:ph type="body" sz="quarter" idx="26"/>
          </p:nvPr>
        </p:nvSpPr>
        <p:spPr>
          <a:xfrm>
            <a:off x="9040854" y="2703768"/>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8" name="Text Placeholder 3">
            <a:extLst>
              <a:ext uri="{FF2B5EF4-FFF2-40B4-BE49-F238E27FC236}">
                <a16:creationId xmlns:a16="http://schemas.microsoft.com/office/drawing/2014/main" id="{0F6AFDDF-4A6C-B54D-AF6C-C556CAD34986}"/>
              </a:ext>
            </a:extLst>
          </p:cNvPr>
          <p:cNvSpPr>
            <a:spLocks noGrp="1"/>
          </p:cNvSpPr>
          <p:nvPr>
            <p:ph type="body" sz="quarter" idx="19"/>
          </p:nvPr>
        </p:nvSpPr>
        <p:spPr>
          <a:xfrm>
            <a:off x="1889366" y="4196900"/>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59" name="Text Placeholder 3">
            <a:extLst>
              <a:ext uri="{FF2B5EF4-FFF2-40B4-BE49-F238E27FC236}">
                <a16:creationId xmlns:a16="http://schemas.microsoft.com/office/drawing/2014/main" id="{AD6747DC-B24B-AB48-958E-6EC1BDAD389A}"/>
              </a:ext>
            </a:extLst>
          </p:cNvPr>
          <p:cNvSpPr>
            <a:spLocks noGrp="1"/>
          </p:cNvSpPr>
          <p:nvPr>
            <p:ph type="body" sz="quarter" idx="27"/>
          </p:nvPr>
        </p:nvSpPr>
        <p:spPr>
          <a:xfrm>
            <a:off x="1889366" y="5041914"/>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60" name="Text Placeholder 3">
            <a:extLst>
              <a:ext uri="{FF2B5EF4-FFF2-40B4-BE49-F238E27FC236}">
                <a16:creationId xmlns:a16="http://schemas.microsoft.com/office/drawing/2014/main" id="{ED2434F9-D535-1A45-8FEC-253770DD59F8}"/>
              </a:ext>
            </a:extLst>
          </p:cNvPr>
          <p:cNvSpPr>
            <a:spLocks noGrp="1"/>
          </p:cNvSpPr>
          <p:nvPr>
            <p:ph type="body" sz="quarter" idx="28"/>
          </p:nvPr>
        </p:nvSpPr>
        <p:spPr>
          <a:xfrm>
            <a:off x="7310930" y="4196900"/>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61" name="Text Placeholder 3">
            <a:extLst>
              <a:ext uri="{FF2B5EF4-FFF2-40B4-BE49-F238E27FC236}">
                <a16:creationId xmlns:a16="http://schemas.microsoft.com/office/drawing/2014/main" id="{3D79CF58-4B17-6A46-AF47-1A9A0D421D04}"/>
              </a:ext>
            </a:extLst>
          </p:cNvPr>
          <p:cNvSpPr>
            <a:spLocks noGrp="1"/>
          </p:cNvSpPr>
          <p:nvPr>
            <p:ph type="body" sz="quarter" idx="29"/>
          </p:nvPr>
        </p:nvSpPr>
        <p:spPr>
          <a:xfrm>
            <a:off x="7310930" y="5041914"/>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28" name="Picture Placeholder 16">
            <a:extLst>
              <a:ext uri="{FF2B5EF4-FFF2-40B4-BE49-F238E27FC236}">
                <a16:creationId xmlns:a16="http://schemas.microsoft.com/office/drawing/2014/main" id="{988906A9-F75F-D44F-9D4F-8D381D5E2E64}"/>
              </a:ext>
            </a:extLst>
          </p:cNvPr>
          <p:cNvSpPr>
            <a:spLocks noGrp="1" noChangeAspect="1"/>
          </p:cNvSpPr>
          <p:nvPr>
            <p:ph type="pic" sz="quarter" idx="20" hasCustomPrompt="1"/>
          </p:nvPr>
        </p:nvSpPr>
        <p:spPr>
          <a:xfrm>
            <a:off x="938859" y="4901161"/>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29" name="Picture Placeholder 16">
            <a:extLst>
              <a:ext uri="{FF2B5EF4-FFF2-40B4-BE49-F238E27FC236}">
                <a16:creationId xmlns:a16="http://schemas.microsoft.com/office/drawing/2014/main" id="{B6DE6DC3-50D3-A54D-9F0D-447E5BF919C6}"/>
              </a:ext>
            </a:extLst>
          </p:cNvPr>
          <p:cNvSpPr>
            <a:spLocks noGrp="1"/>
          </p:cNvSpPr>
          <p:nvPr>
            <p:ph type="pic" sz="quarter" idx="21" hasCustomPrompt="1"/>
          </p:nvPr>
        </p:nvSpPr>
        <p:spPr>
          <a:xfrm>
            <a:off x="938859" y="4018822"/>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30" name="Picture Placeholder 16">
            <a:extLst>
              <a:ext uri="{FF2B5EF4-FFF2-40B4-BE49-F238E27FC236}">
                <a16:creationId xmlns:a16="http://schemas.microsoft.com/office/drawing/2014/main" id="{64AF2AA0-77D2-E642-A8B4-6B3211DAAB34}"/>
              </a:ext>
            </a:extLst>
          </p:cNvPr>
          <p:cNvSpPr>
            <a:spLocks noGrp="1"/>
          </p:cNvSpPr>
          <p:nvPr>
            <p:ph type="pic" sz="quarter" idx="22" hasCustomPrompt="1"/>
          </p:nvPr>
        </p:nvSpPr>
        <p:spPr>
          <a:xfrm>
            <a:off x="6360786" y="4018822"/>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32" name="Picture Placeholder 16">
            <a:extLst>
              <a:ext uri="{FF2B5EF4-FFF2-40B4-BE49-F238E27FC236}">
                <a16:creationId xmlns:a16="http://schemas.microsoft.com/office/drawing/2014/main" id="{95FF9506-5C45-5747-A240-282B8CE22036}"/>
              </a:ext>
            </a:extLst>
          </p:cNvPr>
          <p:cNvSpPr>
            <a:spLocks noGrp="1"/>
          </p:cNvSpPr>
          <p:nvPr>
            <p:ph type="pic" sz="quarter" idx="23" hasCustomPrompt="1"/>
          </p:nvPr>
        </p:nvSpPr>
        <p:spPr>
          <a:xfrm>
            <a:off x="6360786" y="4901161"/>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Tree>
    <p:extLst>
      <p:ext uri="{BB962C8B-B14F-4D97-AF65-F5344CB8AC3E}">
        <p14:creationId xmlns:p14="http://schemas.microsoft.com/office/powerpoint/2010/main" val="955076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lide_6">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p:nvPr>
        </p:nvSpPr>
        <p:spPr>
          <a:xfrm>
            <a:off x="2095474" y="3198161"/>
            <a:ext cx="1174800" cy="381000"/>
          </a:xfrm>
          <a:prstGeom prst="rect">
            <a:avLst/>
          </a:prstGeom>
        </p:spPr>
        <p:txBody>
          <a:bodyPr lIns="0" tIns="0" rIns="0" bIns="0"/>
          <a:lstStyle>
            <a:lvl1pPr marL="0" indent="0" algn="ctr">
              <a:lnSpc>
                <a:spcPct val="100000"/>
              </a:lnSpc>
              <a:spcBef>
                <a:spcPts val="0"/>
              </a:spcBef>
              <a:buNone/>
              <a:defRPr sz="1000" kern="0" spc="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
        <p:nvSpPr>
          <p:cNvPr id="39" name="Text Placeholder 38">
            <a:extLst>
              <a:ext uri="{FF2B5EF4-FFF2-40B4-BE49-F238E27FC236}">
                <a16:creationId xmlns:a16="http://schemas.microsoft.com/office/drawing/2014/main" id="{BB9D6C86-8873-CC44-BA09-AE78EECD63F0}"/>
              </a:ext>
            </a:extLst>
          </p:cNvPr>
          <p:cNvSpPr>
            <a:spLocks noGrp="1"/>
          </p:cNvSpPr>
          <p:nvPr>
            <p:ph type="body" sz="quarter" idx="18"/>
          </p:nvPr>
        </p:nvSpPr>
        <p:spPr>
          <a:xfrm>
            <a:off x="3802037"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0" name="Text Placeholder 38">
            <a:extLst>
              <a:ext uri="{FF2B5EF4-FFF2-40B4-BE49-F238E27FC236}">
                <a16:creationId xmlns:a16="http://schemas.microsoft.com/office/drawing/2014/main" id="{1ECA7D39-B8AB-7F43-BB59-155A8D167088}"/>
              </a:ext>
            </a:extLst>
          </p:cNvPr>
          <p:cNvSpPr>
            <a:spLocks noGrp="1"/>
          </p:cNvSpPr>
          <p:nvPr>
            <p:ph type="body" sz="quarter" idx="19"/>
          </p:nvPr>
        </p:nvSpPr>
        <p:spPr>
          <a:xfrm>
            <a:off x="5508600"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1" name="Text Placeholder 38">
            <a:extLst>
              <a:ext uri="{FF2B5EF4-FFF2-40B4-BE49-F238E27FC236}">
                <a16:creationId xmlns:a16="http://schemas.microsoft.com/office/drawing/2014/main" id="{2E804B9B-5E64-7C44-BCDB-845FD5E36DFB}"/>
              </a:ext>
            </a:extLst>
          </p:cNvPr>
          <p:cNvSpPr>
            <a:spLocks noGrp="1"/>
          </p:cNvSpPr>
          <p:nvPr>
            <p:ph type="body" sz="quarter" idx="20"/>
          </p:nvPr>
        </p:nvSpPr>
        <p:spPr>
          <a:xfrm>
            <a:off x="7215163"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2" name="Text Placeholder 38">
            <a:extLst>
              <a:ext uri="{FF2B5EF4-FFF2-40B4-BE49-F238E27FC236}">
                <a16:creationId xmlns:a16="http://schemas.microsoft.com/office/drawing/2014/main" id="{80F77C08-233F-9247-ABE7-7E51D7356801}"/>
              </a:ext>
            </a:extLst>
          </p:cNvPr>
          <p:cNvSpPr>
            <a:spLocks noGrp="1"/>
          </p:cNvSpPr>
          <p:nvPr>
            <p:ph type="body" sz="quarter" idx="21"/>
          </p:nvPr>
        </p:nvSpPr>
        <p:spPr>
          <a:xfrm>
            <a:off x="8921726"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1" name="Text Placeholder 38">
            <a:extLst>
              <a:ext uri="{FF2B5EF4-FFF2-40B4-BE49-F238E27FC236}">
                <a16:creationId xmlns:a16="http://schemas.microsoft.com/office/drawing/2014/main" id="{CBA2466A-0E55-084F-B77B-E8265F537867}"/>
              </a:ext>
            </a:extLst>
          </p:cNvPr>
          <p:cNvSpPr>
            <a:spLocks noGrp="1"/>
          </p:cNvSpPr>
          <p:nvPr>
            <p:ph type="body" sz="quarter" idx="29"/>
          </p:nvPr>
        </p:nvSpPr>
        <p:spPr>
          <a:xfrm>
            <a:off x="4663262"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2" name="Text Placeholder 38">
            <a:extLst>
              <a:ext uri="{FF2B5EF4-FFF2-40B4-BE49-F238E27FC236}">
                <a16:creationId xmlns:a16="http://schemas.microsoft.com/office/drawing/2014/main" id="{9318BC9A-3344-104B-A6BE-4F902EE26F9D}"/>
              </a:ext>
            </a:extLst>
          </p:cNvPr>
          <p:cNvSpPr>
            <a:spLocks noGrp="1"/>
          </p:cNvSpPr>
          <p:nvPr>
            <p:ph type="body" sz="quarter" idx="30"/>
          </p:nvPr>
        </p:nvSpPr>
        <p:spPr>
          <a:xfrm>
            <a:off x="8075296"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3" name="Text Placeholder 38">
            <a:extLst>
              <a:ext uri="{FF2B5EF4-FFF2-40B4-BE49-F238E27FC236}">
                <a16:creationId xmlns:a16="http://schemas.microsoft.com/office/drawing/2014/main" id="{B9B43F53-3EC7-8745-A40F-F3A7B9567D7E}"/>
              </a:ext>
            </a:extLst>
          </p:cNvPr>
          <p:cNvSpPr>
            <a:spLocks noGrp="1"/>
          </p:cNvSpPr>
          <p:nvPr>
            <p:ph type="body" sz="quarter" idx="31"/>
          </p:nvPr>
        </p:nvSpPr>
        <p:spPr>
          <a:xfrm>
            <a:off x="6369279"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5" name="Text Placeholder 38">
            <a:extLst>
              <a:ext uri="{FF2B5EF4-FFF2-40B4-BE49-F238E27FC236}">
                <a16:creationId xmlns:a16="http://schemas.microsoft.com/office/drawing/2014/main" id="{5FA2CC51-7557-3E4D-8455-91BA7EF62BA3}"/>
              </a:ext>
            </a:extLst>
          </p:cNvPr>
          <p:cNvSpPr>
            <a:spLocks noGrp="1"/>
          </p:cNvSpPr>
          <p:nvPr>
            <p:ph type="body" sz="quarter" idx="33"/>
          </p:nvPr>
        </p:nvSpPr>
        <p:spPr>
          <a:xfrm>
            <a:off x="2957245"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32" name="Content Placeholder 6">
            <a:extLst>
              <a:ext uri="{FF2B5EF4-FFF2-40B4-BE49-F238E27FC236}">
                <a16:creationId xmlns:a16="http://schemas.microsoft.com/office/drawing/2014/main" id="{8525A399-DB85-9746-A26D-EC59F38366AC}"/>
              </a:ext>
            </a:extLst>
          </p:cNvPr>
          <p:cNvSpPr>
            <a:spLocks noGrp="1"/>
          </p:cNvSpPr>
          <p:nvPr>
            <p:ph sz="quarter" idx="35"/>
          </p:nvPr>
        </p:nvSpPr>
        <p:spPr>
          <a:xfrm>
            <a:off x="2095474" y="193163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lstStyle>
            <a:lvl1pPr marL="0" indent="0" algn="ctr">
              <a:buFontTx/>
              <a:buNone/>
              <a:defRPr lang="en-GB" sz="900" b="0" i="0" kern="1200" spc="60" baseline="0" dirty="0" smtClean="0">
                <a:solidFill>
                  <a:schemeClr val="bg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3" name="Content Placeholder 6">
            <a:extLst>
              <a:ext uri="{FF2B5EF4-FFF2-40B4-BE49-F238E27FC236}">
                <a16:creationId xmlns:a16="http://schemas.microsoft.com/office/drawing/2014/main" id="{98C2BEF6-47CA-BE47-8FF5-D799EACD5AFB}"/>
              </a:ext>
            </a:extLst>
          </p:cNvPr>
          <p:cNvSpPr>
            <a:spLocks noGrp="1"/>
          </p:cNvSpPr>
          <p:nvPr>
            <p:ph sz="quarter" idx="36"/>
          </p:nvPr>
        </p:nvSpPr>
        <p:spPr>
          <a:xfrm>
            <a:off x="3799397" y="193163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lstStyle>
            <a:lvl1pPr marL="0" indent="0" algn="ctr">
              <a:buFontTx/>
              <a:buNone/>
              <a:defRPr lang="en-GB" sz="900" b="0" i="0" kern="1200" spc="60" baseline="0" dirty="0" smtClean="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4" name="Content Placeholder 6">
            <a:extLst>
              <a:ext uri="{FF2B5EF4-FFF2-40B4-BE49-F238E27FC236}">
                <a16:creationId xmlns:a16="http://schemas.microsoft.com/office/drawing/2014/main" id="{6FC3F7D1-7A89-ED4A-9838-B795D177EC8E}"/>
              </a:ext>
            </a:extLst>
          </p:cNvPr>
          <p:cNvSpPr>
            <a:spLocks noGrp="1"/>
          </p:cNvSpPr>
          <p:nvPr>
            <p:ph sz="quarter" idx="37"/>
          </p:nvPr>
        </p:nvSpPr>
        <p:spPr>
          <a:xfrm>
            <a:off x="5503320" y="193163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5" name="Content Placeholder 6">
            <a:extLst>
              <a:ext uri="{FF2B5EF4-FFF2-40B4-BE49-F238E27FC236}">
                <a16:creationId xmlns:a16="http://schemas.microsoft.com/office/drawing/2014/main" id="{86B7855A-B027-5745-89AF-F9E814D3578F}"/>
              </a:ext>
            </a:extLst>
          </p:cNvPr>
          <p:cNvSpPr>
            <a:spLocks noGrp="1"/>
          </p:cNvSpPr>
          <p:nvPr>
            <p:ph sz="quarter" idx="38"/>
          </p:nvPr>
        </p:nvSpPr>
        <p:spPr>
          <a:xfrm>
            <a:off x="7207243" y="193163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6" name="Content Placeholder 6">
            <a:extLst>
              <a:ext uri="{FF2B5EF4-FFF2-40B4-BE49-F238E27FC236}">
                <a16:creationId xmlns:a16="http://schemas.microsoft.com/office/drawing/2014/main" id="{EADD9872-EE36-724E-9401-D354907FA595}"/>
              </a:ext>
            </a:extLst>
          </p:cNvPr>
          <p:cNvSpPr>
            <a:spLocks noGrp="1"/>
          </p:cNvSpPr>
          <p:nvPr>
            <p:ph sz="quarter" idx="39"/>
          </p:nvPr>
        </p:nvSpPr>
        <p:spPr>
          <a:xfrm>
            <a:off x="8911166" y="193163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8" name="Content Placeholder 6">
            <a:extLst>
              <a:ext uri="{FF2B5EF4-FFF2-40B4-BE49-F238E27FC236}">
                <a16:creationId xmlns:a16="http://schemas.microsoft.com/office/drawing/2014/main" id="{4036E61D-D504-9546-88B4-3C11447B12DE}"/>
              </a:ext>
            </a:extLst>
          </p:cNvPr>
          <p:cNvSpPr>
            <a:spLocks noGrp="1"/>
          </p:cNvSpPr>
          <p:nvPr>
            <p:ph sz="quarter" idx="41"/>
          </p:nvPr>
        </p:nvSpPr>
        <p:spPr>
          <a:xfrm>
            <a:off x="2941905" y="387896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56" name="Content Placeholder 6">
            <a:extLst>
              <a:ext uri="{FF2B5EF4-FFF2-40B4-BE49-F238E27FC236}">
                <a16:creationId xmlns:a16="http://schemas.microsoft.com/office/drawing/2014/main" id="{8A628E16-35B7-2B48-8B71-EC8E6E8D5606}"/>
              </a:ext>
            </a:extLst>
          </p:cNvPr>
          <p:cNvSpPr>
            <a:spLocks noGrp="1"/>
          </p:cNvSpPr>
          <p:nvPr>
            <p:ph sz="quarter" idx="42"/>
          </p:nvPr>
        </p:nvSpPr>
        <p:spPr>
          <a:xfrm>
            <a:off x="4649005" y="387896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58" name="Content Placeholder 6">
            <a:extLst>
              <a:ext uri="{FF2B5EF4-FFF2-40B4-BE49-F238E27FC236}">
                <a16:creationId xmlns:a16="http://schemas.microsoft.com/office/drawing/2014/main" id="{3E46A83B-4150-A444-BEDC-7913C0A49697}"/>
              </a:ext>
            </a:extLst>
          </p:cNvPr>
          <p:cNvSpPr>
            <a:spLocks noGrp="1"/>
          </p:cNvSpPr>
          <p:nvPr>
            <p:ph sz="quarter" idx="43"/>
          </p:nvPr>
        </p:nvSpPr>
        <p:spPr>
          <a:xfrm>
            <a:off x="6356105" y="387896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59" name="Content Placeholder 6">
            <a:extLst>
              <a:ext uri="{FF2B5EF4-FFF2-40B4-BE49-F238E27FC236}">
                <a16:creationId xmlns:a16="http://schemas.microsoft.com/office/drawing/2014/main" id="{446F3666-1CAF-6141-AACF-330EA03EC2F3}"/>
              </a:ext>
            </a:extLst>
          </p:cNvPr>
          <p:cNvSpPr>
            <a:spLocks noGrp="1"/>
          </p:cNvSpPr>
          <p:nvPr>
            <p:ph sz="quarter" idx="44"/>
          </p:nvPr>
        </p:nvSpPr>
        <p:spPr>
          <a:xfrm>
            <a:off x="8063205" y="387896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23" name="Title Placeholder 1">
            <a:extLst>
              <a:ext uri="{FF2B5EF4-FFF2-40B4-BE49-F238E27FC236}">
                <a16:creationId xmlns:a16="http://schemas.microsoft.com/office/drawing/2014/main" id="{9FE52D90-9B42-2B49-B705-1B1F8356B7F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Tree>
    <p:extLst>
      <p:ext uri="{BB962C8B-B14F-4D97-AF65-F5344CB8AC3E}">
        <p14:creationId xmlns:p14="http://schemas.microsoft.com/office/powerpoint/2010/main" val="37246087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lide_7">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7485D4B1-26BB-E54C-BFE9-32259FBB9401}"/>
              </a:ext>
            </a:extLst>
          </p:cNvPr>
          <p:cNvSpPr>
            <a:spLocks noGrp="1"/>
          </p:cNvSpPr>
          <p:nvPr>
            <p:ph type="title"/>
          </p:nvPr>
        </p:nvSpPr>
        <p:spPr>
          <a:xfrm>
            <a:off x="760022" y="584200"/>
            <a:ext cx="10531770" cy="788008"/>
          </a:xfrm>
          <a:prstGeom prst="rect">
            <a:avLst/>
          </a:prstGeom>
        </p:spPr>
        <p:txBody>
          <a:bodyPr vert="horz" lIns="0" tIns="0" rIns="0" bIns="0" rtlCol="0" anchor="ctr">
            <a:noAutofit/>
          </a:bodyPr>
          <a:lstStyle>
            <a:lvl1pPr>
              <a:defRPr sz="3600"/>
            </a:lvl1pPr>
          </a:lstStyle>
          <a:p>
            <a:r>
              <a:rPr lang="en-GB" dirty="0"/>
              <a:t>Click to edit Master title style</a:t>
            </a:r>
            <a:endParaRPr lang="en-LV" dirty="0"/>
          </a:p>
        </p:txBody>
      </p:sp>
      <p:sp>
        <p:nvSpPr>
          <p:cNvPr id="30" name="Picture Placeholder 16">
            <a:extLst>
              <a:ext uri="{FF2B5EF4-FFF2-40B4-BE49-F238E27FC236}">
                <a16:creationId xmlns:a16="http://schemas.microsoft.com/office/drawing/2014/main" id="{90F3C145-B2D3-1640-AF9E-A8CB3635C9FF}"/>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9A46EE92-102A-4946-8088-04AE5063628D}"/>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68F00AC1-885E-454C-9513-51A13019E2D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0993435A-F98F-2C4F-A72F-37E430D36998}"/>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882E759D-F2F1-054B-AB9C-03DCC84273AC}"/>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6A7625F0-FC8F-8A4C-AE59-B94F0F5B8ECE}"/>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DA368F1C-4FD3-7641-A669-55CE510F5A99}"/>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771CF59F-5776-CD4F-B60A-5ECAB339C07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Text Placeholder 2">
            <a:extLst>
              <a:ext uri="{FF2B5EF4-FFF2-40B4-BE49-F238E27FC236}">
                <a16:creationId xmlns:a16="http://schemas.microsoft.com/office/drawing/2014/main" id="{8A15CFCD-C493-6F47-86C4-7885CFB5D8AA}"/>
              </a:ext>
            </a:extLst>
          </p:cNvPr>
          <p:cNvSpPr>
            <a:spLocks noGrp="1"/>
          </p:cNvSpPr>
          <p:nvPr>
            <p:ph type="body" sz="quarter" idx="53"/>
          </p:nvPr>
        </p:nvSpPr>
        <p:spPr>
          <a:xfrm>
            <a:off x="8900251" y="1649413"/>
            <a:ext cx="2391541" cy="1941100"/>
          </a:xfrm>
          <a:prstGeom prst="parallelogram">
            <a:avLst>
              <a:gd name="adj" fmla="val 8041"/>
            </a:avLst>
          </a:prstGeom>
          <a:solidFill>
            <a:srgbClr val="0057B7"/>
          </a:solidFill>
        </p:spPr>
        <p:txBody>
          <a:bodyPr anchor="ctr"/>
          <a:lstStyle>
            <a:lvl1pPr marL="0" indent="0" algn="ctr">
              <a:buFontTx/>
              <a:buNone/>
              <a:defRPr>
                <a:solidFill>
                  <a:schemeClr val="bg1"/>
                </a:solidFill>
              </a:defRPr>
            </a:lvl1pPr>
          </a:lstStyle>
          <a:p>
            <a:pPr lvl="0"/>
            <a:r>
              <a:rPr lang="en-GB" dirty="0"/>
              <a:t>Click to edit</a:t>
            </a:r>
            <a:endParaRPr lang="en-EE" dirty="0"/>
          </a:p>
        </p:txBody>
      </p:sp>
      <p:sp>
        <p:nvSpPr>
          <p:cNvPr id="18" name="Text Placeholder 2">
            <a:extLst>
              <a:ext uri="{FF2B5EF4-FFF2-40B4-BE49-F238E27FC236}">
                <a16:creationId xmlns:a16="http://schemas.microsoft.com/office/drawing/2014/main" id="{355BFF7D-734D-C44B-89B4-2412A7653637}"/>
              </a:ext>
            </a:extLst>
          </p:cNvPr>
          <p:cNvSpPr>
            <a:spLocks noGrp="1"/>
          </p:cNvSpPr>
          <p:nvPr>
            <p:ph type="body" sz="quarter" idx="54"/>
          </p:nvPr>
        </p:nvSpPr>
        <p:spPr>
          <a:xfrm>
            <a:off x="8744803" y="3807397"/>
            <a:ext cx="2391541" cy="1941100"/>
          </a:xfrm>
          <a:prstGeom prst="parallelogram">
            <a:avLst>
              <a:gd name="adj" fmla="val 8041"/>
            </a:avLst>
          </a:prstGeom>
          <a:solidFill>
            <a:srgbClr val="0057B7"/>
          </a:solidFill>
        </p:spPr>
        <p:txBody>
          <a:bodyPr anchor="ctr"/>
          <a:lstStyle>
            <a:lvl1pPr marL="0" indent="0" algn="ctr">
              <a:buFontTx/>
              <a:buNone/>
              <a:defRPr lang="en-EE" sz="1600" b="0"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GB" dirty="0"/>
              <a:t>Click to edit</a:t>
            </a:r>
            <a:endParaRPr lang="en-EE" dirty="0"/>
          </a:p>
        </p:txBody>
      </p:sp>
      <p:sp>
        <p:nvSpPr>
          <p:cNvPr id="14" name="Text Placeholder 2">
            <a:extLst>
              <a:ext uri="{FF2B5EF4-FFF2-40B4-BE49-F238E27FC236}">
                <a16:creationId xmlns:a16="http://schemas.microsoft.com/office/drawing/2014/main" id="{8B499D37-2DFE-4FD9-B6EA-AC5B0C8E48A1}"/>
              </a:ext>
            </a:extLst>
          </p:cNvPr>
          <p:cNvSpPr>
            <a:spLocks noGrp="1"/>
          </p:cNvSpPr>
          <p:nvPr>
            <p:ph idx="1"/>
          </p:nvPr>
        </p:nvSpPr>
        <p:spPr>
          <a:xfrm>
            <a:off x="760022" y="1825625"/>
            <a:ext cx="7580971" cy="28801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3170435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lide_8">
    <p:spTree>
      <p:nvGrpSpPr>
        <p:cNvPr id="1" name=""/>
        <p:cNvGrpSpPr/>
        <p:nvPr/>
      </p:nvGrpSpPr>
      <p:grpSpPr>
        <a:xfrm>
          <a:off x="0" y="0"/>
          <a:ext cx="0" cy="0"/>
          <a:chOff x="0" y="0"/>
          <a:chExt cx="0" cy="0"/>
        </a:xfrm>
      </p:grpSpPr>
      <p:sp>
        <p:nvSpPr>
          <p:cNvPr id="32" name="Picture Placeholder 16">
            <a:extLst>
              <a:ext uri="{FF2B5EF4-FFF2-40B4-BE49-F238E27FC236}">
                <a16:creationId xmlns:a16="http://schemas.microsoft.com/office/drawing/2014/main" id="{685EA695-7164-F648-9894-A8F2F6DE9B03}"/>
              </a:ext>
            </a:extLst>
          </p:cNvPr>
          <p:cNvSpPr>
            <a:spLocks noGrp="1"/>
          </p:cNvSpPr>
          <p:nvPr>
            <p:ph type="pic" sz="quarter" idx="12" hasCustomPrompt="1"/>
          </p:nvPr>
        </p:nvSpPr>
        <p:spPr>
          <a:xfrm>
            <a:off x="760022"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D7737909-4842-D64A-AF05-5078230B47DF}"/>
              </a:ext>
            </a:extLst>
          </p:cNvPr>
          <p:cNvSpPr>
            <a:spLocks noGrp="1"/>
          </p:cNvSpPr>
          <p:nvPr>
            <p:ph type="pic" sz="quarter" idx="13" hasCustomPrompt="1"/>
          </p:nvPr>
        </p:nvSpPr>
        <p:spPr>
          <a:xfrm>
            <a:off x="174441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669C14C8-28A0-1149-B273-8A7250E06112}"/>
              </a:ext>
            </a:extLst>
          </p:cNvPr>
          <p:cNvSpPr>
            <a:spLocks noGrp="1"/>
          </p:cNvSpPr>
          <p:nvPr>
            <p:ph type="pic" sz="quarter" idx="14" hasCustomPrompt="1"/>
          </p:nvPr>
        </p:nvSpPr>
        <p:spPr>
          <a:xfrm>
            <a:off x="2728814"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752D4068-2EA0-1D4F-833A-F1500A328855}"/>
              </a:ext>
            </a:extLst>
          </p:cNvPr>
          <p:cNvSpPr>
            <a:spLocks noGrp="1"/>
          </p:cNvSpPr>
          <p:nvPr>
            <p:ph type="pic" sz="quarter" idx="15" hasCustomPrompt="1"/>
          </p:nvPr>
        </p:nvSpPr>
        <p:spPr>
          <a:xfrm>
            <a:off x="3713210"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CEFA955E-8021-914A-9138-DB9ED8381C1B}"/>
              </a:ext>
            </a:extLst>
          </p:cNvPr>
          <p:cNvSpPr>
            <a:spLocks noGrp="1"/>
          </p:cNvSpPr>
          <p:nvPr>
            <p:ph type="pic" sz="quarter" idx="16" hasCustomPrompt="1"/>
          </p:nvPr>
        </p:nvSpPr>
        <p:spPr>
          <a:xfrm>
            <a:off x="4697606"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68FED0F9-305E-5D4A-86AB-07E747492B96}"/>
              </a:ext>
            </a:extLst>
          </p:cNvPr>
          <p:cNvSpPr>
            <a:spLocks noGrp="1"/>
          </p:cNvSpPr>
          <p:nvPr>
            <p:ph type="pic" sz="quarter" idx="17" hasCustomPrompt="1"/>
          </p:nvPr>
        </p:nvSpPr>
        <p:spPr>
          <a:xfrm>
            <a:off x="5682002"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8" name="Picture Placeholder 16">
            <a:extLst>
              <a:ext uri="{FF2B5EF4-FFF2-40B4-BE49-F238E27FC236}">
                <a16:creationId xmlns:a16="http://schemas.microsoft.com/office/drawing/2014/main" id="{FF156A6C-FCE7-5848-9088-865EDADFBE99}"/>
              </a:ext>
            </a:extLst>
          </p:cNvPr>
          <p:cNvSpPr>
            <a:spLocks noGrp="1"/>
          </p:cNvSpPr>
          <p:nvPr>
            <p:ph type="pic" sz="quarter" idx="18" hasCustomPrompt="1"/>
          </p:nvPr>
        </p:nvSpPr>
        <p:spPr>
          <a:xfrm>
            <a:off x="666639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9" name="Picture Placeholder 16">
            <a:extLst>
              <a:ext uri="{FF2B5EF4-FFF2-40B4-BE49-F238E27FC236}">
                <a16:creationId xmlns:a16="http://schemas.microsoft.com/office/drawing/2014/main" id="{381BCBF8-2BF5-9E4F-811C-E3824FFAF225}"/>
              </a:ext>
            </a:extLst>
          </p:cNvPr>
          <p:cNvSpPr>
            <a:spLocks noGrp="1"/>
          </p:cNvSpPr>
          <p:nvPr>
            <p:ph type="pic" sz="quarter" idx="19" hasCustomPrompt="1"/>
          </p:nvPr>
        </p:nvSpPr>
        <p:spPr>
          <a:xfrm>
            <a:off x="7650794"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0" name="Picture Placeholder 16">
            <a:extLst>
              <a:ext uri="{FF2B5EF4-FFF2-40B4-BE49-F238E27FC236}">
                <a16:creationId xmlns:a16="http://schemas.microsoft.com/office/drawing/2014/main" id="{E91A199D-EACB-C24E-BB4D-EED91159889F}"/>
              </a:ext>
            </a:extLst>
          </p:cNvPr>
          <p:cNvSpPr>
            <a:spLocks noGrp="1"/>
          </p:cNvSpPr>
          <p:nvPr>
            <p:ph type="pic" sz="quarter" idx="20" hasCustomPrompt="1"/>
          </p:nvPr>
        </p:nvSpPr>
        <p:spPr>
          <a:xfrm>
            <a:off x="8635190"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1" name="Picture Placeholder 16">
            <a:extLst>
              <a:ext uri="{FF2B5EF4-FFF2-40B4-BE49-F238E27FC236}">
                <a16:creationId xmlns:a16="http://schemas.microsoft.com/office/drawing/2014/main" id="{BA2ABB19-ABB5-C34E-978F-6261F7D8E274}"/>
              </a:ext>
            </a:extLst>
          </p:cNvPr>
          <p:cNvSpPr>
            <a:spLocks noGrp="1"/>
          </p:cNvSpPr>
          <p:nvPr>
            <p:ph type="pic" sz="quarter" idx="21" hasCustomPrompt="1"/>
          </p:nvPr>
        </p:nvSpPr>
        <p:spPr>
          <a:xfrm>
            <a:off x="9619586"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2" name="Picture Placeholder 16">
            <a:extLst>
              <a:ext uri="{FF2B5EF4-FFF2-40B4-BE49-F238E27FC236}">
                <a16:creationId xmlns:a16="http://schemas.microsoft.com/office/drawing/2014/main" id="{FDCA8DA7-C1BD-9A43-B3A9-075164873630}"/>
              </a:ext>
            </a:extLst>
          </p:cNvPr>
          <p:cNvSpPr>
            <a:spLocks noGrp="1"/>
          </p:cNvSpPr>
          <p:nvPr>
            <p:ph type="pic" sz="quarter" idx="22" hasCustomPrompt="1"/>
          </p:nvPr>
        </p:nvSpPr>
        <p:spPr>
          <a:xfrm>
            <a:off x="1060397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54" name="Title Placeholder 1">
            <a:extLst>
              <a:ext uri="{FF2B5EF4-FFF2-40B4-BE49-F238E27FC236}">
                <a16:creationId xmlns:a16="http://schemas.microsoft.com/office/drawing/2014/main" id="{BE462607-C75C-CF41-91A5-F44822D41B60}"/>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8" name="Picture Placeholder 16">
            <a:extLst>
              <a:ext uri="{FF2B5EF4-FFF2-40B4-BE49-F238E27FC236}">
                <a16:creationId xmlns:a16="http://schemas.microsoft.com/office/drawing/2014/main" id="{91202E8B-CEAC-224C-96F4-615492EC9BE6}"/>
              </a:ext>
            </a:extLst>
          </p:cNvPr>
          <p:cNvSpPr>
            <a:spLocks noGrp="1"/>
          </p:cNvSpPr>
          <p:nvPr>
            <p:ph type="pic" sz="quarter" idx="23" hasCustomPrompt="1"/>
          </p:nvPr>
        </p:nvSpPr>
        <p:spPr>
          <a:xfrm>
            <a:off x="760022"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69" name="Picture Placeholder 16">
            <a:extLst>
              <a:ext uri="{FF2B5EF4-FFF2-40B4-BE49-F238E27FC236}">
                <a16:creationId xmlns:a16="http://schemas.microsoft.com/office/drawing/2014/main" id="{A1A754D4-3BE4-D548-AFAA-E6CFBA26C25C}"/>
              </a:ext>
            </a:extLst>
          </p:cNvPr>
          <p:cNvSpPr>
            <a:spLocks noGrp="1"/>
          </p:cNvSpPr>
          <p:nvPr>
            <p:ph type="pic" sz="quarter" idx="24" hasCustomPrompt="1"/>
          </p:nvPr>
        </p:nvSpPr>
        <p:spPr>
          <a:xfrm>
            <a:off x="174441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0" name="Picture Placeholder 16">
            <a:extLst>
              <a:ext uri="{FF2B5EF4-FFF2-40B4-BE49-F238E27FC236}">
                <a16:creationId xmlns:a16="http://schemas.microsoft.com/office/drawing/2014/main" id="{C62BD7DA-BFE8-8F44-B07C-8ABBB1AE05DD}"/>
              </a:ext>
            </a:extLst>
          </p:cNvPr>
          <p:cNvSpPr>
            <a:spLocks noGrp="1"/>
          </p:cNvSpPr>
          <p:nvPr>
            <p:ph type="pic" sz="quarter" idx="25" hasCustomPrompt="1"/>
          </p:nvPr>
        </p:nvSpPr>
        <p:spPr>
          <a:xfrm>
            <a:off x="2728814"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1" name="Picture Placeholder 16">
            <a:extLst>
              <a:ext uri="{FF2B5EF4-FFF2-40B4-BE49-F238E27FC236}">
                <a16:creationId xmlns:a16="http://schemas.microsoft.com/office/drawing/2014/main" id="{205FC5F9-BC4E-5543-920A-E6C4F52A1C2E}"/>
              </a:ext>
            </a:extLst>
          </p:cNvPr>
          <p:cNvSpPr>
            <a:spLocks noGrp="1"/>
          </p:cNvSpPr>
          <p:nvPr>
            <p:ph type="pic" sz="quarter" idx="26" hasCustomPrompt="1"/>
          </p:nvPr>
        </p:nvSpPr>
        <p:spPr>
          <a:xfrm>
            <a:off x="3713210"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2" name="Picture Placeholder 16">
            <a:extLst>
              <a:ext uri="{FF2B5EF4-FFF2-40B4-BE49-F238E27FC236}">
                <a16:creationId xmlns:a16="http://schemas.microsoft.com/office/drawing/2014/main" id="{BE4C6DD7-5747-E04C-808F-4A78CBB2F566}"/>
              </a:ext>
            </a:extLst>
          </p:cNvPr>
          <p:cNvSpPr>
            <a:spLocks noGrp="1"/>
          </p:cNvSpPr>
          <p:nvPr>
            <p:ph type="pic" sz="quarter" idx="27" hasCustomPrompt="1"/>
          </p:nvPr>
        </p:nvSpPr>
        <p:spPr>
          <a:xfrm>
            <a:off x="4697606"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3" name="Picture Placeholder 16">
            <a:extLst>
              <a:ext uri="{FF2B5EF4-FFF2-40B4-BE49-F238E27FC236}">
                <a16:creationId xmlns:a16="http://schemas.microsoft.com/office/drawing/2014/main" id="{FA32DA31-B378-AE4F-9009-C7FC5DCE4640}"/>
              </a:ext>
            </a:extLst>
          </p:cNvPr>
          <p:cNvSpPr>
            <a:spLocks noGrp="1"/>
          </p:cNvSpPr>
          <p:nvPr>
            <p:ph type="pic" sz="quarter" idx="28" hasCustomPrompt="1"/>
          </p:nvPr>
        </p:nvSpPr>
        <p:spPr>
          <a:xfrm>
            <a:off x="5682002"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4" name="Picture Placeholder 16">
            <a:extLst>
              <a:ext uri="{FF2B5EF4-FFF2-40B4-BE49-F238E27FC236}">
                <a16:creationId xmlns:a16="http://schemas.microsoft.com/office/drawing/2014/main" id="{2CCF4BA3-EFA6-5D4A-B0FC-089A8AB2300D}"/>
              </a:ext>
            </a:extLst>
          </p:cNvPr>
          <p:cNvSpPr>
            <a:spLocks noGrp="1"/>
          </p:cNvSpPr>
          <p:nvPr>
            <p:ph type="pic" sz="quarter" idx="29" hasCustomPrompt="1"/>
          </p:nvPr>
        </p:nvSpPr>
        <p:spPr>
          <a:xfrm>
            <a:off x="666639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5" name="Picture Placeholder 16">
            <a:extLst>
              <a:ext uri="{FF2B5EF4-FFF2-40B4-BE49-F238E27FC236}">
                <a16:creationId xmlns:a16="http://schemas.microsoft.com/office/drawing/2014/main" id="{13F65083-82EC-F349-83B9-E85AEEE5A06B}"/>
              </a:ext>
            </a:extLst>
          </p:cNvPr>
          <p:cNvSpPr>
            <a:spLocks noGrp="1"/>
          </p:cNvSpPr>
          <p:nvPr>
            <p:ph type="pic" sz="quarter" idx="30" hasCustomPrompt="1"/>
          </p:nvPr>
        </p:nvSpPr>
        <p:spPr>
          <a:xfrm>
            <a:off x="7650794"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6" name="Picture Placeholder 16">
            <a:extLst>
              <a:ext uri="{FF2B5EF4-FFF2-40B4-BE49-F238E27FC236}">
                <a16:creationId xmlns:a16="http://schemas.microsoft.com/office/drawing/2014/main" id="{67BA8707-6C84-5B4D-8C17-10E7E1FC0D83}"/>
              </a:ext>
            </a:extLst>
          </p:cNvPr>
          <p:cNvSpPr>
            <a:spLocks noGrp="1"/>
          </p:cNvSpPr>
          <p:nvPr>
            <p:ph type="pic" sz="quarter" idx="31" hasCustomPrompt="1"/>
          </p:nvPr>
        </p:nvSpPr>
        <p:spPr>
          <a:xfrm>
            <a:off x="8635190"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7" name="Picture Placeholder 16">
            <a:extLst>
              <a:ext uri="{FF2B5EF4-FFF2-40B4-BE49-F238E27FC236}">
                <a16:creationId xmlns:a16="http://schemas.microsoft.com/office/drawing/2014/main" id="{78B779C7-216E-FC46-B724-E2D46C16383E}"/>
              </a:ext>
            </a:extLst>
          </p:cNvPr>
          <p:cNvSpPr>
            <a:spLocks noGrp="1"/>
          </p:cNvSpPr>
          <p:nvPr>
            <p:ph type="pic" sz="quarter" idx="32" hasCustomPrompt="1"/>
          </p:nvPr>
        </p:nvSpPr>
        <p:spPr>
          <a:xfrm>
            <a:off x="9619586"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8" name="Picture Placeholder 16">
            <a:extLst>
              <a:ext uri="{FF2B5EF4-FFF2-40B4-BE49-F238E27FC236}">
                <a16:creationId xmlns:a16="http://schemas.microsoft.com/office/drawing/2014/main" id="{EBA80E2F-7DB5-194E-8A97-AE4C48405933}"/>
              </a:ext>
            </a:extLst>
          </p:cNvPr>
          <p:cNvSpPr>
            <a:spLocks noGrp="1"/>
          </p:cNvSpPr>
          <p:nvPr>
            <p:ph type="pic" sz="quarter" idx="33" hasCustomPrompt="1"/>
          </p:nvPr>
        </p:nvSpPr>
        <p:spPr>
          <a:xfrm>
            <a:off x="1060397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9" name="Picture Placeholder 16">
            <a:extLst>
              <a:ext uri="{FF2B5EF4-FFF2-40B4-BE49-F238E27FC236}">
                <a16:creationId xmlns:a16="http://schemas.microsoft.com/office/drawing/2014/main" id="{D9A30137-F603-984C-AF11-E6CC4DE65E5B}"/>
              </a:ext>
            </a:extLst>
          </p:cNvPr>
          <p:cNvSpPr>
            <a:spLocks noGrp="1"/>
          </p:cNvSpPr>
          <p:nvPr>
            <p:ph type="pic" sz="quarter" idx="34" hasCustomPrompt="1"/>
          </p:nvPr>
        </p:nvSpPr>
        <p:spPr>
          <a:xfrm>
            <a:off x="760022"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0" name="Picture Placeholder 16">
            <a:extLst>
              <a:ext uri="{FF2B5EF4-FFF2-40B4-BE49-F238E27FC236}">
                <a16:creationId xmlns:a16="http://schemas.microsoft.com/office/drawing/2014/main" id="{3BCB2403-1AB4-1841-95A8-C97BCD2D6B78}"/>
              </a:ext>
            </a:extLst>
          </p:cNvPr>
          <p:cNvSpPr>
            <a:spLocks noGrp="1"/>
          </p:cNvSpPr>
          <p:nvPr>
            <p:ph type="pic" sz="quarter" idx="35" hasCustomPrompt="1"/>
          </p:nvPr>
        </p:nvSpPr>
        <p:spPr>
          <a:xfrm>
            <a:off x="174441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1" name="Picture Placeholder 16">
            <a:extLst>
              <a:ext uri="{FF2B5EF4-FFF2-40B4-BE49-F238E27FC236}">
                <a16:creationId xmlns:a16="http://schemas.microsoft.com/office/drawing/2014/main" id="{7E95A6F5-D8D9-8E4D-9B54-8817640E537D}"/>
              </a:ext>
            </a:extLst>
          </p:cNvPr>
          <p:cNvSpPr>
            <a:spLocks noGrp="1"/>
          </p:cNvSpPr>
          <p:nvPr>
            <p:ph type="pic" sz="quarter" idx="36" hasCustomPrompt="1"/>
          </p:nvPr>
        </p:nvSpPr>
        <p:spPr>
          <a:xfrm>
            <a:off x="2728814"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2" name="Picture Placeholder 16">
            <a:extLst>
              <a:ext uri="{FF2B5EF4-FFF2-40B4-BE49-F238E27FC236}">
                <a16:creationId xmlns:a16="http://schemas.microsoft.com/office/drawing/2014/main" id="{AE9BE6FA-A5C4-174B-B3FB-523B03F70858}"/>
              </a:ext>
            </a:extLst>
          </p:cNvPr>
          <p:cNvSpPr>
            <a:spLocks noGrp="1"/>
          </p:cNvSpPr>
          <p:nvPr>
            <p:ph type="pic" sz="quarter" idx="37" hasCustomPrompt="1"/>
          </p:nvPr>
        </p:nvSpPr>
        <p:spPr>
          <a:xfrm>
            <a:off x="3713210"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3" name="Picture Placeholder 16">
            <a:extLst>
              <a:ext uri="{FF2B5EF4-FFF2-40B4-BE49-F238E27FC236}">
                <a16:creationId xmlns:a16="http://schemas.microsoft.com/office/drawing/2014/main" id="{B045E724-5E9B-E74B-9574-319D80DC0B4E}"/>
              </a:ext>
            </a:extLst>
          </p:cNvPr>
          <p:cNvSpPr>
            <a:spLocks noGrp="1"/>
          </p:cNvSpPr>
          <p:nvPr>
            <p:ph type="pic" sz="quarter" idx="38" hasCustomPrompt="1"/>
          </p:nvPr>
        </p:nvSpPr>
        <p:spPr>
          <a:xfrm>
            <a:off x="4697606"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4" name="Picture Placeholder 16">
            <a:extLst>
              <a:ext uri="{FF2B5EF4-FFF2-40B4-BE49-F238E27FC236}">
                <a16:creationId xmlns:a16="http://schemas.microsoft.com/office/drawing/2014/main" id="{904B1ADA-5A41-004D-BBD4-310C134F2511}"/>
              </a:ext>
            </a:extLst>
          </p:cNvPr>
          <p:cNvSpPr>
            <a:spLocks noGrp="1"/>
          </p:cNvSpPr>
          <p:nvPr>
            <p:ph type="pic" sz="quarter" idx="39" hasCustomPrompt="1"/>
          </p:nvPr>
        </p:nvSpPr>
        <p:spPr>
          <a:xfrm>
            <a:off x="5682002"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5" name="Picture Placeholder 16">
            <a:extLst>
              <a:ext uri="{FF2B5EF4-FFF2-40B4-BE49-F238E27FC236}">
                <a16:creationId xmlns:a16="http://schemas.microsoft.com/office/drawing/2014/main" id="{BEBC3C67-915E-F24F-B8DF-EC8653B72D7C}"/>
              </a:ext>
            </a:extLst>
          </p:cNvPr>
          <p:cNvSpPr>
            <a:spLocks noGrp="1"/>
          </p:cNvSpPr>
          <p:nvPr>
            <p:ph type="pic" sz="quarter" idx="40" hasCustomPrompt="1"/>
          </p:nvPr>
        </p:nvSpPr>
        <p:spPr>
          <a:xfrm>
            <a:off x="666639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6" name="Picture Placeholder 16">
            <a:extLst>
              <a:ext uri="{FF2B5EF4-FFF2-40B4-BE49-F238E27FC236}">
                <a16:creationId xmlns:a16="http://schemas.microsoft.com/office/drawing/2014/main" id="{34E9FF62-B751-8342-AE46-79EE7B95502D}"/>
              </a:ext>
            </a:extLst>
          </p:cNvPr>
          <p:cNvSpPr>
            <a:spLocks noGrp="1"/>
          </p:cNvSpPr>
          <p:nvPr>
            <p:ph type="pic" sz="quarter" idx="41" hasCustomPrompt="1"/>
          </p:nvPr>
        </p:nvSpPr>
        <p:spPr>
          <a:xfrm>
            <a:off x="7650794"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7" name="Picture Placeholder 16">
            <a:extLst>
              <a:ext uri="{FF2B5EF4-FFF2-40B4-BE49-F238E27FC236}">
                <a16:creationId xmlns:a16="http://schemas.microsoft.com/office/drawing/2014/main" id="{54A3966D-5002-1445-9157-8DAF17592334}"/>
              </a:ext>
            </a:extLst>
          </p:cNvPr>
          <p:cNvSpPr>
            <a:spLocks noGrp="1"/>
          </p:cNvSpPr>
          <p:nvPr>
            <p:ph type="pic" sz="quarter" idx="42" hasCustomPrompt="1"/>
          </p:nvPr>
        </p:nvSpPr>
        <p:spPr>
          <a:xfrm>
            <a:off x="8635190"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8" name="Picture Placeholder 16">
            <a:extLst>
              <a:ext uri="{FF2B5EF4-FFF2-40B4-BE49-F238E27FC236}">
                <a16:creationId xmlns:a16="http://schemas.microsoft.com/office/drawing/2014/main" id="{CD2F0541-665C-CF48-BD51-3683A16B039B}"/>
              </a:ext>
            </a:extLst>
          </p:cNvPr>
          <p:cNvSpPr>
            <a:spLocks noGrp="1"/>
          </p:cNvSpPr>
          <p:nvPr>
            <p:ph type="pic" sz="quarter" idx="43" hasCustomPrompt="1"/>
          </p:nvPr>
        </p:nvSpPr>
        <p:spPr>
          <a:xfrm>
            <a:off x="9619586"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9" name="Picture Placeholder 16">
            <a:extLst>
              <a:ext uri="{FF2B5EF4-FFF2-40B4-BE49-F238E27FC236}">
                <a16:creationId xmlns:a16="http://schemas.microsoft.com/office/drawing/2014/main" id="{3129EB33-57D9-184A-AF9E-C9A280622890}"/>
              </a:ext>
            </a:extLst>
          </p:cNvPr>
          <p:cNvSpPr>
            <a:spLocks noGrp="1"/>
          </p:cNvSpPr>
          <p:nvPr>
            <p:ph type="pic" sz="quarter" idx="44" hasCustomPrompt="1"/>
          </p:nvPr>
        </p:nvSpPr>
        <p:spPr>
          <a:xfrm>
            <a:off x="1060397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0" name="Picture Placeholder 16">
            <a:extLst>
              <a:ext uri="{FF2B5EF4-FFF2-40B4-BE49-F238E27FC236}">
                <a16:creationId xmlns:a16="http://schemas.microsoft.com/office/drawing/2014/main" id="{D630C628-42E9-4A47-A464-F5076A3EF06B}"/>
              </a:ext>
            </a:extLst>
          </p:cNvPr>
          <p:cNvSpPr>
            <a:spLocks noGrp="1"/>
          </p:cNvSpPr>
          <p:nvPr>
            <p:ph type="pic" sz="quarter" idx="45" hasCustomPrompt="1"/>
          </p:nvPr>
        </p:nvSpPr>
        <p:spPr>
          <a:xfrm>
            <a:off x="760022"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1" name="Picture Placeholder 16">
            <a:extLst>
              <a:ext uri="{FF2B5EF4-FFF2-40B4-BE49-F238E27FC236}">
                <a16:creationId xmlns:a16="http://schemas.microsoft.com/office/drawing/2014/main" id="{3606438E-489A-BC47-89DE-BD4C076CCB9F}"/>
              </a:ext>
            </a:extLst>
          </p:cNvPr>
          <p:cNvSpPr>
            <a:spLocks noGrp="1"/>
          </p:cNvSpPr>
          <p:nvPr>
            <p:ph type="pic" sz="quarter" idx="46" hasCustomPrompt="1"/>
          </p:nvPr>
        </p:nvSpPr>
        <p:spPr>
          <a:xfrm>
            <a:off x="174441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2" name="Picture Placeholder 16">
            <a:extLst>
              <a:ext uri="{FF2B5EF4-FFF2-40B4-BE49-F238E27FC236}">
                <a16:creationId xmlns:a16="http://schemas.microsoft.com/office/drawing/2014/main" id="{5A81B02E-80F0-C74B-AB70-063535E396A9}"/>
              </a:ext>
            </a:extLst>
          </p:cNvPr>
          <p:cNvSpPr>
            <a:spLocks noGrp="1"/>
          </p:cNvSpPr>
          <p:nvPr>
            <p:ph type="pic" sz="quarter" idx="47" hasCustomPrompt="1"/>
          </p:nvPr>
        </p:nvSpPr>
        <p:spPr>
          <a:xfrm>
            <a:off x="2728814"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3" name="Picture Placeholder 16">
            <a:extLst>
              <a:ext uri="{FF2B5EF4-FFF2-40B4-BE49-F238E27FC236}">
                <a16:creationId xmlns:a16="http://schemas.microsoft.com/office/drawing/2014/main" id="{F49A2B15-DC12-9942-BE3D-D82E93E58C7C}"/>
              </a:ext>
            </a:extLst>
          </p:cNvPr>
          <p:cNvSpPr>
            <a:spLocks noGrp="1"/>
          </p:cNvSpPr>
          <p:nvPr>
            <p:ph type="pic" sz="quarter" idx="48" hasCustomPrompt="1"/>
          </p:nvPr>
        </p:nvSpPr>
        <p:spPr>
          <a:xfrm>
            <a:off x="3713210"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4" name="Picture Placeholder 16">
            <a:extLst>
              <a:ext uri="{FF2B5EF4-FFF2-40B4-BE49-F238E27FC236}">
                <a16:creationId xmlns:a16="http://schemas.microsoft.com/office/drawing/2014/main" id="{F4069273-2BE0-D44D-8B6D-3E05F5309F80}"/>
              </a:ext>
            </a:extLst>
          </p:cNvPr>
          <p:cNvSpPr>
            <a:spLocks noGrp="1"/>
          </p:cNvSpPr>
          <p:nvPr>
            <p:ph type="pic" sz="quarter" idx="49" hasCustomPrompt="1"/>
          </p:nvPr>
        </p:nvSpPr>
        <p:spPr>
          <a:xfrm>
            <a:off x="4697606"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5" name="Picture Placeholder 16">
            <a:extLst>
              <a:ext uri="{FF2B5EF4-FFF2-40B4-BE49-F238E27FC236}">
                <a16:creationId xmlns:a16="http://schemas.microsoft.com/office/drawing/2014/main" id="{9EF86B95-3927-2442-8B3F-9838A3E9FCB5}"/>
              </a:ext>
            </a:extLst>
          </p:cNvPr>
          <p:cNvSpPr>
            <a:spLocks noGrp="1"/>
          </p:cNvSpPr>
          <p:nvPr>
            <p:ph type="pic" sz="quarter" idx="50" hasCustomPrompt="1"/>
          </p:nvPr>
        </p:nvSpPr>
        <p:spPr>
          <a:xfrm>
            <a:off x="5682002"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6" name="Picture Placeholder 16">
            <a:extLst>
              <a:ext uri="{FF2B5EF4-FFF2-40B4-BE49-F238E27FC236}">
                <a16:creationId xmlns:a16="http://schemas.microsoft.com/office/drawing/2014/main" id="{D1195F01-B72A-D341-A5F6-8CC16C6893D2}"/>
              </a:ext>
            </a:extLst>
          </p:cNvPr>
          <p:cNvSpPr>
            <a:spLocks noGrp="1"/>
          </p:cNvSpPr>
          <p:nvPr>
            <p:ph type="pic" sz="quarter" idx="51" hasCustomPrompt="1"/>
          </p:nvPr>
        </p:nvSpPr>
        <p:spPr>
          <a:xfrm>
            <a:off x="666639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7" name="Picture Placeholder 16">
            <a:extLst>
              <a:ext uri="{FF2B5EF4-FFF2-40B4-BE49-F238E27FC236}">
                <a16:creationId xmlns:a16="http://schemas.microsoft.com/office/drawing/2014/main" id="{953CD287-C105-F046-9812-2675BA32EE0A}"/>
              </a:ext>
            </a:extLst>
          </p:cNvPr>
          <p:cNvSpPr>
            <a:spLocks noGrp="1"/>
          </p:cNvSpPr>
          <p:nvPr>
            <p:ph type="pic" sz="quarter" idx="52" hasCustomPrompt="1"/>
          </p:nvPr>
        </p:nvSpPr>
        <p:spPr>
          <a:xfrm>
            <a:off x="7650794"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8" name="Picture Placeholder 16">
            <a:extLst>
              <a:ext uri="{FF2B5EF4-FFF2-40B4-BE49-F238E27FC236}">
                <a16:creationId xmlns:a16="http://schemas.microsoft.com/office/drawing/2014/main" id="{89845E9B-DC33-3D44-846A-8032DBE106CA}"/>
              </a:ext>
            </a:extLst>
          </p:cNvPr>
          <p:cNvSpPr>
            <a:spLocks noGrp="1"/>
          </p:cNvSpPr>
          <p:nvPr>
            <p:ph type="pic" sz="quarter" idx="53" hasCustomPrompt="1"/>
          </p:nvPr>
        </p:nvSpPr>
        <p:spPr>
          <a:xfrm>
            <a:off x="8635190"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9" name="Picture Placeholder 16">
            <a:extLst>
              <a:ext uri="{FF2B5EF4-FFF2-40B4-BE49-F238E27FC236}">
                <a16:creationId xmlns:a16="http://schemas.microsoft.com/office/drawing/2014/main" id="{9729B2FC-DE30-004C-9245-9919682D113A}"/>
              </a:ext>
            </a:extLst>
          </p:cNvPr>
          <p:cNvSpPr>
            <a:spLocks noGrp="1"/>
          </p:cNvSpPr>
          <p:nvPr>
            <p:ph type="pic" sz="quarter" idx="54" hasCustomPrompt="1"/>
          </p:nvPr>
        </p:nvSpPr>
        <p:spPr>
          <a:xfrm>
            <a:off x="9619586"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100" name="Picture Placeholder 16">
            <a:extLst>
              <a:ext uri="{FF2B5EF4-FFF2-40B4-BE49-F238E27FC236}">
                <a16:creationId xmlns:a16="http://schemas.microsoft.com/office/drawing/2014/main" id="{878E7795-9AAD-9F4E-AAA5-9C30357A091C}"/>
              </a:ext>
            </a:extLst>
          </p:cNvPr>
          <p:cNvSpPr>
            <a:spLocks noGrp="1"/>
          </p:cNvSpPr>
          <p:nvPr>
            <p:ph type="pic" sz="quarter" idx="55" hasCustomPrompt="1"/>
          </p:nvPr>
        </p:nvSpPr>
        <p:spPr>
          <a:xfrm>
            <a:off x="1060397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Tree>
    <p:extLst>
      <p:ext uri="{BB962C8B-B14F-4D97-AF65-F5344CB8AC3E}">
        <p14:creationId xmlns:p14="http://schemas.microsoft.com/office/powerpoint/2010/main" val="26560548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lide_9">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24" name="Picture Placeholder 16">
            <a:extLst>
              <a:ext uri="{FF2B5EF4-FFF2-40B4-BE49-F238E27FC236}">
                <a16:creationId xmlns:a16="http://schemas.microsoft.com/office/drawing/2014/main" id="{F5461558-8F9C-D547-ACC7-3106D0378778}"/>
              </a:ext>
            </a:extLst>
          </p:cNvPr>
          <p:cNvSpPr>
            <a:spLocks noGrp="1"/>
          </p:cNvSpPr>
          <p:nvPr>
            <p:ph type="pic" sz="quarter" idx="18" hasCustomPrompt="1"/>
          </p:nvPr>
        </p:nvSpPr>
        <p:spPr>
          <a:xfrm>
            <a:off x="6666398"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5" name="Picture Placeholder 16">
            <a:extLst>
              <a:ext uri="{FF2B5EF4-FFF2-40B4-BE49-F238E27FC236}">
                <a16:creationId xmlns:a16="http://schemas.microsoft.com/office/drawing/2014/main" id="{4F065757-20EC-3C44-BFB4-1432EC55664A}"/>
              </a:ext>
            </a:extLst>
          </p:cNvPr>
          <p:cNvSpPr>
            <a:spLocks noGrp="1"/>
          </p:cNvSpPr>
          <p:nvPr>
            <p:ph type="pic" sz="quarter" idx="19" hasCustomPrompt="1"/>
          </p:nvPr>
        </p:nvSpPr>
        <p:spPr>
          <a:xfrm>
            <a:off x="7650794"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6" name="Picture Placeholder 16">
            <a:extLst>
              <a:ext uri="{FF2B5EF4-FFF2-40B4-BE49-F238E27FC236}">
                <a16:creationId xmlns:a16="http://schemas.microsoft.com/office/drawing/2014/main" id="{191C1EEF-8021-AE4A-800B-5ED54E420B4B}"/>
              </a:ext>
            </a:extLst>
          </p:cNvPr>
          <p:cNvSpPr>
            <a:spLocks noGrp="1"/>
          </p:cNvSpPr>
          <p:nvPr>
            <p:ph type="pic" sz="quarter" idx="20" hasCustomPrompt="1"/>
          </p:nvPr>
        </p:nvSpPr>
        <p:spPr>
          <a:xfrm>
            <a:off x="8635190"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7" name="Picture Placeholder 16">
            <a:extLst>
              <a:ext uri="{FF2B5EF4-FFF2-40B4-BE49-F238E27FC236}">
                <a16:creationId xmlns:a16="http://schemas.microsoft.com/office/drawing/2014/main" id="{E8DD6A1F-49A4-6042-AD9F-67FE95EDCAED}"/>
              </a:ext>
            </a:extLst>
          </p:cNvPr>
          <p:cNvSpPr>
            <a:spLocks noGrp="1"/>
          </p:cNvSpPr>
          <p:nvPr>
            <p:ph type="pic" sz="quarter" idx="21" hasCustomPrompt="1"/>
          </p:nvPr>
        </p:nvSpPr>
        <p:spPr>
          <a:xfrm>
            <a:off x="9619586"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8" name="Picture Placeholder 16">
            <a:extLst>
              <a:ext uri="{FF2B5EF4-FFF2-40B4-BE49-F238E27FC236}">
                <a16:creationId xmlns:a16="http://schemas.microsoft.com/office/drawing/2014/main" id="{E376B502-A534-FA43-A4E8-E0AA84D92831}"/>
              </a:ext>
            </a:extLst>
          </p:cNvPr>
          <p:cNvSpPr>
            <a:spLocks noGrp="1"/>
          </p:cNvSpPr>
          <p:nvPr>
            <p:ph type="pic" sz="quarter" idx="22" hasCustomPrompt="1"/>
          </p:nvPr>
        </p:nvSpPr>
        <p:spPr>
          <a:xfrm>
            <a:off x="10603978"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9" name="Picture Placeholder 16">
            <a:extLst>
              <a:ext uri="{FF2B5EF4-FFF2-40B4-BE49-F238E27FC236}">
                <a16:creationId xmlns:a16="http://schemas.microsoft.com/office/drawing/2014/main" id="{C8C22098-E91E-8643-9CBC-FB3F9CFFB7D3}"/>
              </a:ext>
            </a:extLst>
          </p:cNvPr>
          <p:cNvSpPr>
            <a:spLocks noGrp="1"/>
          </p:cNvSpPr>
          <p:nvPr>
            <p:ph type="pic" sz="quarter" idx="29" hasCustomPrompt="1"/>
          </p:nvPr>
        </p:nvSpPr>
        <p:spPr>
          <a:xfrm>
            <a:off x="6666398"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0" name="Picture Placeholder 16">
            <a:extLst>
              <a:ext uri="{FF2B5EF4-FFF2-40B4-BE49-F238E27FC236}">
                <a16:creationId xmlns:a16="http://schemas.microsoft.com/office/drawing/2014/main" id="{C2347EED-E1BC-644E-A817-34B622397F6A}"/>
              </a:ext>
            </a:extLst>
          </p:cNvPr>
          <p:cNvSpPr>
            <a:spLocks noGrp="1"/>
          </p:cNvSpPr>
          <p:nvPr>
            <p:ph type="pic" sz="quarter" idx="30" hasCustomPrompt="1"/>
          </p:nvPr>
        </p:nvSpPr>
        <p:spPr>
          <a:xfrm>
            <a:off x="7650794"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82A694F9-5AAA-D748-991D-4197DA4EA39C}"/>
              </a:ext>
            </a:extLst>
          </p:cNvPr>
          <p:cNvSpPr>
            <a:spLocks noGrp="1"/>
          </p:cNvSpPr>
          <p:nvPr>
            <p:ph type="pic" sz="quarter" idx="31" hasCustomPrompt="1"/>
          </p:nvPr>
        </p:nvSpPr>
        <p:spPr>
          <a:xfrm>
            <a:off x="8635190"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94711554-BD08-444D-8451-6EE78BBDE4D8}"/>
              </a:ext>
            </a:extLst>
          </p:cNvPr>
          <p:cNvSpPr>
            <a:spLocks noGrp="1"/>
          </p:cNvSpPr>
          <p:nvPr>
            <p:ph type="pic" sz="quarter" idx="32" hasCustomPrompt="1"/>
          </p:nvPr>
        </p:nvSpPr>
        <p:spPr>
          <a:xfrm>
            <a:off x="9619586"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C3126033-B705-944A-A5DA-1EB2C3E3F679}"/>
              </a:ext>
            </a:extLst>
          </p:cNvPr>
          <p:cNvSpPr>
            <a:spLocks noGrp="1"/>
          </p:cNvSpPr>
          <p:nvPr>
            <p:ph type="pic" sz="quarter" idx="33" hasCustomPrompt="1"/>
          </p:nvPr>
        </p:nvSpPr>
        <p:spPr>
          <a:xfrm>
            <a:off x="10603978"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A3F46B19-B6E3-D541-9FCA-9C1802A91DCB}"/>
              </a:ext>
            </a:extLst>
          </p:cNvPr>
          <p:cNvSpPr>
            <a:spLocks noGrp="1"/>
          </p:cNvSpPr>
          <p:nvPr>
            <p:ph type="pic" sz="quarter" idx="40" hasCustomPrompt="1"/>
          </p:nvPr>
        </p:nvSpPr>
        <p:spPr>
          <a:xfrm>
            <a:off x="6666398"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E6432A70-BA29-454B-B2AD-D9ABE19C81AC}"/>
              </a:ext>
            </a:extLst>
          </p:cNvPr>
          <p:cNvSpPr>
            <a:spLocks noGrp="1"/>
          </p:cNvSpPr>
          <p:nvPr>
            <p:ph type="pic" sz="quarter" idx="41" hasCustomPrompt="1"/>
          </p:nvPr>
        </p:nvSpPr>
        <p:spPr>
          <a:xfrm>
            <a:off x="7650794"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436143C8-587E-9D4B-9DB3-DC9756B746B5}"/>
              </a:ext>
            </a:extLst>
          </p:cNvPr>
          <p:cNvSpPr>
            <a:spLocks noGrp="1"/>
          </p:cNvSpPr>
          <p:nvPr>
            <p:ph type="pic" sz="quarter" idx="42" hasCustomPrompt="1"/>
          </p:nvPr>
        </p:nvSpPr>
        <p:spPr>
          <a:xfrm>
            <a:off x="8635190"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A2AC80A1-897A-314B-8B42-4FA72DBCBF4D}"/>
              </a:ext>
            </a:extLst>
          </p:cNvPr>
          <p:cNvSpPr>
            <a:spLocks noGrp="1"/>
          </p:cNvSpPr>
          <p:nvPr>
            <p:ph type="pic" sz="quarter" idx="43" hasCustomPrompt="1"/>
          </p:nvPr>
        </p:nvSpPr>
        <p:spPr>
          <a:xfrm>
            <a:off x="9619586"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8" name="Picture Placeholder 16">
            <a:extLst>
              <a:ext uri="{FF2B5EF4-FFF2-40B4-BE49-F238E27FC236}">
                <a16:creationId xmlns:a16="http://schemas.microsoft.com/office/drawing/2014/main" id="{C877FC34-D583-314E-B84C-8476650458BF}"/>
              </a:ext>
            </a:extLst>
          </p:cNvPr>
          <p:cNvSpPr>
            <a:spLocks noGrp="1"/>
          </p:cNvSpPr>
          <p:nvPr>
            <p:ph type="pic" sz="quarter" idx="44" hasCustomPrompt="1"/>
          </p:nvPr>
        </p:nvSpPr>
        <p:spPr>
          <a:xfrm>
            <a:off x="10603978"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9" name="Picture Placeholder 16">
            <a:extLst>
              <a:ext uri="{FF2B5EF4-FFF2-40B4-BE49-F238E27FC236}">
                <a16:creationId xmlns:a16="http://schemas.microsoft.com/office/drawing/2014/main" id="{26469909-FE37-F342-8784-A1563D110717}"/>
              </a:ext>
            </a:extLst>
          </p:cNvPr>
          <p:cNvSpPr>
            <a:spLocks noGrp="1"/>
          </p:cNvSpPr>
          <p:nvPr>
            <p:ph type="pic" sz="quarter" idx="51" hasCustomPrompt="1"/>
          </p:nvPr>
        </p:nvSpPr>
        <p:spPr>
          <a:xfrm>
            <a:off x="6666398"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0" name="Picture Placeholder 16">
            <a:extLst>
              <a:ext uri="{FF2B5EF4-FFF2-40B4-BE49-F238E27FC236}">
                <a16:creationId xmlns:a16="http://schemas.microsoft.com/office/drawing/2014/main" id="{80913763-4FE5-2C49-94DB-EE722F9434D8}"/>
              </a:ext>
            </a:extLst>
          </p:cNvPr>
          <p:cNvSpPr>
            <a:spLocks noGrp="1"/>
          </p:cNvSpPr>
          <p:nvPr>
            <p:ph type="pic" sz="quarter" idx="52" hasCustomPrompt="1"/>
          </p:nvPr>
        </p:nvSpPr>
        <p:spPr>
          <a:xfrm>
            <a:off x="7650794"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1" name="Picture Placeholder 16">
            <a:extLst>
              <a:ext uri="{FF2B5EF4-FFF2-40B4-BE49-F238E27FC236}">
                <a16:creationId xmlns:a16="http://schemas.microsoft.com/office/drawing/2014/main" id="{F78217FB-DDAD-8247-B416-049EA94E9FEE}"/>
              </a:ext>
            </a:extLst>
          </p:cNvPr>
          <p:cNvSpPr>
            <a:spLocks noGrp="1"/>
          </p:cNvSpPr>
          <p:nvPr>
            <p:ph type="pic" sz="quarter" idx="53" hasCustomPrompt="1"/>
          </p:nvPr>
        </p:nvSpPr>
        <p:spPr>
          <a:xfrm>
            <a:off x="8635190"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2" name="Picture Placeholder 16">
            <a:extLst>
              <a:ext uri="{FF2B5EF4-FFF2-40B4-BE49-F238E27FC236}">
                <a16:creationId xmlns:a16="http://schemas.microsoft.com/office/drawing/2014/main" id="{E6E6BFA5-DEC7-9645-AE45-D97F9CFC91FB}"/>
              </a:ext>
            </a:extLst>
          </p:cNvPr>
          <p:cNvSpPr>
            <a:spLocks noGrp="1"/>
          </p:cNvSpPr>
          <p:nvPr>
            <p:ph type="pic" sz="quarter" idx="54" hasCustomPrompt="1"/>
          </p:nvPr>
        </p:nvSpPr>
        <p:spPr>
          <a:xfrm>
            <a:off x="9619586"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3" name="Picture Placeholder 16">
            <a:extLst>
              <a:ext uri="{FF2B5EF4-FFF2-40B4-BE49-F238E27FC236}">
                <a16:creationId xmlns:a16="http://schemas.microsoft.com/office/drawing/2014/main" id="{16B5F4FC-D8AD-3744-A458-E84FAC27988F}"/>
              </a:ext>
            </a:extLst>
          </p:cNvPr>
          <p:cNvSpPr>
            <a:spLocks noGrp="1"/>
          </p:cNvSpPr>
          <p:nvPr>
            <p:ph type="pic" sz="quarter" idx="55" hasCustomPrompt="1"/>
          </p:nvPr>
        </p:nvSpPr>
        <p:spPr>
          <a:xfrm>
            <a:off x="10603978"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5" name="Text Placeholder 2">
            <a:extLst>
              <a:ext uri="{FF2B5EF4-FFF2-40B4-BE49-F238E27FC236}">
                <a16:creationId xmlns:a16="http://schemas.microsoft.com/office/drawing/2014/main" id="{F6264185-4661-4E18-AB3B-CFBD20229C20}"/>
              </a:ext>
            </a:extLst>
          </p:cNvPr>
          <p:cNvSpPr>
            <a:spLocks noGrp="1"/>
          </p:cNvSpPr>
          <p:nvPr>
            <p:ph idx="1"/>
          </p:nvPr>
        </p:nvSpPr>
        <p:spPr>
          <a:xfrm>
            <a:off x="760022" y="1516169"/>
            <a:ext cx="574998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19106575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lide_10">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15" name="Picture Placeholder 16">
            <a:extLst>
              <a:ext uri="{FF2B5EF4-FFF2-40B4-BE49-F238E27FC236}">
                <a16:creationId xmlns:a16="http://schemas.microsoft.com/office/drawing/2014/main" id="{2616D741-60B5-FE42-B5CF-3A8072368F02}"/>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6" name="Picture Placeholder 16">
            <a:extLst>
              <a:ext uri="{FF2B5EF4-FFF2-40B4-BE49-F238E27FC236}">
                <a16:creationId xmlns:a16="http://schemas.microsoft.com/office/drawing/2014/main" id="{693578B5-68F5-F94B-AEE5-51FAD553575F}"/>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Picture Placeholder 16">
            <a:extLst>
              <a:ext uri="{FF2B5EF4-FFF2-40B4-BE49-F238E27FC236}">
                <a16:creationId xmlns:a16="http://schemas.microsoft.com/office/drawing/2014/main" id="{8DEF9416-E540-FF4D-8E17-20F34EE02444}"/>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8" name="Picture Placeholder 16">
            <a:extLst>
              <a:ext uri="{FF2B5EF4-FFF2-40B4-BE49-F238E27FC236}">
                <a16:creationId xmlns:a16="http://schemas.microsoft.com/office/drawing/2014/main" id="{61B8CCEB-1DFA-2948-958A-9A57042509F5}"/>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9" name="Picture Placeholder 16">
            <a:extLst>
              <a:ext uri="{FF2B5EF4-FFF2-40B4-BE49-F238E27FC236}">
                <a16:creationId xmlns:a16="http://schemas.microsoft.com/office/drawing/2014/main" id="{2F63603F-62C5-8149-B93D-2912E9E4950D}"/>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0" name="Picture Placeholder 16">
            <a:extLst>
              <a:ext uri="{FF2B5EF4-FFF2-40B4-BE49-F238E27FC236}">
                <a16:creationId xmlns:a16="http://schemas.microsoft.com/office/drawing/2014/main" id="{226C040B-B388-774F-AEE6-68C98D4E3B4A}"/>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2" name="Picture Placeholder 16">
            <a:extLst>
              <a:ext uri="{FF2B5EF4-FFF2-40B4-BE49-F238E27FC236}">
                <a16:creationId xmlns:a16="http://schemas.microsoft.com/office/drawing/2014/main" id="{229FDC6F-3ECC-E544-9D94-86F82922E691}"/>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4" name="Picture Placeholder 16">
            <a:extLst>
              <a:ext uri="{FF2B5EF4-FFF2-40B4-BE49-F238E27FC236}">
                <a16:creationId xmlns:a16="http://schemas.microsoft.com/office/drawing/2014/main" id="{90330226-D49E-4F44-BAD4-25E5A317D5A0}"/>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5" name="Picture Placeholder 16">
            <a:extLst>
              <a:ext uri="{FF2B5EF4-FFF2-40B4-BE49-F238E27FC236}">
                <a16:creationId xmlns:a16="http://schemas.microsoft.com/office/drawing/2014/main" id="{1DA9631E-7E0A-1444-8BAF-CC2678FD3D50}"/>
              </a:ext>
            </a:extLst>
          </p:cNvPr>
          <p:cNvSpPr>
            <a:spLocks noGrp="1"/>
          </p:cNvSpPr>
          <p:nvPr>
            <p:ph type="pic" sz="quarter" idx="53" hasCustomPrompt="1"/>
          </p:nvPr>
        </p:nvSpPr>
        <p:spPr>
          <a:xfrm>
            <a:off x="798078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6" name="Picture Placeholder 16">
            <a:extLst>
              <a:ext uri="{FF2B5EF4-FFF2-40B4-BE49-F238E27FC236}">
                <a16:creationId xmlns:a16="http://schemas.microsoft.com/office/drawing/2014/main" id="{E6954E45-BE66-4F48-8426-4EBEE9C5A98C}"/>
              </a:ext>
            </a:extLst>
          </p:cNvPr>
          <p:cNvSpPr>
            <a:spLocks noGrp="1"/>
          </p:cNvSpPr>
          <p:nvPr>
            <p:ph type="pic" sz="quarter" idx="54" hasCustomPrompt="1"/>
          </p:nvPr>
        </p:nvSpPr>
        <p:spPr>
          <a:xfrm>
            <a:off x="888337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7" name="Picture Placeholder 16">
            <a:extLst>
              <a:ext uri="{FF2B5EF4-FFF2-40B4-BE49-F238E27FC236}">
                <a16:creationId xmlns:a16="http://schemas.microsoft.com/office/drawing/2014/main" id="{C11DB180-EA6B-6B4C-B76A-960825D32908}"/>
              </a:ext>
            </a:extLst>
          </p:cNvPr>
          <p:cNvSpPr>
            <a:spLocks noGrp="1"/>
          </p:cNvSpPr>
          <p:nvPr>
            <p:ph type="pic" sz="quarter" idx="55" hasCustomPrompt="1"/>
          </p:nvPr>
        </p:nvSpPr>
        <p:spPr>
          <a:xfrm>
            <a:off x="978597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8" name="Picture Placeholder 16">
            <a:extLst>
              <a:ext uri="{FF2B5EF4-FFF2-40B4-BE49-F238E27FC236}">
                <a16:creationId xmlns:a16="http://schemas.microsoft.com/office/drawing/2014/main" id="{643B6BB2-3583-4B4C-BA63-9ECAC38736CF}"/>
              </a:ext>
            </a:extLst>
          </p:cNvPr>
          <p:cNvSpPr>
            <a:spLocks noGrp="1"/>
          </p:cNvSpPr>
          <p:nvPr>
            <p:ph type="pic" sz="quarter" idx="56" hasCustomPrompt="1"/>
          </p:nvPr>
        </p:nvSpPr>
        <p:spPr>
          <a:xfrm>
            <a:off x="10688563"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9" name="Text Placeholder 2">
            <a:extLst>
              <a:ext uri="{FF2B5EF4-FFF2-40B4-BE49-F238E27FC236}">
                <a16:creationId xmlns:a16="http://schemas.microsoft.com/office/drawing/2014/main" id="{BAF82FA5-B4F4-4907-8053-44C5A6A0614D}"/>
              </a:ext>
            </a:extLst>
          </p:cNvPr>
          <p:cNvSpPr>
            <a:spLocks noGrp="1"/>
          </p:cNvSpPr>
          <p:nvPr>
            <p:ph idx="1"/>
          </p:nvPr>
        </p:nvSpPr>
        <p:spPr>
          <a:xfrm>
            <a:off x="760021" y="1629682"/>
            <a:ext cx="10671955" cy="30947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19145912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lide_11">
    <p:spTree>
      <p:nvGrpSpPr>
        <p:cNvPr id="1" name=""/>
        <p:cNvGrpSpPr/>
        <p:nvPr/>
      </p:nvGrpSpPr>
      <p:grpSpPr>
        <a:xfrm>
          <a:off x="0" y="0"/>
          <a:ext cx="0" cy="0"/>
          <a:chOff x="0" y="0"/>
          <a:chExt cx="0" cy="0"/>
        </a:xfrm>
      </p:grpSpPr>
      <p:sp>
        <p:nvSpPr>
          <p:cNvPr id="81" name="Picture Placeholder 16">
            <a:extLst>
              <a:ext uri="{FF2B5EF4-FFF2-40B4-BE49-F238E27FC236}">
                <a16:creationId xmlns:a16="http://schemas.microsoft.com/office/drawing/2014/main" id="{0BBBDA6A-F9CA-B445-A431-83FA14550B01}"/>
              </a:ext>
            </a:extLst>
          </p:cNvPr>
          <p:cNvSpPr>
            <a:spLocks noGrp="1"/>
          </p:cNvSpPr>
          <p:nvPr>
            <p:ph type="pic" sz="quarter" idx="44" hasCustomPrompt="1"/>
          </p:nvPr>
        </p:nvSpPr>
        <p:spPr>
          <a:xfrm>
            <a:off x="623393"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51" name="Picture Placeholder 16">
            <a:extLst>
              <a:ext uri="{FF2B5EF4-FFF2-40B4-BE49-F238E27FC236}">
                <a16:creationId xmlns:a16="http://schemas.microsoft.com/office/drawing/2014/main" id="{8E9B4194-6A65-4847-BF73-830223544E7A}"/>
              </a:ext>
            </a:extLst>
          </p:cNvPr>
          <p:cNvSpPr>
            <a:spLocks noGrp="1"/>
          </p:cNvSpPr>
          <p:nvPr>
            <p:ph type="pic" sz="quarter" idx="47" hasCustomPrompt="1"/>
          </p:nvPr>
        </p:nvSpPr>
        <p:spPr>
          <a:xfrm>
            <a:off x="1860086"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54" name="Picture Placeholder 16">
            <a:extLst>
              <a:ext uri="{FF2B5EF4-FFF2-40B4-BE49-F238E27FC236}">
                <a16:creationId xmlns:a16="http://schemas.microsoft.com/office/drawing/2014/main" id="{5B022467-1EBA-044F-8418-885A5EE18933}"/>
              </a:ext>
            </a:extLst>
          </p:cNvPr>
          <p:cNvSpPr>
            <a:spLocks noGrp="1"/>
          </p:cNvSpPr>
          <p:nvPr>
            <p:ph type="pic" sz="quarter" idx="50" hasCustomPrompt="1"/>
          </p:nvPr>
        </p:nvSpPr>
        <p:spPr>
          <a:xfrm>
            <a:off x="3096779"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3" name="Picture Placeholder 16">
            <a:extLst>
              <a:ext uri="{FF2B5EF4-FFF2-40B4-BE49-F238E27FC236}">
                <a16:creationId xmlns:a16="http://schemas.microsoft.com/office/drawing/2014/main" id="{0D2921CB-4CC2-2C46-AD1F-54E7F6A53076}"/>
              </a:ext>
            </a:extLst>
          </p:cNvPr>
          <p:cNvSpPr>
            <a:spLocks noGrp="1"/>
          </p:cNvSpPr>
          <p:nvPr>
            <p:ph type="pic" sz="quarter" idx="53" hasCustomPrompt="1"/>
          </p:nvPr>
        </p:nvSpPr>
        <p:spPr>
          <a:xfrm>
            <a:off x="4333472"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6" name="Picture Placeholder 16">
            <a:extLst>
              <a:ext uri="{FF2B5EF4-FFF2-40B4-BE49-F238E27FC236}">
                <a16:creationId xmlns:a16="http://schemas.microsoft.com/office/drawing/2014/main" id="{933F0EF5-5A81-A04D-9E31-C3933327C421}"/>
              </a:ext>
            </a:extLst>
          </p:cNvPr>
          <p:cNvSpPr>
            <a:spLocks noGrp="1"/>
          </p:cNvSpPr>
          <p:nvPr>
            <p:ph type="pic" sz="quarter" idx="56" hasCustomPrompt="1"/>
          </p:nvPr>
        </p:nvSpPr>
        <p:spPr>
          <a:xfrm>
            <a:off x="5570165"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9" name="Picture Placeholder 16">
            <a:extLst>
              <a:ext uri="{FF2B5EF4-FFF2-40B4-BE49-F238E27FC236}">
                <a16:creationId xmlns:a16="http://schemas.microsoft.com/office/drawing/2014/main" id="{434EE0E1-8E22-6E4B-B316-D6EEB3FA23A7}"/>
              </a:ext>
            </a:extLst>
          </p:cNvPr>
          <p:cNvSpPr>
            <a:spLocks noGrp="1"/>
          </p:cNvSpPr>
          <p:nvPr>
            <p:ph type="pic" sz="quarter" idx="59" hasCustomPrompt="1"/>
          </p:nvPr>
        </p:nvSpPr>
        <p:spPr>
          <a:xfrm>
            <a:off x="6806858"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2" name="Picture Placeholder 16">
            <a:extLst>
              <a:ext uri="{FF2B5EF4-FFF2-40B4-BE49-F238E27FC236}">
                <a16:creationId xmlns:a16="http://schemas.microsoft.com/office/drawing/2014/main" id="{040FA3A6-61D0-BD44-859E-8D12772C9FC3}"/>
              </a:ext>
            </a:extLst>
          </p:cNvPr>
          <p:cNvSpPr>
            <a:spLocks noGrp="1"/>
          </p:cNvSpPr>
          <p:nvPr>
            <p:ph type="pic" sz="quarter" idx="62" hasCustomPrompt="1"/>
          </p:nvPr>
        </p:nvSpPr>
        <p:spPr>
          <a:xfrm>
            <a:off x="8043551"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5" name="Picture Placeholder 16">
            <a:extLst>
              <a:ext uri="{FF2B5EF4-FFF2-40B4-BE49-F238E27FC236}">
                <a16:creationId xmlns:a16="http://schemas.microsoft.com/office/drawing/2014/main" id="{63187D56-AD12-EF46-A61A-E72669880C57}"/>
              </a:ext>
            </a:extLst>
          </p:cNvPr>
          <p:cNvSpPr>
            <a:spLocks noGrp="1"/>
          </p:cNvSpPr>
          <p:nvPr>
            <p:ph type="pic" sz="quarter" idx="65" hasCustomPrompt="1"/>
          </p:nvPr>
        </p:nvSpPr>
        <p:spPr>
          <a:xfrm>
            <a:off x="9280244"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8" name="Picture Placeholder 16">
            <a:extLst>
              <a:ext uri="{FF2B5EF4-FFF2-40B4-BE49-F238E27FC236}">
                <a16:creationId xmlns:a16="http://schemas.microsoft.com/office/drawing/2014/main" id="{A816898D-B23F-3A4D-8D61-9441E99543B4}"/>
              </a:ext>
            </a:extLst>
          </p:cNvPr>
          <p:cNvSpPr>
            <a:spLocks noGrp="1"/>
          </p:cNvSpPr>
          <p:nvPr>
            <p:ph type="pic" sz="quarter" idx="68" hasCustomPrompt="1"/>
          </p:nvPr>
        </p:nvSpPr>
        <p:spPr>
          <a:xfrm>
            <a:off x="10516940"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1" name="Picture Placeholder 16">
            <a:extLst>
              <a:ext uri="{FF2B5EF4-FFF2-40B4-BE49-F238E27FC236}">
                <a16:creationId xmlns:a16="http://schemas.microsoft.com/office/drawing/2014/main" id="{FAF6F544-427A-1744-9499-A6A81EAB22B6}"/>
              </a:ext>
            </a:extLst>
          </p:cNvPr>
          <p:cNvSpPr>
            <a:spLocks noGrp="1"/>
          </p:cNvSpPr>
          <p:nvPr>
            <p:ph type="pic" sz="quarter" idx="69" hasCustomPrompt="1"/>
          </p:nvPr>
        </p:nvSpPr>
        <p:spPr>
          <a:xfrm>
            <a:off x="623393"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2" name="Picture Placeholder 16">
            <a:extLst>
              <a:ext uri="{FF2B5EF4-FFF2-40B4-BE49-F238E27FC236}">
                <a16:creationId xmlns:a16="http://schemas.microsoft.com/office/drawing/2014/main" id="{5EFF54B5-EA69-8444-B674-6DF9442FF7C4}"/>
              </a:ext>
            </a:extLst>
          </p:cNvPr>
          <p:cNvSpPr>
            <a:spLocks noGrp="1"/>
          </p:cNvSpPr>
          <p:nvPr>
            <p:ph type="pic" sz="quarter" idx="70" hasCustomPrompt="1"/>
          </p:nvPr>
        </p:nvSpPr>
        <p:spPr>
          <a:xfrm>
            <a:off x="1860086"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3" name="Picture Placeholder 16">
            <a:extLst>
              <a:ext uri="{FF2B5EF4-FFF2-40B4-BE49-F238E27FC236}">
                <a16:creationId xmlns:a16="http://schemas.microsoft.com/office/drawing/2014/main" id="{ED512E68-7A4A-AB40-9B40-EC82C8C555D1}"/>
              </a:ext>
            </a:extLst>
          </p:cNvPr>
          <p:cNvSpPr>
            <a:spLocks noGrp="1"/>
          </p:cNvSpPr>
          <p:nvPr>
            <p:ph type="pic" sz="quarter" idx="71" hasCustomPrompt="1"/>
          </p:nvPr>
        </p:nvSpPr>
        <p:spPr>
          <a:xfrm>
            <a:off x="3096779"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4" name="Picture Placeholder 16">
            <a:extLst>
              <a:ext uri="{FF2B5EF4-FFF2-40B4-BE49-F238E27FC236}">
                <a16:creationId xmlns:a16="http://schemas.microsoft.com/office/drawing/2014/main" id="{D0EFFCEB-99F8-4847-B723-217E0201AF75}"/>
              </a:ext>
            </a:extLst>
          </p:cNvPr>
          <p:cNvSpPr>
            <a:spLocks noGrp="1"/>
          </p:cNvSpPr>
          <p:nvPr>
            <p:ph type="pic" sz="quarter" idx="72" hasCustomPrompt="1"/>
          </p:nvPr>
        </p:nvSpPr>
        <p:spPr>
          <a:xfrm>
            <a:off x="4333472"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5" name="Picture Placeholder 16">
            <a:extLst>
              <a:ext uri="{FF2B5EF4-FFF2-40B4-BE49-F238E27FC236}">
                <a16:creationId xmlns:a16="http://schemas.microsoft.com/office/drawing/2014/main" id="{7AC15645-6CC8-0144-AD3A-CFA54C8AD833}"/>
              </a:ext>
            </a:extLst>
          </p:cNvPr>
          <p:cNvSpPr>
            <a:spLocks noGrp="1"/>
          </p:cNvSpPr>
          <p:nvPr>
            <p:ph type="pic" sz="quarter" idx="73" hasCustomPrompt="1"/>
          </p:nvPr>
        </p:nvSpPr>
        <p:spPr>
          <a:xfrm>
            <a:off x="5570165"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6" name="Picture Placeholder 16">
            <a:extLst>
              <a:ext uri="{FF2B5EF4-FFF2-40B4-BE49-F238E27FC236}">
                <a16:creationId xmlns:a16="http://schemas.microsoft.com/office/drawing/2014/main" id="{A6A28324-AB04-B847-8ED9-89BA393E9695}"/>
              </a:ext>
            </a:extLst>
          </p:cNvPr>
          <p:cNvSpPr>
            <a:spLocks noGrp="1"/>
          </p:cNvSpPr>
          <p:nvPr>
            <p:ph type="pic" sz="quarter" idx="74" hasCustomPrompt="1"/>
          </p:nvPr>
        </p:nvSpPr>
        <p:spPr>
          <a:xfrm>
            <a:off x="6806858"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7" name="Picture Placeholder 16">
            <a:extLst>
              <a:ext uri="{FF2B5EF4-FFF2-40B4-BE49-F238E27FC236}">
                <a16:creationId xmlns:a16="http://schemas.microsoft.com/office/drawing/2014/main" id="{9DA8339A-BD52-8E44-9CE3-8BED17E0EA23}"/>
              </a:ext>
            </a:extLst>
          </p:cNvPr>
          <p:cNvSpPr>
            <a:spLocks noGrp="1"/>
          </p:cNvSpPr>
          <p:nvPr>
            <p:ph type="pic" sz="quarter" idx="75" hasCustomPrompt="1"/>
          </p:nvPr>
        </p:nvSpPr>
        <p:spPr>
          <a:xfrm>
            <a:off x="8043551"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8" name="Picture Placeholder 16">
            <a:extLst>
              <a:ext uri="{FF2B5EF4-FFF2-40B4-BE49-F238E27FC236}">
                <a16:creationId xmlns:a16="http://schemas.microsoft.com/office/drawing/2014/main" id="{9FBD4F91-73E9-3D46-960C-1413D5C847E3}"/>
              </a:ext>
            </a:extLst>
          </p:cNvPr>
          <p:cNvSpPr>
            <a:spLocks noGrp="1"/>
          </p:cNvSpPr>
          <p:nvPr>
            <p:ph type="pic" sz="quarter" idx="76" hasCustomPrompt="1"/>
          </p:nvPr>
        </p:nvSpPr>
        <p:spPr>
          <a:xfrm>
            <a:off x="9280244"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9" name="Picture Placeholder 16">
            <a:extLst>
              <a:ext uri="{FF2B5EF4-FFF2-40B4-BE49-F238E27FC236}">
                <a16:creationId xmlns:a16="http://schemas.microsoft.com/office/drawing/2014/main" id="{6490A8E3-91A8-F749-AAEA-25643057253A}"/>
              </a:ext>
            </a:extLst>
          </p:cNvPr>
          <p:cNvSpPr>
            <a:spLocks noGrp="1"/>
          </p:cNvSpPr>
          <p:nvPr>
            <p:ph type="pic" sz="quarter" idx="77" hasCustomPrompt="1"/>
          </p:nvPr>
        </p:nvSpPr>
        <p:spPr>
          <a:xfrm>
            <a:off x="10516940"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0" name="Picture Placeholder 16">
            <a:extLst>
              <a:ext uri="{FF2B5EF4-FFF2-40B4-BE49-F238E27FC236}">
                <a16:creationId xmlns:a16="http://schemas.microsoft.com/office/drawing/2014/main" id="{2B19246F-32A7-8A4D-B63E-3FB2C64FD0E1}"/>
              </a:ext>
            </a:extLst>
          </p:cNvPr>
          <p:cNvSpPr>
            <a:spLocks noGrp="1"/>
          </p:cNvSpPr>
          <p:nvPr>
            <p:ph type="pic" sz="quarter" idx="78" hasCustomPrompt="1"/>
          </p:nvPr>
        </p:nvSpPr>
        <p:spPr>
          <a:xfrm>
            <a:off x="623393"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1" name="Picture Placeholder 16">
            <a:extLst>
              <a:ext uri="{FF2B5EF4-FFF2-40B4-BE49-F238E27FC236}">
                <a16:creationId xmlns:a16="http://schemas.microsoft.com/office/drawing/2014/main" id="{D67158EB-921A-FB4B-AE48-3B76B5A90AB9}"/>
              </a:ext>
            </a:extLst>
          </p:cNvPr>
          <p:cNvSpPr>
            <a:spLocks noGrp="1"/>
          </p:cNvSpPr>
          <p:nvPr>
            <p:ph type="pic" sz="quarter" idx="79" hasCustomPrompt="1"/>
          </p:nvPr>
        </p:nvSpPr>
        <p:spPr>
          <a:xfrm>
            <a:off x="1860086"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2" name="Picture Placeholder 16">
            <a:extLst>
              <a:ext uri="{FF2B5EF4-FFF2-40B4-BE49-F238E27FC236}">
                <a16:creationId xmlns:a16="http://schemas.microsoft.com/office/drawing/2014/main" id="{CF19F17A-5CD9-304D-93EB-75C7D5EE593B}"/>
              </a:ext>
            </a:extLst>
          </p:cNvPr>
          <p:cNvSpPr>
            <a:spLocks noGrp="1"/>
          </p:cNvSpPr>
          <p:nvPr>
            <p:ph type="pic" sz="quarter" idx="80" hasCustomPrompt="1"/>
          </p:nvPr>
        </p:nvSpPr>
        <p:spPr>
          <a:xfrm>
            <a:off x="3096779"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3" name="Picture Placeholder 16">
            <a:extLst>
              <a:ext uri="{FF2B5EF4-FFF2-40B4-BE49-F238E27FC236}">
                <a16:creationId xmlns:a16="http://schemas.microsoft.com/office/drawing/2014/main" id="{5B2CB042-CCF5-F246-B392-A933AE9E7069}"/>
              </a:ext>
            </a:extLst>
          </p:cNvPr>
          <p:cNvSpPr>
            <a:spLocks noGrp="1"/>
          </p:cNvSpPr>
          <p:nvPr>
            <p:ph type="pic" sz="quarter" idx="81" hasCustomPrompt="1"/>
          </p:nvPr>
        </p:nvSpPr>
        <p:spPr>
          <a:xfrm>
            <a:off x="4333472"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4" name="Picture Placeholder 16">
            <a:extLst>
              <a:ext uri="{FF2B5EF4-FFF2-40B4-BE49-F238E27FC236}">
                <a16:creationId xmlns:a16="http://schemas.microsoft.com/office/drawing/2014/main" id="{5B65732B-777F-4F4F-94A4-08805EEA2C8A}"/>
              </a:ext>
            </a:extLst>
          </p:cNvPr>
          <p:cNvSpPr>
            <a:spLocks noGrp="1"/>
          </p:cNvSpPr>
          <p:nvPr>
            <p:ph type="pic" sz="quarter" idx="82" hasCustomPrompt="1"/>
          </p:nvPr>
        </p:nvSpPr>
        <p:spPr>
          <a:xfrm>
            <a:off x="5570165"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5" name="Picture Placeholder 16">
            <a:extLst>
              <a:ext uri="{FF2B5EF4-FFF2-40B4-BE49-F238E27FC236}">
                <a16:creationId xmlns:a16="http://schemas.microsoft.com/office/drawing/2014/main" id="{93D2E027-5E7C-C543-814B-8698CEC9056B}"/>
              </a:ext>
            </a:extLst>
          </p:cNvPr>
          <p:cNvSpPr>
            <a:spLocks noGrp="1"/>
          </p:cNvSpPr>
          <p:nvPr>
            <p:ph type="pic" sz="quarter" idx="83" hasCustomPrompt="1"/>
          </p:nvPr>
        </p:nvSpPr>
        <p:spPr>
          <a:xfrm>
            <a:off x="6806858"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6" name="Picture Placeholder 16">
            <a:extLst>
              <a:ext uri="{FF2B5EF4-FFF2-40B4-BE49-F238E27FC236}">
                <a16:creationId xmlns:a16="http://schemas.microsoft.com/office/drawing/2014/main" id="{61E3B629-0B4F-1B47-9E56-4B29E9F0AF57}"/>
              </a:ext>
            </a:extLst>
          </p:cNvPr>
          <p:cNvSpPr>
            <a:spLocks noGrp="1"/>
          </p:cNvSpPr>
          <p:nvPr>
            <p:ph type="pic" sz="quarter" idx="84" hasCustomPrompt="1"/>
          </p:nvPr>
        </p:nvSpPr>
        <p:spPr>
          <a:xfrm>
            <a:off x="8043551"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7" name="Picture Placeholder 16">
            <a:extLst>
              <a:ext uri="{FF2B5EF4-FFF2-40B4-BE49-F238E27FC236}">
                <a16:creationId xmlns:a16="http://schemas.microsoft.com/office/drawing/2014/main" id="{EBCDC197-A607-4E44-B4BD-87E1BE84C5A9}"/>
              </a:ext>
            </a:extLst>
          </p:cNvPr>
          <p:cNvSpPr>
            <a:spLocks noGrp="1"/>
          </p:cNvSpPr>
          <p:nvPr>
            <p:ph type="pic" sz="quarter" idx="85" hasCustomPrompt="1"/>
          </p:nvPr>
        </p:nvSpPr>
        <p:spPr>
          <a:xfrm>
            <a:off x="9280244"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8" name="Picture Placeholder 16">
            <a:extLst>
              <a:ext uri="{FF2B5EF4-FFF2-40B4-BE49-F238E27FC236}">
                <a16:creationId xmlns:a16="http://schemas.microsoft.com/office/drawing/2014/main" id="{54CB04A0-9C88-E34B-8E55-73723DBDAB7F}"/>
              </a:ext>
            </a:extLst>
          </p:cNvPr>
          <p:cNvSpPr>
            <a:spLocks noGrp="1"/>
          </p:cNvSpPr>
          <p:nvPr>
            <p:ph type="pic" sz="quarter" idx="86" hasCustomPrompt="1"/>
          </p:nvPr>
        </p:nvSpPr>
        <p:spPr>
          <a:xfrm>
            <a:off x="10516940"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Tree>
    <p:extLst>
      <p:ext uri="{BB962C8B-B14F-4D97-AF65-F5344CB8AC3E}">
        <p14:creationId xmlns:p14="http://schemas.microsoft.com/office/powerpoint/2010/main" val="20733540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lide_12">
    <p:spTree>
      <p:nvGrpSpPr>
        <p:cNvPr id="1" name=""/>
        <p:cNvGrpSpPr/>
        <p:nvPr/>
      </p:nvGrpSpPr>
      <p:grpSpPr>
        <a:xfrm>
          <a:off x="0" y="0"/>
          <a:ext cx="0" cy="0"/>
          <a:chOff x="0" y="0"/>
          <a:chExt cx="0" cy="0"/>
        </a:xfrm>
      </p:grpSpPr>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0" name="Text Placeholder 2">
            <a:extLst>
              <a:ext uri="{FF2B5EF4-FFF2-40B4-BE49-F238E27FC236}">
                <a16:creationId xmlns:a16="http://schemas.microsoft.com/office/drawing/2014/main" id="{10EAC6D1-9458-1845-A3ED-0070C6345DC1}"/>
              </a:ext>
            </a:extLst>
          </p:cNvPr>
          <p:cNvSpPr>
            <a:spLocks noGrp="1"/>
          </p:cNvSpPr>
          <p:nvPr>
            <p:ph type="body" sz="quarter" idx="53"/>
          </p:nvPr>
        </p:nvSpPr>
        <p:spPr>
          <a:xfrm>
            <a:off x="760022" y="1697572"/>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1" name="Text Placeholder 2">
            <a:extLst>
              <a:ext uri="{FF2B5EF4-FFF2-40B4-BE49-F238E27FC236}">
                <a16:creationId xmlns:a16="http://schemas.microsoft.com/office/drawing/2014/main" id="{E80B4724-34E9-504B-AA14-725DA22A97BD}"/>
              </a:ext>
            </a:extLst>
          </p:cNvPr>
          <p:cNvSpPr>
            <a:spLocks noGrp="1"/>
          </p:cNvSpPr>
          <p:nvPr>
            <p:ph type="body" sz="quarter" idx="54"/>
          </p:nvPr>
        </p:nvSpPr>
        <p:spPr>
          <a:xfrm>
            <a:off x="2924690" y="1697572"/>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2" name="Text Placeholder 2">
            <a:extLst>
              <a:ext uri="{FF2B5EF4-FFF2-40B4-BE49-F238E27FC236}">
                <a16:creationId xmlns:a16="http://schemas.microsoft.com/office/drawing/2014/main" id="{D25A0161-2033-8F42-A64D-AC0A2C79FA7D}"/>
              </a:ext>
            </a:extLst>
          </p:cNvPr>
          <p:cNvSpPr>
            <a:spLocks noGrp="1"/>
          </p:cNvSpPr>
          <p:nvPr>
            <p:ph type="body" sz="quarter" idx="55"/>
          </p:nvPr>
        </p:nvSpPr>
        <p:spPr>
          <a:xfrm>
            <a:off x="5089358" y="1697572"/>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3" name="Text Placeholder 2">
            <a:extLst>
              <a:ext uri="{FF2B5EF4-FFF2-40B4-BE49-F238E27FC236}">
                <a16:creationId xmlns:a16="http://schemas.microsoft.com/office/drawing/2014/main" id="{4BF822F0-4FA4-074B-A30C-CE50EFE01879}"/>
              </a:ext>
            </a:extLst>
          </p:cNvPr>
          <p:cNvSpPr>
            <a:spLocks noGrp="1"/>
          </p:cNvSpPr>
          <p:nvPr>
            <p:ph type="body" sz="quarter" idx="56"/>
          </p:nvPr>
        </p:nvSpPr>
        <p:spPr>
          <a:xfrm>
            <a:off x="7254026" y="1697572"/>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4" name="Text Placeholder 2">
            <a:extLst>
              <a:ext uri="{FF2B5EF4-FFF2-40B4-BE49-F238E27FC236}">
                <a16:creationId xmlns:a16="http://schemas.microsoft.com/office/drawing/2014/main" id="{5C7865B2-DBCE-204F-918D-383BC5D05B0D}"/>
              </a:ext>
            </a:extLst>
          </p:cNvPr>
          <p:cNvSpPr>
            <a:spLocks noGrp="1"/>
          </p:cNvSpPr>
          <p:nvPr>
            <p:ph type="body" sz="quarter" idx="57"/>
          </p:nvPr>
        </p:nvSpPr>
        <p:spPr>
          <a:xfrm>
            <a:off x="9418694" y="1697572"/>
            <a:ext cx="2014887" cy="2006598"/>
          </a:xfrm>
          <a:prstGeom prst="parallelogram">
            <a:avLst>
              <a:gd name="adj" fmla="val 6661"/>
            </a:avLst>
          </a:prstGeom>
          <a:solidFill>
            <a:srgbClr val="0057B7"/>
          </a:solidFill>
        </p:spPr>
        <p:txBody>
          <a:bodyPr lIns="100800" anchor="t"/>
          <a:lstStyle>
            <a:lvl1pPr marL="0" indent="0" algn="l">
              <a:buNone/>
              <a:defRPr sz="1100">
                <a:solidFill>
                  <a:schemeClr val="bg1"/>
                </a:solidFill>
              </a:defRPr>
            </a:lvl1pPr>
          </a:lstStyle>
          <a:p>
            <a:pPr lvl="0"/>
            <a:r>
              <a:rPr lang="en-GB" dirty="0"/>
              <a:t>Click to edit</a:t>
            </a:r>
            <a:endParaRPr lang="en-EE" dirty="0"/>
          </a:p>
        </p:txBody>
      </p:sp>
      <p:sp>
        <p:nvSpPr>
          <p:cNvPr id="65" name="Text Placeholder 2">
            <a:extLst>
              <a:ext uri="{FF2B5EF4-FFF2-40B4-BE49-F238E27FC236}">
                <a16:creationId xmlns:a16="http://schemas.microsoft.com/office/drawing/2014/main" id="{07BC1654-DC6A-2D47-B300-5268B6A1D6A5}"/>
              </a:ext>
            </a:extLst>
          </p:cNvPr>
          <p:cNvSpPr>
            <a:spLocks noGrp="1"/>
          </p:cNvSpPr>
          <p:nvPr>
            <p:ph type="body" sz="quarter" idx="58"/>
          </p:nvPr>
        </p:nvSpPr>
        <p:spPr>
          <a:xfrm>
            <a:off x="1765862" y="3901276"/>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6" name="Text Placeholder 2">
            <a:extLst>
              <a:ext uri="{FF2B5EF4-FFF2-40B4-BE49-F238E27FC236}">
                <a16:creationId xmlns:a16="http://schemas.microsoft.com/office/drawing/2014/main" id="{850879FE-57B5-204E-95D4-5CFF6184CEB5}"/>
              </a:ext>
            </a:extLst>
          </p:cNvPr>
          <p:cNvSpPr>
            <a:spLocks noGrp="1"/>
          </p:cNvSpPr>
          <p:nvPr>
            <p:ph type="body" sz="quarter" idx="59"/>
          </p:nvPr>
        </p:nvSpPr>
        <p:spPr>
          <a:xfrm>
            <a:off x="3944950" y="3901276"/>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7" name="Text Placeholder 2">
            <a:extLst>
              <a:ext uri="{FF2B5EF4-FFF2-40B4-BE49-F238E27FC236}">
                <a16:creationId xmlns:a16="http://schemas.microsoft.com/office/drawing/2014/main" id="{321C1C70-0A81-4749-AB4E-37D6D5F504CB}"/>
              </a:ext>
            </a:extLst>
          </p:cNvPr>
          <p:cNvSpPr>
            <a:spLocks noGrp="1"/>
          </p:cNvSpPr>
          <p:nvPr>
            <p:ph type="body" sz="quarter" idx="60"/>
          </p:nvPr>
        </p:nvSpPr>
        <p:spPr>
          <a:xfrm>
            <a:off x="6124038" y="3901276"/>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8" name="Text Placeholder 2">
            <a:extLst>
              <a:ext uri="{FF2B5EF4-FFF2-40B4-BE49-F238E27FC236}">
                <a16:creationId xmlns:a16="http://schemas.microsoft.com/office/drawing/2014/main" id="{AFE2BACC-86C7-4D4F-9D4C-5784A5094981}"/>
              </a:ext>
            </a:extLst>
          </p:cNvPr>
          <p:cNvSpPr>
            <a:spLocks noGrp="1"/>
          </p:cNvSpPr>
          <p:nvPr>
            <p:ph type="body" sz="quarter" idx="61"/>
          </p:nvPr>
        </p:nvSpPr>
        <p:spPr>
          <a:xfrm>
            <a:off x="8303126" y="3901276"/>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Tree>
    <p:extLst>
      <p:ext uri="{BB962C8B-B14F-4D97-AF65-F5344CB8AC3E}">
        <p14:creationId xmlns:p14="http://schemas.microsoft.com/office/powerpoint/2010/main" val="12085393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lide_13">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7" name="Picture Placeholder 7">
            <a:extLst>
              <a:ext uri="{FF2B5EF4-FFF2-40B4-BE49-F238E27FC236}">
                <a16:creationId xmlns:a16="http://schemas.microsoft.com/office/drawing/2014/main" id="{266280AE-54CA-6B4B-8EB3-5DC221B283C0}"/>
              </a:ext>
            </a:extLst>
          </p:cNvPr>
          <p:cNvSpPr>
            <a:spLocks noGrp="1"/>
          </p:cNvSpPr>
          <p:nvPr>
            <p:ph type="pic" sz="quarter" idx="12" hasCustomPrompt="1"/>
          </p:nvPr>
        </p:nvSpPr>
        <p:spPr>
          <a:xfrm>
            <a:off x="8609994" y="1644331"/>
            <a:ext cx="2578148" cy="2431362"/>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18" name="Text Placeholder 19">
            <a:extLst>
              <a:ext uri="{FF2B5EF4-FFF2-40B4-BE49-F238E27FC236}">
                <a16:creationId xmlns:a16="http://schemas.microsoft.com/office/drawing/2014/main" id="{6BF368C3-E72E-6841-9100-6780E5040379}"/>
              </a:ext>
            </a:extLst>
          </p:cNvPr>
          <p:cNvSpPr>
            <a:spLocks noGrp="1"/>
          </p:cNvSpPr>
          <p:nvPr>
            <p:ph type="body" sz="quarter" idx="24" hasCustomPrompt="1"/>
          </p:nvPr>
        </p:nvSpPr>
        <p:spPr>
          <a:xfrm>
            <a:off x="9180576" y="3641602"/>
            <a:ext cx="2251402" cy="864000"/>
          </a:xfrm>
          <a:prstGeom prst="rect">
            <a:avLst/>
          </a:prstGeom>
          <a:solidFill>
            <a:srgbClr val="0057B7"/>
          </a:solidFill>
        </p:spPr>
        <p:txBody>
          <a:bodyPr lIns="144000" tIns="108000" rIns="72000" bIns="72000" anchor="t" anchorCtr="0"/>
          <a:lstStyle>
            <a:lvl1pPr marL="0" indent="0" algn="l" defTabSz="914400" rtl="0" eaLnBrk="1" latinLnBrk="0" hangingPunct="1">
              <a:lnSpc>
                <a:spcPct val="100000"/>
              </a:lnSpc>
              <a:spcBef>
                <a:spcPct val="0"/>
              </a:spcBef>
              <a:buFontTx/>
              <a:buNone/>
              <a:defRPr lang="en-GB" sz="11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Phone number</a:t>
            </a:r>
            <a:br>
              <a:rPr lang="en-US" b="0" noProof="0" dirty="0"/>
            </a:br>
            <a:r>
              <a:rPr lang="en-US" b="0" noProof="0" dirty="0"/>
              <a:t>E-mail</a:t>
            </a:r>
            <a:endParaRPr lang="en-US" dirty="0"/>
          </a:p>
        </p:txBody>
      </p:sp>
      <p:sp>
        <p:nvSpPr>
          <p:cNvPr id="29" name="Picture Placeholder 16">
            <a:extLst>
              <a:ext uri="{FF2B5EF4-FFF2-40B4-BE49-F238E27FC236}">
                <a16:creationId xmlns:a16="http://schemas.microsoft.com/office/drawing/2014/main" id="{08C3468B-F757-3E4D-A02E-9767DCA7C620}"/>
              </a:ext>
            </a:extLst>
          </p:cNvPr>
          <p:cNvSpPr>
            <a:spLocks noGrp="1"/>
          </p:cNvSpPr>
          <p:nvPr>
            <p:ph type="pic" sz="quarter" idx="45" hasCustomPrompt="1"/>
          </p:nvPr>
        </p:nvSpPr>
        <p:spPr>
          <a:xfrm>
            <a:off x="760022" y="501015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0" name="Picture Placeholder 16">
            <a:extLst>
              <a:ext uri="{FF2B5EF4-FFF2-40B4-BE49-F238E27FC236}">
                <a16:creationId xmlns:a16="http://schemas.microsoft.com/office/drawing/2014/main" id="{6BD72315-396F-4940-90FA-6204C599C86B}"/>
              </a:ext>
            </a:extLst>
          </p:cNvPr>
          <p:cNvSpPr>
            <a:spLocks noGrp="1"/>
          </p:cNvSpPr>
          <p:nvPr>
            <p:ph type="pic" sz="quarter" idx="46" hasCustomPrompt="1"/>
          </p:nvPr>
        </p:nvSpPr>
        <p:spPr>
          <a:xfrm>
            <a:off x="1662617" y="501015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1" name="Picture Placeholder 16">
            <a:extLst>
              <a:ext uri="{FF2B5EF4-FFF2-40B4-BE49-F238E27FC236}">
                <a16:creationId xmlns:a16="http://schemas.microsoft.com/office/drawing/2014/main" id="{C56AF655-C2B9-7249-AAA7-5B260918A59B}"/>
              </a:ext>
            </a:extLst>
          </p:cNvPr>
          <p:cNvSpPr>
            <a:spLocks noGrp="1"/>
          </p:cNvSpPr>
          <p:nvPr>
            <p:ph type="pic" sz="quarter" idx="47" hasCustomPrompt="1"/>
          </p:nvPr>
        </p:nvSpPr>
        <p:spPr>
          <a:xfrm>
            <a:off x="2565212" y="501015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2" name="Picture Placeholder 16">
            <a:extLst>
              <a:ext uri="{FF2B5EF4-FFF2-40B4-BE49-F238E27FC236}">
                <a16:creationId xmlns:a16="http://schemas.microsoft.com/office/drawing/2014/main" id="{5E025416-122A-C74C-B81D-CBA05BC8E554}"/>
              </a:ext>
            </a:extLst>
          </p:cNvPr>
          <p:cNvSpPr>
            <a:spLocks noGrp="1"/>
          </p:cNvSpPr>
          <p:nvPr>
            <p:ph type="pic" sz="quarter" idx="48" hasCustomPrompt="1"/>
          </p:nvPr>
        </p:nvSpPr>
        <p:spPr>
          <a:xfrm>
            <a:off x="3467807" y="501015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3" name="Picture Placeholder 16">
            <a:extLst>
              <a:ext uri="{FF2B5EF4-FFF2-40B4-BE49-F238E27FC236}">
                <a16:creationId xmlns:a16="http://schemas.microsoft.com/office/drawing/2014/main" id="{B89E24C7-8D98-5B4F-AF2B-48D196F5B2F0}"/>
              </a:ext>
            </a:extLst>
          </p:cNvPr>
          <p:cNvSpPr>
            <a:spLocks noGrp="1"/>
          </p:cNvSpPr>
          <p:nvPr>
            <p:ph type="pic" sz="quarter" idx="49" hasCustomPrompt="1"/>
          </p:nvPr>
        </p:nvSpPr>
        <p:spPr>
          <a:xfrm>
            <a:off x="4370402" y="501015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4" name="Picture Placeholder 16">
            <a:extLst>
              <a:ext uri="{FF2B5EF4-FFF2-40B4-BE49-F238E27FC236}">
                <a16:creationId xmlns:a16="http://schemas.microsoft.com/office/drawing/2014/main" id="{054CDE53-021A-474D-9011-A72C64062C43}"/>
              </a:ext>
            </a:extLst>
          </p:cNvPr>
          <p:cNvSpPr>
            <a:spLocks noGrp="1"/>
          </p:cNvSpPr>
          <p:nvPr>
            <p:ph type="pic" sz="quarter" idx="50" hasCustomPrompt="1"/>
          </p:nvPr>
        </p:nvSpPr>
        <p:spPr>
          <a:xfrm>
            <a:off x="5272997" y="501015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5" name="Picture Placeholder 16">
            <a:extLst>
              <a:ext uri="{FF2B5EF4-FFF2-40B4-BE49-F238E27FC236}">
                <a16:creationId xmlns:a16="http://schemas.microsoft.com/office/drawing/2014/main" id="{A1E4B2E1-82FD-E54C-AB4B-7D7D112FBE94}"/>
              </a:ext>
            </a:extLst>
          </p:cNvPr>
          <p:cNvSpPr>
            <a:spLocks noGrp="1"/>
          </p:cNvSpPr>
          <p:nvPr>
            <p:ph type="pic" sz="quarter" idx="51" hasCustomPrompt="1"/>
          </p:nvPr>
        </p:nvSpPr>
        <p:spPr>
          <a:xfrm>
            <a:off x="6175592" y="501015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36" name="Picture Placeholder 16">
            <a:extLst>
              <a:ext uri="{FF2B5EF4-FFF2-40B4-BE49-F238E27FC236}">
                <a16:creationId xmlns:a16="http://schemas.microsoft.com/office/drawing/2014/main" id="{616F7397-CB9B-434C-A9AC-1FC6F3D05FB4}"/>
              </a:ext>
            </a:extLst>
          </p:cNvPr>
          <p:cNvSpPr>
            <a:spLocks noGrp="1"/>
          </p:cNvSpPr>
          <p:nvPr>
            <p:ph type="pic" sz="quarter" idx="52" hasCustomPrompt="1"/>
          </p:nvPr>
        </p:nvSpPr>
        <p:spPr>
          <a:xfrm>
            <a:off x="7078187" y="5010151"/>
            <a:ext cx="743414" cy="743414"/>
          </a:xfrm>
          <a:prstGeom prst="rect">
            <a:avLst/>
          </a:prstGeom>
          <a:solidFill>
            <a:schemeClr val="bg1"/>
          </a:solidFill>
          <a:effectLst/>
        </p:spPr>
        <p:txBody>
          <a:bodyPr vert="horz" lIns="91440" tIns="45720" rIns="91440" bIns="45720" rtlCol="0" anchor="ctr">
            <a:normAutofit/>
          </a:bodyPr>
          <a:lstStyle>
            <a:lvl1pPr>
              <a:defRPr lang="en-LV" b="0" dirty="0"/>
            </a:lvl1pPr>
          </a:lstStyle>
          <a:p>
            <a:pPr marL="0" lvl="0" indent="0" algn="ctr">
              <a:buFontTx/>
              <a:buNone/>
            </a:pPr>
            <a:r>
              <a:rPr lang="en-LV" dirty="0"/>
              <a:t> </a:t>
            </a:r>
          </a:p>
        </p:txBody>
      </p:sp>
      <p:sp>
        <p:nvSpPr>
          <p:cNvPr id="14" name="Text Placeholder 2">
            <a:extLst>
              <a:ext uri="{FF2B5EF4-FFF2-40B4-BE49-F238E27FC236}">
                <a16:creationId xmlns:a16="http://schemas.microsoft.com/office/drawing/2014/main" id="{085134BF-E932-454E-8854-0BEC15FBF568}"/>
              </a:ext>
            </a:extLst>
          </p:cNvPr>
          <p:cNvSpPr>
            <a:spLocks noGrp="1"/>
          </p:cNvSpPr>
          <p:nvPr>
            <p:ph idx="1"/>
          </p:nvPr>
        </p:nvSpPr>
        <p:spPr>
          <a:xfrm>
            <a:off x="760022" y="1644331"/>
            <a:ext cx="7684732" cy="32134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28500542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lide_14">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8182099" y="1639994"/>
            <a:ext cx="324988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8182099" y="3820798"/>
            <a:ext cx="324988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7"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 name="Text Placeholder 2">
            <a:extLst>
              <a:ext uri="{FF2B5EF4-FFF2-40B4-BE49-F238E27FC236}">
                <a16:creationId xmlns:a16="http://schemas.microsoft.com/office/drawing/2014/main" id="{28F796A4-8B3F-48BC-87EE-A9A402477CFF}"/>
              </a:ext>
            </a:extLst>
          </p:cNvPr>
          <p:cNvSpPr>
            <a:spLocks noGrp="1"/>
          </p:cNvSpPr>
          <p:nvPr>
            <p:ph idx="1"/>
          </p:nvPr>
        </p:nvSpPr>
        <p:spPr>
          <a:xfrm>
            <a:off x="760022" y="1634805"/>
            <a:ext cx="7189879" cy="409556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13991566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lide_15">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9524009" y="1649519"/>
            <a:ext cx="1907969"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9524009" y="3830323"/>
            <a:ext cx="1907970"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8" name="Picture Placeholder 3">
            <a:extLst>
              <a:ext uri="{FF2B5EF4-FFF2-40B4-BE49-F238E27FC236}">
                <a16:creationId xmlns:a16="http://schemas.microsoft.com/office/drawing/2014/main" id="{0E4493E6-D23E-2948-85ED-2347B96A8478}"/>
              </a:ext>
            </a:extLst>
          </p:cNvPr>
          <p:cNvSpPr>
            <a:spLocks noGrp="1"/>
          </p:cNvSpPr>
          <p:nvPr>
            <p:ph type="pic" sz="quarter" idx="14" hasCustomPrompt="1"/>
          </p:nvPr>
        </p:nvSpPr>
        <p:spPr>
          <a:xfrm>
            <a:off x="7327074" y="1649519"/>
            <a:ext cx="1907969"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13" name="Picture Placeholder 3">
            <a:extLst>
              <a:ext uri="{FF2B5EF4-FFF2-40B4-BE49-F238E27FC236}">
                <a16:creationId xmlns:a16="http://schemas.microsoft.com/office/drawing/2014/main" id="{20710991-FA9B-3D42-B46E-556FF8D05B21}"/>
              </a:ext>
            </a:extLst>
          </p:cNvPr>
          <p:cNvSpPr>
            <a:spLocks noGrp="1"/>
          </p:cNvSpPr>
          <p:nvPr>
            <p:ph type="pic" sz="quarter" idx="15" hasCustomPrompt="1"/>
          </p:nvPr>
        </p:nvSpPr>
        <p:spPr>
          <a:xfrm>
            <a:off x="7327074" y="3830323"/>
            <a:ext cx="1907970" cy="1909576"/>
          </a:xfrm>
          <a:prstGeom prst="rect">
            <a:avLst/>
          </a:prstGeom>
          <a:solidFill>
            <a:schemeClr val="bg1"/>
          </a:solidFill>
          <a:effectLst/>
        </p:spPr>
        <p:txBody>
          <a:bodyPr vert="horz" lIns="91440" tIns="45720" rIns="91440" bIns="45720" rtlCol="0" anchor="ctr">
            <a:normAutofit/>
          </a:bodyPr>
          <a:lstStyle>
            <a:lvl1pPr>
              <a:defRPr lang="en-EE" b="0" dirty="0"/>
            </a:lvl1pPr>
          </a:lstStyle>
          <a:p>
            <a:pPr marL="0" lvl="0" indent="0" algn="ctr">
              <a:buFontTx/>
              <a:buNone/>
            </a:pPr>
            <a:r>
              <a:rPr lang="en-EE" dirty="0"/>
              <a:t>Drag and drop</a:t>
            </a:r>
          </a:p>
        </p:txBody>
      </p:sp>
      <p:sp>
        <p:nvSpPr>
          <p:cNvPr id="10" name="Text Placeholder 2">
            <a:extLst>
              <a:ext uri="{FF2B5EF4-FFF2-40B4-BE49-F238E27FC236}">
                <a16:creationId xmlns:a16="http://schemas.microsoft.com/office/drawing/2014/main" id="{450F550B-C0BC-470F-B06F-02C0D2726281}"/>
              </a:ext>
            </a:extLst>
          </p:cNvPr>
          <p:cNvSpPr>
            <a:spLocks noGrp="1"/>
          </p:cNvSpPr>
          <p:nvPr>
            <p:ph idx="1"/>
          </p:nvPr>
        </p:nvSpPr>
        <p:spPr>
          <a:xfrm>
            <a:off x="760022" y="1644331"/>
            <a:ext cx="6383056" cy="40955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28526949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lide_20">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5F7217DD-7AD5-054D-98BF-CAEA8600787C}"/>
              </a:ext>
            </a:extLst>
          </p:cNvPr>
          <p:cNvSpPr>
            <a:spLocks noGrp="1"/>
          </p:cNvSpPr>
          <p:nvPr>
            <p:ph type="pic" sz="quarter" idx="12" hasCustomPrompt="1"/>
          </p:nvPr>
        </p:nvSpPr>
        <p:spPr>
          <a:xfrm>
            <a:off x="763007" y="1518275"/>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1" name="Picture Placeholder 7">
            <a:extLst>
              <a:ext uri="{FF2B5EF4-FFF2-40B4-BE49-F238E27FC236}">
                <a16:creationId xmlns:a16="http://schemas.microsoft.com/office/drawing/2014/main" id="{A7760DEE-779A-7D44-BE57-63BB2F052476}"/>
              </a:ext>
            </a:extLst>
          </p:cNvPr>
          <p:cNvSpPr>
            <a:spLocks noGrp="1"/>
          </p:cNvSpPr>
          <p:nvPr>
            <p:ph type="pic" sz="quarter" idx="17" hasCustomPrompt="1"/>
          </p:nvPr>
        </p:nvSpPr>
        <p:spPr>
          <a:xfrm>
            <a:off x="6493344" y="1518275"/>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 name="Text Placeholder 2">
            <a:extLst>
              <a:ext uri="{FF2B5EF4-FFF2-40B4-BE49-F238E27FC236}">
                <a16:creationId xmlns:a16="http://schemas.microsoft.com/office/drawing/2014/main" id="{25EC8E94-8ABE-4519-A321-524674FAF646}"/>
              </a:ext>
            </a:extLst>
          </p:cNvPr>
          <p:cNvSpPr>
            <a:spLocks noGrp="1"/>
          </p:cNvSpPr>
          <p:nvPr>
            <p:ph type="body" sz="quarter" idx="18" hasCustomPrompt="1"/>
          </p:nvPr>
        </p:nvSpPr>
        <p:spPr>
          <a:xfrm>
            <a:off x="3533775" y="3752850"/>
            <a:ext cx="2305050" cy="447675"/>
          </a:xfrm>
        </p:spPr>
        <p:txBody>
          <a:bodyPr>
            <a:normAutofit/>
          </a:bodyPr>
          <a:lstStyle>
            <a:lvl1pPr marL="0" indent="0">
              <a:lnSpc>
                <a:spcPct val="100000"/>
              </a:lnSpc>
              <a:spcBef>
                <a:spcPts val="0"/>
              </a:spcBef>
              <a:spcAft>
                <a:spcPts val="0"/>
              </a:spcAft>
              <a:buNone/>
              <a:defRPr sz="1400" b="1">
                <a:solidFill>
                  <a:srgbClr val="0057B7"/>
                </a:solidFill>
              </a:defRPr>
            </a:lvl1pPr>
          </a:lstStyle>
          <a:p>
            <a:pPr marL="0" marR="0" lvl="0" indent="0" algn="l" defTabSz="914400" rtl="0" eaLnBrk="1" fontAlgn="auto" latinLnBrk="0" hangingPunct="1">
              <a:lnSpc>
                <a:spcPct val="90000"/>
              </a:lnSpc>
              <a:spcBef>
                <a:spcPts val="1000"/>
              </a:spcBef>
              <a:spcAft>
                <a:spcPts val="600"/>
              </a:spcAft>
              <a:buClr>
                <a:srgbClr val="0057B7"/>
              </a:buClr>
              <a:buSzPct val="110000"/>
              <a:buFont typeface="Arial" panose="020B0604020202020204" pitchFamily="34" charset="0"/>
              <a:buNone/>
              <a:tabLst/>
              <a:defRPr/>
            </a:pPr>
            <a:r>
              <a:rPr lang="et-EE"/>
              <a:t>Name Surname</a:t>
            </a:r>
            <a:br>
              <a:rPr lang="et-EE"/>
            </a:br>
            <a:r>
              <a:rPr lang="et-EE"/>
              <a:t>Partner</a:t>
            </a:r>
          </a:p>
          <a:p>
            <a:pPr marL="0" marR="0" lvl="0" indent="0" algn="l" defTabSz="914400" rtl="0" eaLnBrk="1" fontAlgn="auto" latinLnBrk="0" hangingPunct="1">
              <a:lnSpc>
                <a:spcPct val="90000"/>
              </a:lnSpc>
              <a:spcBef>
                <a:spcPts val="1000"/>
              </a:spcBef>
              <a:spcAft>
                <a:spcPts val="600"/>
              </a:spcAft>
              <a:buClr>
                <a:srgbClr val="0057B7"/>
              </a:buClr>
              <a:buSzPct val="110000"/>
              <a:buFont typeface="Arial" panose="020B0604020202020204" pitchFamily="34" charset="0"/>
              <a:buNone/>
              <a:tabLst/>
              <a:defRPr/>
            </a:pPr>
            <a:endParaRPr lang="et-EE"/>
          </a:p>
        </p:txBody>
      </p:sp>
      <p:sp>
        <p:nvSpPr>
          <p:cNvPr id="14" name="Text Placeholder 13">
            <a:extLst>
              <a:ext uri="{FF2B5EF4-FFF2-40B4-BE49-F238E27FC236}">
                <a16:creationId xmlns:a16="http://schemas.microsoft.com/office/drawing/2014/main" id="{330BC935-30D1-4964-9869-7AE8297575BE}"/>
              </a:ext>
            </a:extLst>
          </p:cNvPr>
          <p:cNvSpPr>
            <a:spLocks noGrp="1"/>
          </p:cNvSpPr>
          <p:nvPr>
            <p:ph type="body" sz="quarter" idx="23" hasCustomPrompt="1"/>
          </p:nvPr>
        </p:nvSpPr>
        <p:spPr>
          <a:xfrm>
            <a:off x="3533775" y="4210050"/>
            <a:ext cx="2305050" cy="750888"/>
          </a:xfrm>
        </p:spPr>
        <p:txBody>
          <a:bodyPr>
            <a:normAutofit/>
          </a:bodyPr>
          <a:lstStyle>
            <a:lvl1pPr marL="0" indent="0">
              <a:buNone/>
              <a:defRPr/>
            </a:lvl1pPr>
            <a:lvl5pPr marL="0" indent="0" algn="l">
              <a:lnSpc>
                <a:spcPct val="100000"/>
              </a:lnSpc>
              <a:spcAft>
                <a:spcPts val="0"/>
              </a:spcAft>
              <a:buNone/>
              <a:defRPr sz="1200"/>
            </a:lvl5pPr>
          </a:lstStyle>
          <a:p>
            <a:pPr lvl="4"/>
            <a:r>
              <a:rPr lang="et-EE"/>
              <a:t>Phone number</a:t>
            </a:r>
          </a:p>
          <a:p>
            <a:pPr lvl="4"/>
            <a:r>
              <a:rPr lang="et-EE"/>
              <a:t>E-mail</a:t>
            </a:r>
          </a:p>
        </p:txBody>
      </p:sp>
      <p:sp>
        <p:nvSpPr>
          <p:cNvPr id="8" name="Text Placeholder 2">
            <a:extLst>
              <a:ext uri="{FF2B5EF4-FFF2-40B4-BE49-F238E27FC236}">
                <a16:creationId xmlns:a16="http://schemas.microsoft.com/office/drawing/2014/main" id="{A980D4B7-77E2-4511-9269-7A0A66B42547}"/>
              </a:ext>
            </a:extLst>
          </p:cNvPr>
          <p:cNvSpPr>
            <a:spLocks noGrp="1"/>
          </p:cNvSpPr>
          <p:nvPr>
            <p:ph type="body" sz="quarter" idx="24" hasCustomPrompt="1"/>
          </p:nvPr>
        </p:nvSpPr>
        <p:spPr>
          <a:xfrm>
            <a:off x="9264292" y="3771571"/>
            <a:ext cx="2305050" cy="447675"/>
          </a:xfrm>
        </p:spPr>
        <p:txBody>
          <a:bodyPr>
            <a:normAutofit/>
          </a:bodyPr>
          <a:lstStyle>
            <a:lvl1pPr marL="0" indent="0">
              <a:lnSpc>
                <a:spcPct val="100000"/>
              </a:lnSpc>
              <a:spcBef>
                <a:spcPts val="0"/>
              </a:spcBef>
              <a:spcAft>
                <a:spcPts val="0"/>
              </a:spcAft>
              <a:buNone/>
              <a:defRPr sz="1400" b="1">
                <a:solidFill>
                  <a:srgbClr val="0057B7"/>
                </a:solidFill>
              </a:defRPr>
            </a:lvl1pPr>
          </a:lstStyle>
          <a:p>
            <a:pPr marL="0" marR="0" lvl="0" indent="0" algn="l" defTabSz="914400" rtl="0" eaLnBrk="1" fontAlgn="auto" latinLnBrk="0" hangingPunct="1">
              <a:lnSpc>
                <a:spcPct val="90000"/>
              </a:lnSpc>
              <a:spcBef>
                <a:spcPts val="1000"/>
              </a:spcBef>
              <a:spcAft>
                <a:spcPts val="600"/>
              </a:spcAft>
              <a:buClr>
                <a:srgbClr val="0057B7"/>
              </a:buClr>
              <a:buSzPct val="110000"/>
              <a:buFont typeface="Arial" panose="020B0604020202020204" pitchFamily="34" charset="0"/>
              <a:buNone/>
              <a:tabLst/>
              <a:defRPr/>
            </a:pPr>
            <a:r>
              <a:rPr lang="et-EE"/>
              <a:t>Name Surname</a:t>
            </a:r>
            <a:br>
              <a:rPr lang="et-EE"/>
            </a:br>
            <a:r>
              <a:rPr lang="et-EE"/>
              <a:t>Partner</a:t>
            </a:r>
          </a:p>
          <a:p>
            <a:pPr marL="0" marR="0" lvl="0" indent="0" algn="l" defTabSz="914400" rtl="0" eaLnBrk="1" fontAlgn="auto" latinLnBrk="0" hangingPunct="1">
              <a:lnSpc>
                <a:spcPct val="90000"/>
              </a:lnSpc>
              <a:spcBef>
                <a:spcPts val="1000"/>
              </a:spcBef>
              <a:spcAft>
                <a:spcPts val="600"/>
              </a:spcAft>
              <a:buClr>
                <a:srgbClr val="0057B7"/>
              </a:buClr>
              <a:buSzPct val="110000"/>
              <a:buFont typeface="Arial" panose="020B0604020202020204" pitchFamily="34" charset="0"/>
              <a:buNone/>
              <a:tabLst/>
              <a:defRPr/>
            </a:pPr>
            <a:endParaRPr lang="et-EE"/>
          </a:p>
        </p:txBody>
      </p:sp>
      <p:sp>
        <p:nvSpPr>
          <p:cNvPr id="10" name="Text Placeholder 13">
            <a:extLst>
              <a:ext uri="{FF2B5EF4-FFF2-40B4-BE49-F238E27FC236}">
                <a16:creationId xmlns:a16="http://schemas.microsoft.com/office/drawing/2014/main" id="{63DF03F6-5854-4730-98F0-F461934D2145}"/>
              </a:ext>
            </a:extLst>
          </p:cNvPr>
          <p:cNvSpPr>
            <a:spLocks noGrp="1"/>
          </p:cNvSpPr>
          <p:nvPr>
            <p:ph type="body" sz="quarter" idx="25" hasCustomPrompt="1"/>
          </p:nvPr>
        </p:nvSpPr>
        <p:spPr>
          <a:xfrm>
            <a:off x="9264292" y="4228771"/>
            <a:ext cx="2305050" cy="750888"/>
          </a:xfrm>
        </p:spPr>
        <p:txBody>
          <a:bodyPr>
            <a:normAutofit/>
          </a:bodyPr>
          <a:lstStyle>
            <a:lvl1pPr marL="0" indent="0">
              <a:buNone/>
              <a:defRPr/>
            </a:lvl1pPr>
            <a:lvl5pPr marL="0" indent="0" algn="l">
              <a:lnSpc>
                <a:spcPct val="100000"/>
              </a:lnSpc>
              <a:spcAft>
                <a:spcPts val="0"/>
              </a:spcAft>
              <a:buNone/>
              <a:defRPr sz="1200"/>
            </a:lvl5pPr>
          </a:lstStyle>
          <a:p>
            <a:pPr lvl="4"/>
            <a:r>
              <a:rPr lang="et-EE"/>
              <a:t>Phone number</a:t>
            </a:r>
          </a:p>
          <a:p>
            <a:pPr lvl="4"/>
            <a:r>
              <a:rPr lang="et-EE"/>
              <a:t>E-mail</a:t>
            </a:r>
          </a:p>
        </p:txBody>
      </p:sp>
    </p:spTree>
    <p:extLst>
      <p:ext uri="{BB962C8B-B14F-4D97-AF65-F5344CB8AC3E}">
        <p14:creationId xmlns:p14="http://schemas.microsoft.com/office/powerpoint/2010/main" val="19270883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lide_20">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5F7217DD-7AD5-054D-98BF-CAEA8600787C}"/>
              </a:ext>
            </a:extLst>
          </p:cNvPr>
          <p:cNvSpPr>
            <a:spLocks noGrp="1"/>
          </p:cNvSpPr>
          <p:nvPr>
            <p:ph type="pic" sz="quarter" idx="12" hasCustomPrompt="1"/>
          </p:nvPr>
        </p:nvSpPr>
        <p:spPr>
          <a:xfrm>
            <a:off x="881757" y="2186486"/>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1" name="Picture Placeholder 7">
            <a:extLst>
              <a:ext uri="{FF2B5EF4-FFF2-40B4-BE49-F238E27FC236}">
                <a16:creationId xmlns:a16="http://schemas.microsoft.com/office/drawing/2014/main" id="{A7760DEE-779A-7D44-BE57-63BB2F052476}"/>
              </a:ext>
            </a:extLst>
          </p:cNvPr>
          <p:cNvSpPr>
            <a:spLocks noGrp="1"/>
          </p:cNvSpPr>
          <p:nvPr>
            <p:ph type="pic" sz="quarter" idx="17" hasCustomPrompt="1"/>
          </p:nvPr>
        </p:nvSpPr>
        <p:spPr>
          <a:xfrm>
            <a:off x="6422094" y="2186486"/>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3" name="Text Placeholder 2">
            <a:extLst>
              <a:ext uri="{FF2B5EF4-FFF2-40B4-BE49-F238E27FC236}">
                <a16:creationId xmlns:a16="http://schemas.microsoft.com/office/drawing/2014/main" id="{467FB7FF-4B75-4430-8286-EBE4112F8F6D}"/>
              </a:ext>
            </a:extLst>
          </p:cNvPr>
          <p:cNvSpPr>
            <a:spLocks noGrp="1"/>
          </p:cNvSpPr>
          <p:nvPr>
            <p:ph type="body" sz="quarter" idx="24" hasCustomPrompt="1"/>
          </p:nvPr>
        </p:nvSpPr>
        <p:spPr>
          <a:xfrm>
            <a:off x="3652705" y="5228492"/>
            <a:ext cx="2398514" cy="419912"/>
          </a:xfrm>
          <a:noFill/>
          <a:ln>
            <a:noFill/>
          </a:ln>
        </p:spPr>
        <p:txBody>
          <a:bodyPr lIns="108000" tIns="0" rIns="108000" bIns="0">
            <a:normAutofit/>
          </a:bodyPr>
          <a:lstStyle>
            <a:lvl1pPr marL="0" indent="0">
              <a:spcBef>
                <a:spcPts val="0"/>
              </a:spcBef>
              <a:spcAft>
                <a:spcPts val="0"/>
              </a:spcAft>
              <a:buNone/>
              <a:defRPr sz="1400" b="0">
                <a:solidFill>
                  <a:schemeClr val="accent1"/>
                </a:solidFill>
              </a:defRPr>
            </a:lvl1pPr>
          </a:lstStyle>
          <a:p>
            <a:r>
              <a:rPr lang="en-US"/>
              <a:t>Email</a:t>
            </a:r>
            <a:endParaRPr lang="en-US" dirty="0"/>
          </a:p>
          <a:p>
            <a:r>
              <a:rPr lang="en-US" dirty="0"/>
              <a:t>Phone</a:t>
            </a:r>
          </a:p>
        </p:txBody>
      </p:sp>
      <p:sp>
        <p:nvSpPr>
          <p:cNvPr id="14" name="Text Placeholder 2">
            <a:extLst>
              <a:ext uri="{FF2B5EF4-FFF2-40B4-BE49-F238E27FC236}">
                <a16:creationId xmlns:a16="http://schemas.microsoft.com/office/drawing/2014/main" id="{CC9FF34B-90FF-4543-A598-F6D607FA4D54}"/>
              </a:ext>
            </a:extLst>
          </p:cNvPr>
          <p:cNvSpPr>
            <a:spLocks noGrp="1"/>
          </p:cNvSpPr>
          <p:nvPr>
            <p:ph type="body" sz="quarter" idx="25" hasCustomPrompt="1"/>
          </p:nvPr>
        </p:nvSpPr>
        <p:spPr>
          <a:xfrm>
            <a:off x="3651536" y="4695803"/>
            <a:ext cx="2398514" cy="532689"/>
          </a:xfrm>
          <a:noFill/>
          <a:ln>
            <a:noFill/>
          </a:ln>
        </p:spPr>
        <p:txBody>
          <a:bodyPr lIns="108000" tIns="108000" rIns="108000" bIns="0">
            <a:norm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7" name="Title Placeholder 1">
            <a:extLst>
              <a:ext uri="{FF2B5EF4-FFF2-40B4-BE49-F238E27FC236}">
                <a16:creationId xmlns:a16="http://schemas.microsoft.com/office/drawing/2014/main" id="{2D17723C-2D6B-43B7-97AD-CF2C2ED9F45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8" name="Text Placeholder 2">
            <a:extLst>
              <a:ext uri="{FF2B5EF4-FFF2-40B4-BE49-F238E27FC236}">
                <a16:creationId xmlns:a16="http://schemas.microsoft.com/office/drawing/2014/main" id="{E57A8DBC-3876-4F96-868F-6FBF6334C1B6}"/>
              </a:ext>
            </a:extLst>
          </p:cNvPr>
          <p:cNvSpPr>
            <a:spLocks noGrp="1"/>
          </p:cNvSpPr>
          <p:nvPr>
            <p:ph type="body" sz="quarter" idx="26" hasCustomPrompt="1"/>
          </p:nvPr>
        </p:nvSpPr>
        <p:spPr>
          <a:xfrm>
            <a:off x="9193042" y="5227958"/>
            <a:ext cx="2398514" cy="419912"/>
          </a:xfrm>
          <a:noFill/>
          <a:ln>
            <a:noFill/>
          </a:ln>
        </p:spPr>
        <p:txBody>
          <a:bodyPr lIns="108000" tIns="0" rIns="108000" bIns="0">
            <a:normAutofit/>
          </a:bodyPr>
          <a:lstStyle>
            <a:lvl1pPr marL="0" indent="0">
              <a:spcBef>
                <a:spcPts val="0"/>
              </a:spcBef>
              <a:spcAft>
                <a:spcPts val="0"/>
              </a:spcAft>
              <a:buNone/>
              <a:defRPr sz="1400" b="0">
                <a:solidFill>
                  <a:schemeClr val="accent1"/>
                </a:solidFill>
              </a:defRPr>
            </a:lvl1pPr>
          </a:lstStyle>
          <a:p>
            <a:r>
              <a:rPr lang="en-US"/>
              <a:t>Email</a:t>
            </a:r>
            <a:endParaRPr lang="en-US" dirty="0"/>
          </a:p>
          <a:p>
            <a:r>
              <a:rPr lang="en-US" dirty="0"/>
              <a:t>Phone</a:t>
            </a:r>
          </a:p>
        </p:txBody>
      </p:sp>
      <p:sp>
        <p:nvSpPr>
          <p:cNvPr id="19" name="Text Placeholder 2">
            <a:extLst>
              <a:ext uri="{FF2B5EF4-FFF2-40B4-BE49-F238E27FC236}">
                <a16:creationId xmlns:a16="http://schemas.microsoft.com/office/drawing/2014/main" id="{5E24578D-0811-4C3F-9279-5BF36D3C8A39}"/>
              </a:ext>
            </a:extLst>
          </p:cNvPr>
          <p:cNvSpPr>
            <a:spLocks noGrp="1"/>
          </p:cNvSpPr>
          <p:nvPr>
            <p:ph type="body" sz="quarter" idx="27" hasCustomPrompt="1"/>
          </p:nvPr>
        </p:nvSpPr>
        <p:spPr>
          <a:xfrm>
            <a:off x="9191873" y="4695269"/>
            <a:ext cx="2398514" cy="532689"/>
          </a:xfrm>
          <a:noFill/>
          <a:ln>
            <a:noFill/>
          </a:ln>
        </p:spPr>
        <p:txBody>
          <a:bodyPr lIns="108000" tIns="108000" rIns="108000" bIns="0">
            <a:norm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31285362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912469" y="1667386"/>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Text Placeholder 2">
            <a:extLst>
              <a:ext uri="{FF2B5EF4-FFF2-40B4-BE49-F238E27FC236}">
                <a16:creationId xmlns:a16="http://schemas.microsoft.com/office/drawing/2014/main" id="{32BD8F66-9F6C-44FE-A37B-69DB6408611A}"/>
              </a:ext>
            </a:extLst>
          </p:cNvPr>
          <p:cNvSpPr>
            <a:spLocks noGrp="1"/>
          </p:cNvSpPr>
          <p:nvPr>
            <p:ph type="body" sz="quarter" idx="24" hasCustomPrompt="1"/>
          </p:nvPr>
        </p:nvSpPr>
        <p:spPr>
          <a:xfrm>
            <a:off x="2712469" y="3250238"/>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13" name="Picture Placeholder 7">
            <a:extLst>
              <a:ext uri="{FF2B5EF4-FFF2-40B4-BE49-F238E27FC236}">
                <a16:creationId xmlns:a16="http://schemas.microsoft.com/office/drawing/2014/main" id="{49D1DAB5-3FE2-4512-825F-28B7B9A17DAB}"/>
              </a:ext>
            </a:extLst>
          </p:cNvPr>
          <p:cNvSpPr>
            <a:spLocks noGrp="1"/>
          </p:cNvSpPr>
          <p:nvPr>
            <p:ph type="pic" sz="quarter" idx="31" hasCustomPrompt="1"/>
          </p:nvPr>
        </p:nvSpPr>
        <p:spPr>
          <a:xfrm>
            <a:off x="5472746" y="1667386"/>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4" name="Picture Placeholder 7">
            <a:extLst>
              <a:ext uri="{FF2B5EF4-FFF2-40B4-BE49-F238E27FC236}">
                <a16:creationId xmlns:a16="http://schemas.microsoft.com/office/drawing/2014/main" id="{D1A12D6C-52FD-4AE8-8566-CB66435A21A7}"/>
              </a:ext>
            </a:extLst>
          </p:cNvPr>
          <p:cNvSpPr>
            <a:spLocks noGrp="1"/>
          </p:cNvSpPr>
          <p:nvPr>
            <p:ph type="pic" sz="quarter" idx="32" hasCustomPrompt="1"/>
          </p:nvPr>
        </p:nvSpPr>
        <p:spPr>
          <a:xfrm>
            <a:off x="2716728" y="3799785"/>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5" name="Picture Placeholder 7">
            <a:extLst>
              <a:ext uri="{FF2B5EF4-FFF2-40B4-BE49-F238E27FC236}">
                <a16:creationId xmlns:a16="http://schemas.microsoft.com/office/drawing/2014/main" id="{134F6CF9-BB66-49CD-A928-658D0CD3CB72}"/>
              </a:ext>
            </a:extLst>
          </p:cNvPr>
          <p:cNvSpPr>
            <a:spLocks noGrp="1"/>
          </p:cNvSpPr>
          <p:nvPr>
            <p:ph type="pic" sz="quarter" idx="33" hasCustomPrompt="1"/>
          </p:nvPr>
        </p:nvSpPr>
        <p:spPr>
          <a:xfrm>
            <a:off x="7264870" y="3799785"/>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9" name="Text Placeholder 2">
            <a:extLst>
              <a:ext uri="{FF2B5EF4-FFF2-40B4-BE49-F238E27FC236}">
                <a16:creationId xmlns:a16="http://schemas.microsoft.com/office/drawing/2014/main" id="{AE0C7F86-A4E2-4ED2-955A-520BE77CE71D}"/>
              </a:ext>
            </a:extLst>
          </p:cNvPr>
          <p:cNvSpPr>
            <a:spLocks noGrp="1"/>
          </p:cNvSpPr>
          <p:nvPr>
            <p:ph type="body" sz="quarter" idx="37" hasCustomPrompt="1"/>
          </p:nvPr>
        </p:nvSpPr>
        <p:spPr>
          <a:xfrm>
            <a:off x="2712469" y="2838491"/>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6" name="Text Placeholder 2">
            <a:extLst>
              <a:ext uri="{FF2B5EF4-FFF2-40B4-BE49-F238E27FC236}">
                <a16:creationId xmlns:a16="http://schemas.microsoft.com/office/drawing/2014/main" id="{1F9F9C19-896C-455A-9597-9ACA30095C24}"/>
              </a:ext>
            </a:extLst>
          </p:cNvPr>
          <p:cNvSpPr>
            <a:spLocks noGrp="1"/>
          </p:cNvSpPr>
          <p:nvPr>
            <p:ph type="body" sz="quarter" idx="38" hasCustomPrompt="1"/>
          </p:nvPr>
        </p:nvSpPr>
        <p:spPr>
          <a:xfrm>
            <a:off x="7272746" y="3250238"/>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17" name="Text Placeholder 2">
            <a:extLst>
              <a:ext uri="{FF2B5EF4-FFF2-40B4-BE49-F238E27FC236}">
                <a16:creationId xmlns:a16="http://schemas.microsoft.com/office/drawing/2014/main" id="{0480307E-E190-4362-947F-C9FBFFA16C14}"/>
              </a:ext>
            </a:extLst>
          </p:cNvPr>
          <p:cNvSpPr>
            <a:spLocks noGrp="1"/>
          </p:cNvSpPr>
          <p:nvPr>
            <p:ph type="body" sz="quarter" idx="39" hasCustomPrompt="1"/>
          </p:nvPr>
        </p:nvSpPr>
        <p:spPr>
          <a:xfrm>
            <a:off x="7272746" y="2838491"/>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8" name="Text Placeholder 2">
            <a:extLst>
              <a:ext uri="{FF2B5EF4-FFF2-40B4-BE49-F238E27FC236}">
                <a16:creationId xmlns:a16="http://schemas.microsoft.com/office/drawing/2014/main" id="{BD74BD29-4FA8-4243-9FDF-7D04206A63A2}"/>
              </a:ext>
            </a:extLst>
          </p:cNvPr>
          <p:cNvSpPr>
            <a:spLocks noGrp="1"/>
          </p:cNvSpPr>
          <p:nvPr>
            <p:ph type="body" sz="quarter" idx="40" hasCustomPrompt="1"/>
          </p:nvPr>
        </p:nvSpPr>
        <p:spPr>
          <a:xfrm>
            <a:off x="4516728" y="5382708"/>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20" name="Text Placeholder 2">
            <a:extLst>
              <a:ext uri="{FF2B5EF4-FFF2-40B4-BE49-F238E27FC236}">
                <a16:creationId xmlns:a16="http://schemas.microsoft.com/office/drawing/2014/main" id="{218ECD23-312F-4E65-971F-483D54515014}"/>
              </a:ext>
            </a:extLst>
          </p:cNvPr>
          <p:cNvSpPr>
            <a:spLocks noGrp="1"/>
          </p:cNvSpPr>
          <p:nvPr>
            <p:ph type="body" sz="quarter" idx="41" hasCustomPrompt="1"/>
          </p:nvPr>
        </p:nvSpPr>
        <p:spPr>
          <a:xfrm>
            <a:off x="4516728" y="4970961"/>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21" name="Text Placeholder 2">
            <a:extLst>
              <a:ext uri="{FF2B5EF4-FFF2-40B4-BE49-F238E27FC236}">
                <a16:creationId xmlns:a16="http://schemas.microsoft.com/office/drawing/2014/main" id="{8789F3EE-A152-444B-8545-BB315474673A}"/>
              </a:ext>
            </a:extLst>
          </p:cNvPr>
          <p:cNvSpPr>
            <a:spLocks noGrp="1"/>
          </p:cNvSpPr>
          <p:nvPr>
            <p:ph type="body" sz="quarter" idx="42" hasCustomPrompt="1"/>
          </p:nvPr>
        </p:nvSpPr>
        <p:spPr>
          <a:xfrm>
            <a:off x="9064870" y="5381199"/>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22" name="Text Placeholder 2">
            <a:extLst>
              <a:ext uri="{FF2B5EF4-FFF2-40B4-BE49-F238E27FC236}">
                <a16:creationId xmlns:a16="http://schemas.microsoft.com/office/drawing/2014/main" id="{B52543DB-71DA-4943-B231-4C7B1E9017F1}"/>
              </a:ext>
            </a:extLst>
          </p:cNvPr>
          <p:cNvSpPr>
            <a:spLocks noGrp="1"/>
          </p:cNvSpPr>
          <p:nvPr>
            <p:ph type="body" sz="quarter" idx="43" hasCustomPrompt="1"/>
          </p:nvPr>
        </p:nvSpPr>
        <p:spPr>
          <a:xfrm>
            <a:off x="9064870" y="4969452"/>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4684749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lide_21">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1132844" y="1355835"/>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7" name="Picture Placeholder 7">
            <a:extLst>
              <a:ext uri="{FF2B5EF4-FFF2-40B4-BE49-F238E27FC236}">
                <a16:creationId xmlns:a16="http://schemas.microsoft.com/office/drawing/2014/main" id="{AFF220C2-5949-6040-8675-5709059F0F9D}"/>
              </a:ext>
            </a:extLst>
          </p:cNvPr>
          <p:cNvSpPr>
            <a:spLocks noGrp="1"/>
          </p:cNvSpPr>
          <p:nvPr>
            <p:ph type="pic" sz="quarter" idx="26" hasCustomPrompt="1"/>
          </p:nvPr>
        </p:nvSpPr>
        <p:spPr>
          <a:xfrm>
            <a:off x="5199234" y="1355835"/>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20" name="Picture Placeholder 7">
            <a:extLst>
              <a:ext uri="{FF2B5EF4-FFF2-40B4-BE49-F238E27FC236}">
                <a16:creationId xmlns:a16="http://schemas.microsoft.com/office/drawing/2014/main" id="{6C3762EA-DF5C-D740-BBC1-41F3EA0CA385}"/>
              </a:ext>
            </a:extLst>
          </p:cNvPr>
          <p:cNvSpPr>
            <a:spLocks noGrp="1"/>
          </p:cNvSpPr>
          <p:nvPr>
            <p:ph type="pic" sz="quarter" idx="28" hasCustomPrompt="1"/>
          </p:nvPr>
        </p:nvSpPr>
        <p:spPr>
          <a:xfrm>
            <a:off x="2868500" y="3614728"/>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22" name="Picture Placeholder 7">
            <a:extLst>
              <a:ext uri="{FF2B5EF4-FFF2-40B4-BE49-F238E27FC236}">
                <a16:creationId xmlns:a16="http://schemas.microsoft.com/office/drawing/2014/main" id="{E753EBEC-E4CD-F544-AFF3-C703A1A84FDB}"/>
              </a:ext>
            </a:extLst>
          </p:cNvPr>
          <p:cNvSpPr>
            <a:spLocks noGrp="1"/>
          </p:cNvSpPr>
          <p:nvPr>
            <p:ph type="pic" sz="quarter" idx="30" hasCustomPrompt="1"/>
          </p:nvPr>
        </p:nvSpPr>
        <p:spPr>
          <a:xfrm>
            <a:off x="6934890" y="3614728"/>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 name="Content Placeholder 2">
            <a:extLst>
              <a:ext uri="{FF2B5EF4-FFF2-40B4-BE49-F238E27FC236}">
                <a16:creationId xmlns:a16="http://schemas.microsoft.com/office/drawing/2014/main" id="{9B0CBCAE-67C4-41B9-A43C-9BF699DA6B17}"/>
              </a:ext>
            </a:extLst>
          </p:cNvPr>
          <p:cNvSpPr>
            <a:spLocks noGrp="1"/>
          </p:cNvSpPr>
          <p:nvPr>
            <p:ph sz="quarter" idx="31" hasCustomPrompt="1"/>
          </p:nvPr>
        </p:nvSpPr>
        <p:spPr>
          <a:xfrm>
            <a:off x="2671225" y="2481553"/>
            <a:ext cx="2182351" cy="320060"/>
          </a:xfrm>
        </p:spPr>
        <p:txBody>
          <a:bodyPr>
            <a:normAutofit/>
          </a:bodyPr>
          <a:lstStyle>
            <a:lvl1pPr marL="0" indent="0">
              <a:buNone/>
              <a:defRPr/>
            </a:lvl1pPr>
            <a:lvl5pPr marL="0" indent="0">
              <a:spcAft>
                <a:spcPts val="0"/>
              </a:spcAft>
              <a:buNone/>
              <a:defRPr sz="1050" b="1">
                <a:solidFill>
                  <a:srgbClr val="0057B7"/>
                </a:solidFill>
              </a:defRPr>
            </a:lvl5pPr>
          </a:lstStyle>
          <a:p>
            <a:pPr lvl="4"/>
            <a:r>
              <a:rPr lang="et-EE"/>
              <a:t>Name Surname</a:t>
            </a:r>
          </a:p>
          <a:p>
            <a:pPr lvl="4"/>
            <a:r>
              <a:rPr lang="et-EE"/>
              <a:t>Partner</a:t>
            </a:r>
          </a:p>
        </p:txBody>
      </p:sp>
      <p:sp>
        <p:nvSpPr>
          <p:cNvPr id="21" name="Text Placeholder 13">
            <a:extLst>
              <a:ext uri="{FF2B5EF4-FFF2-40B4-BE49-F238E27FC236}">
                <a16:creationId xmlns:a16="http://schemas.microsoft.com/office/drawing/2014/main" id="{8B03807C-71DC-4803-808A-230FE15BF425}"/>
              </a:ext>
            </a:extLst>
          </p:cNvPr>
          <p:cNvSpPr>
            <a:spLocks noGrp="1"/>
          </p:cNvSpPr>
          <p:nvPr>
            <p:ph type="body" sz="quarter" idx="23" hasCustomPrompt="1"/>
          </p:nvPr>
        </p:nvSpPr>
        <p:spPr>
          <a:xfrm>
            <a:off x="2671225" y="2801613"/>
            <a:ext cx="2182351" cy="493055"/>
          </a:xfrm>
        </p:spPr>
        <p:txBody>
          <a:bodyPr>
            <a:normAutofit/>
          </a:bodyPr>
          <a:lstStyle>
            <a:lvl1pPr marL="0" indent="0">
              <a:buNone/>
              <a:defRPr/>
            </a:lvl1pPr>
            <a:lvl5pPr marL="0" indent="0" algn="l">
              <a:lnSpc>
                <a:spcPct val="100000"/>
              </a:lnSpc>
              <a:spcAft>
                <a:spcPts val="0"/>
              </a:spcAft>
              <a:buNone/>
              <a:defRPr sz="1050"/>
            </a:lvl5pPr>
          </a:lstStyle>
          <a:p>
            <a:pPr lvl="4"/>
            <a:r>
              <a:rPr lang="et-EE"/>
              <a:t>Phone number</a:t>
            </a:r>
          </a:p>
          <a:p>
            <a:pPr lvl="4"/>
            <a:r>
              <a:rPr lang="et-EE"/>
              <a:t>E-mail</a:t>
            </a:r>
          </a:p>
        </p:txBody>
      </p:sp>
      <p:sp>
        <p:nvSpPr>
          <p:cNvPr id="23" name="Content Placeholder 2">
            <a:extLst>
              <a:ext uri="{FF2B5EF4-FFF2-40B4-BE49-F238E27FC236}">
                <a16:creationId xmlns:a16="http://schemas.microsoft.com/office/drawing/2014/main" id="{64EEBA33-71CB-4803-862B-31E4C31061A5}"/>
              </a:ext>
            </a:extLst>
          </p:cNvPr>
          <p:cNvSpPr>
            <a:spLocks noGrp="1"/>
          </p:cNvSpPr>
          <p:nvPr>
            <p:ph sz="quarter" idx="32" hasCustomPrompt="1"/>
          </p:nvPr>
        </p:nvSpPr>
        <p:spPr>
          <a:xfrm>
            <a:off x="6774130" y="2481553"/>
            <a:ext cx="2182351" cy="320060"/>
          </a:xfrm>
        </p:spPr>
        <p:txBody>
          <a:bodyPr>
            <a:normAutofit/>
          </a:bodyPr>
          <a:lstStyle>
            <a:lvl1pPr marL="0" indent="0">
              <a:buNone/>
              <a:defRPr/>
            </a:lvl1pPr>
            <a:lvl5pPr marL="0" indent="0">
              <a:spcAft>
                <a:spcPts val="0"/>
              </a:spcAft>
              <a:buNone/>
              <a:defRPr sz="1050" b="1">
                <a:solidFill>
                  <a:srgbClr val="0057B7"/>
                </a:solidFill>
              </a:defRPr>
            </a:lvl5pPr>
          </a:lstStyle>
          <a:p>
            <a:pPr lvl="4"/>
            <a:r>
              <a:rPr lang="et-EE"/>
              <a:t>Name Surname</a:t>
            </a:r>
          </a:p>
          <a:p>
            <a:pPr lvl="4"/>
            <a:r>
              <a:rPr lang="et-EE"/>
              <a:t>Partner</a:t>
            </a:r>
          </a:p>
        </p:txBody>
      </p:sp>
      <p:sp>
        <p:nvSpPr>
          <p:cNvPr id="24" name="Text Placeholder 13">
            <a:extLst>
              <a:ext uri="{FF2B5EF4-FFF2-40B4-BE49-F238E27FC236}">
                <a16:creationId xmlns:a16="http://schemas.microsoft.com/office/drawing/2014/main" id="{406810C2-C314-423E-B972-366B437BD7F7}"/>
              </a:ext>
            </a:extLst>
          </p:cNvPr>
          <p:cNvSpPr>
            <a:spLocks noGrp="1"/>
          </p:cNvSpPr>
          <p:nvPr>
            <p:ph type="body" sz="quarter" idx="33" hasCustomPrompt="1"/>
          </p:nvPr>
        </p:nvSpPr>
        <p:spPr>
          <a:xfrm>
            <a:off x="6774130" y="2801613"/>
            <a:ext cx="2182351" cy="493055"/>
          </a:xfrm>
        </p:spPr>
        <p:txBody>
          <a:bodyPr>
            <a:normAutofit/>
          </a:bodyPr>
          <a:lstStyle>
            <a:lvl1pPr marL="0" indent="0">
              <a:buNone/>
              <a:defRPr/>
            </a:lvl1pPr>
            <a:lvl5pPr marL="0" indent="0" algn="l">
              <a:lnSpc>
                <a:spcPct val="100000"/>
              </a:lnSpc>
              <a:spcAft>
                <a:spcPts val="0"/>
              </a:spcAft>
              <a:buNone/>
              <a:defRPr sz="1050"/>
            </a:lvl5pPr>
          </a:lstStyle>
          <a:p>
            <a:pPr lvl="4"/>
            <a:r>
              <a:rPr lang="et-EE"/>
              <a:t>Phone number</a:t>
            </a:r>
          </a:p>
          <a:p>
            <a:pPr lvl="4"/>
            <a:r>
              <a:rPr lang="et-EE"/>
              <a:t>E-mai</a:t>
            </a:r>
          </a:p>
        </p:txBody>
      </p:sp>
      <p:sp>
        <p:nvSpPr>
          <p:cNvPr id="25" name="Content Placeholder 2">
            <a:extLst>
              <a:ext uri="{FF2B5EF4-FFF2-40B4-BE49-F238E27FC236}">
                <a16:creationId xmlns:a16="http://schemas.microsoft.com/office/drawing/2014/main" id="{E0C02A46-DAD2-4164-A75A-F91E87C89FAE}"/>
              </a:ext>
            </a:extLst>
          </p:cNvPr>
          <p:cNvSpPr>
            <a:spLocks noGrp="1"/>
          </p:cNvSpPr>
          <p:nvPr>
            <p:ph sz="quarter" idx="34" hasCustomPrompt="1"/>
          </p:nvPr>
        </p:nvSpPr>
        <p:spPr>
          <a:xfrm>
            <a:off x="4446759" y="4740446"/>
            <a:ext cx="2182351" cy="320060"/>
          </a:xfrm>
        </p:spPr>
        <p:txBody>
          <a:bodyPr>
            <a:normAutofit/>
          </a:bodyPr>
          <a:lstStyle>
            <a:lvl1pPr marL="0" indent="0">
              <a:buNone/>
              <a:defRPr/>
            </a:lvl1pPr>
            <a:lvl5pPr marL="0" indent="0">
              <a:spcAft>
                <a:spcPts val="0"/>
              </a:spcAft>
              <a:buNone/>
              <a:defRPr sz="1050" b="1">
                <a:solidFill>
                  <a:srgbClr val="0057B7"/>
                </a:solidFill>
              </a:defRPr>
            </a:lvl5pPr>
          </a:lstStyle>
          <a:p>
            <a:pPr lvl="4"/>
            <a:r>
              <a:rPr lang="et-EE"/>
              <a:t>Name Surname</a:t>
            </a:r>
          </a:p>
          <a:p>
            <a:pPr lvl="4"/>
            <a:r>
              <a:rPr lang="et-EE"/>
              <a:t>Partner</a:t>
            </a:r>
          </a:p>
        </p:txBody>
      </p:sp>
      <p:sp>
        <p:nvSpPr>
          <p:cNvPr id="26" name="Text Placeholder 13">
            <a:extLst>
              <a:ext uri="{FF2B5EF4-FFF2-40B4-BE49-F238E27FC236}">
                <a16:creationId xmlns:a16="http://schemas.microsoft.com/office/drawing/2014/main" id="{54D84D2B-6EB9-4B5A-9A32-E795FEAFB4AB}"/>
              </a:ext>
            </a:extLst>
          </p:cNvPr>
          <p:cNvSpPr>
            <a:spLocks noGrp="1"/>
          </p:cNvSpPr>
          <p:nvPr>
            <p:ph type="body" sz="quarter" idx="35" hasCustomPrompt="1"/>
          </p:nvPr>
        </p:nvSpPr>
        <p:spPr>
          <a:xfrm>
            <a:off x="4446759" y="5060506"/>
            <a:ext cx="2182351" cy="493055"/>
          </a:xfrm>
        </p:spPr>
        <p:txBody>
          <a:bodyPr>
            <a:normAutofit/>
          </a:bodyPr>
          <a:lstStyle>
            <a:lvl1pPr marL="0" indent="0">
              <a:buNone/>
              <a:defRPr/>
            </a:lvl1pPr>
            <a:lvl5pPr marL="0" indent="0" algn="l">
              <a:lnSpc>
                <a:spcPct val="100000"/>
              </a:lnSpc>
              <a:spcAft>
                <a:spcPts val="0"/>
              </a:spcAft>
              <a:buNone/>
              <a:defRPr sz="1050"/>
            </a:lvl5pPr>
          </a:lstStyle>
          <a:p>
            <a:pPr lvl="4"/>
            <a:r>
              <a:rPr lang="et-EE"/>
              <a:t>Phone number</a:t>
            </a:r>
          </a:p>
          <a:p>
            <a:pPr lvl="4"/>
            <a:r>
              <a:rPr lang="et-EE"/>
              <a:t>E-mai</a:t>
            </a:r>
          </a:p>
        </p:txBody>
      </p:sp>
      <p:sp>
        <p:nvSpPr>
          <p:cNvPr id="27" name="Content Placeholder 2">
            <a:extLst>
              <a:ext uri="{FF2B5EF4-FFF2-40B4-BE49-F238E27FC236}">
                <a16:creationId xmlns:a16="http://schemas.microsoft.com/office/drawing/2014/main" id="{FD2AA9E1-948F-4048-925B-7262BC085D27}"/>
              </a:ext>
            </a:extLst>
          </p:cNvPr>
          <p:cNvSpPr>
            <a:spLocks noGrp="1"/>
          </p:cNvSpPr>
          <p:nvPr>
            <p:ph sz="quarter" idx="36" hasCustomPrompt="1"/>
          </p:nvPr>
        </p:nvSpPr>
        <p:spPr>
          <a:xfrm>
            <a:off x="8486988" y="4768246"/>
            <a:ext cx="2182351" cy="320060"/>
          </a:xfrm>
        </p:spPr>
        <p:txBody>
          <a:bodyPr>
            <a:normAutofit/>
          </a:bodyPr>
          <a:lstStyle>
            <a:lvl1pPr marL="0" indent="0">
              <a:buNone/>
              <a:defRPr/>
            </a:lvl1pPr>
            <a:lvl5pPr marL="0" indent="0">
              <a:spcAft>
                <a:spcPts val="0"/>
              </a:spcAft>
              <a:buNone/>
              <a:defRPr sz="1050" b="1">
                <a:solidFill>
                  <a:srgbClr val="0057B7"/>
                </a:solidFill>
              </a:defRPr>
            </a:lvl5pPr>
          </a:lstStyle>
          <a:p>
            <a:pPr lvl="4"/>
            <a:r>
              <a:rPr lang="et-EE"/>
              <a:t>Name Surname</a:t>
            </a:r>
          </a:p>
          <a:p>
            <a:pPr lvl="4"/>
            <a:r>
              <a:rPr lang="et-EE"/>
              <a:t>Partner</a:t>
            </a:r>
          </a:p>
        </p:txBody>
      </p:sp>
      <p:sp>
        <p:nvSpPr>
          <p:cNvPr id="28" name="Text Placeholder 13">
            <a:extLst>
              <a:ext uri="{FF2B5EF4-FFF2-40B4-BE49-F238E27FC236}">
                <a16:creationId xmlns:a16="http://schemas.microsoft.com/office/drawing/2014/main" id="{9C382F80-B0FE-49E9-AC53-1AB6A72AB07C}"/>
              </a:ext>
            </a:extLst>
          </p:cNvPr>
          <p:cNvSpPr>
            <a:spLocks noGrp="1"/>
          </p:cNvSpPr>
          <p:nvPr>
            <p:ph type="body" sz="quarter" idx="37" hasCustomPrompt="1"/>
          </p:nvPr>
        </p:nvSpPr>
        <p:spPr>
          <a:xfrm>
            <a:off x="8486988" y="5088306"/>
            <a:ext cx="2182351" cy="493055"/>
          </a:xfrm>
        </p:spPr>
        <p:txBody>
          <a:bodyPr>
            <a:normAutofit/>
          </a:bodyPr>
          <a:lstStyle>
            <a:lvl1pPr marL="0" indent="0">
              <a:buNone/>
              <a:defRPr/>
            </a:lvl1pPr>
            <a:lvl5pPr marL="0" indent="0" algn="l">
              <a:lnSpc>
                <a:spcPct val="100000"/>
              </a:lnSpc>
              <a:spcAft>
                <a:spcPts val="0"/>
              </a:spcAft>
              <a:buNone/>
              <a:defRPr sz="1050"/>
            </a:lvl5pPr>
          </a:lstStyle>
          <a:p>
            <a:pPr lvl="4"/>
            <a:r>
              <a:rPr lang="et-EE"/>
              <a:t>Phone number</a:t>
            </a:r>
          </a:p>
          <a:p>
            <a:pPr lvl="4"/>
            <a:r>
              <a:rPr lang="et-EE"/>
              <a:t>E-mai</a:t>
            </a:r>
          </a:p>
        </p:txBody>
      </p:sp>
    </p:spTree>
    <p:extLst>
      <p:ext uri="{BB962C8B-B14F-4D97-AF65-F5344CB8AC3E}">
        <p14:creationId xmlns:p14="http://schemas.microsoft.com/office/powerpoint/2010/main" val="22749135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lide_22">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3007" y="765702"/>
            <a:ext cx="2008887" cy="2509440"/>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1" name="Text Placeholder 19">
            <a:extLst>
              <a:ext uri="{FF2B5EF4-FFF2-40B4-BE49-F238E27FC236}">
                <a16:creationId xmlns:a16="http://schemas.microsoft.com/office/drawing/2014/main" id="{4FAA70F7-5103-7641-BF3A-5266571C9E9C}"/>
              </a:ext>
            </a:extLst>
          </p:cNvPr>
          <p:cNvSpPr>
            <a:spLocks noGrp="1"/>
          </p:cNvSpPr>
          <p:nvPr>
            <p:ph type="body" sz="quarter" idx="24" hasCustomPrompt="1"/>
          </p:nvPr>
        </p:nvSpPr>
        <p:spPr>
          <a:xfrm>
            <a:off x="1221887" y="2704535"/>
            <a:ext cx="2091467" cy="890196"/>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None/>
              <a:defRPr lang="en-GB" sz="105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GB" dirty="0"/>
              <a:t>Name Surname</a:t>
            </a:r>
            <a:endParaRPr lang="et-EE" dirty="0"/>
          </a:p>
          <a:p>
            <a:pPr lvl="0"/>
            <a:r>
              <a:rPr lang="et-EE" b="0" noProof="0" dirty="0" err="1"/>
              <a:t>Title</a:t>
            </a:r>
            <a:endParaRPr lang="et-EE" b="0" noProof="0" dirty="0"/>
          </a:p>
          <a:p>
            <a:pPr lvl="0"/>
            <a:r>
              <a:rPr lang="en-US" b="0" noProof="0" dirty="0"/>
              <a:t>Phone number</a:t>
            </a:r>
            <a:br>
              <a:rPr lang="en-US" b="0" noProof="0" dirty="0"/>
            </a:br>
            <a:r>
              <a:rPr lang="en-US" b="0" noProof="0" dirty="0"/>
              <a:t>E-mail</a:t>
            </a:r>
            <a:endParaRPr lang="en-GB" dirty="0"/>
          </a:p>
        </p:txBody>
      </p:sp>
      <p:sp>
        <p:nvSpPr>
          <p:cNvPr id="3" name="Text Placeholder 2">
            <a:extLst>
              <a:ext uri="{FF2B5EF4-FFF2-40B4-BE49-F238E27FC236}">
                <a16:creationId xmlns:a16="http://schemas.microsoft.com/office/drawing/2014/main" id="{E36A42B3-5503-2D45-BC22-EA92322AF8C1}"/>
              </a:ext>
            </a:extLst>
          </p:cNvPr>
          <p:cNvSpPr>
            <a:spLocks noGrp="1"/>
          </p:cNvSpPr>
          <p:nvPr>
            <p:ph type="body" sz="quarter" idx="26"/>
          </p:nvPr>
        </p:nvSpPr>
        <p:spPr>
          <a:xfrm>
            <a:off x="763007" y="3802244"/>
            <a:ext cx="2550347" cy="1899455"/>
          </a:xfrm>
          <a:prstGeom prst="rect">
            <a:avLst/>
          </a:prstGeom>
        </p:spPr>
        <p:txBody>
          <a:bodyPr/>
          <a:lstStyle>
            <a:lvl1pPr marL="0" indent="0">
              <a:buFontTx/>
              <a:buNone/>
              <a:defRPr sz="1200">
                <a:solidFill>
                  <a:schemeClr val="tx1"/>
                </a:solidFill>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6" name="Text Placeholder 2">
            <a:extLst>
              <a:ext uri="{FF2B5EF4-FFF2-40B4-BE49-F238E27FC236}">
                <a16:creationId xmlns:a16="http://schemas.microsoft.com/office/drawing/2014/main" id="{52764AC2-348F-41D8-A9A1-4E5B03AB20B1}"/>
              </a:ext>
            </a:extLst>
          </p:cNvPr>
          <p:cNvSpPr>
            <a:spLocks noGrp="1"/>
          </p:cNvSpPr>
          <p:nvPr>
            <p:ph idx="1"/>
          </p:nvPr>
        </p:nvSpPr>
        <p:spPr>
          <a:xfrm>
            <a:off x="3552817" y="789126"/>
            <a:ext cx="7876176" cy="49125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4603073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lide_23">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0020" y="1567915"/>
            <a:ext cx="1788940" cy="1962989"/>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7" name="Picture Placeholder 7">
            <a:extLst>
              <a:ext uri="{FF2B5EF4-FFF2-40B4-BE49-F238E27FC236}">
                <a16:creationId xmlns:a16="http://schemas.microsoft.com/office/drawing/2014/main" id="{8428A9A4-A150-CB47-B6B9-1B65E581D62C}"/>
              </a:ext>
            </a:extLst>
          </p:cNvPr>
          <p:cNvSpPr>
            <a:spLocks noGrp="1"/>
          </p:cNvSpPr>
          <p:nvPr>
            <p:ph type="pic" sz="quarter" idx="13" hasCustomPrompt="1"/>
          </p:nvPr>
        </p:nvSpPr>
        <p:spPr>
          <a:xfrm>
            <a:off x="760020" y="3734103"/>
            <a:ext cx="1788940" cy="1962989"/>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1" name="Title Placeholder 1">
            <a:extLst>
              <a:ext uri="{FF2B5EF4-FFF2-40B4-BE49-F238E27FC236}">
                <a16:creationId xmlns:a16="http://schemas.microsoft.com/office/drawing/2014/main" id="{A7947E38-E3AE-DF48-A4B8-63331432DE64}"/>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8" name="Text Placeholder 2">
            <a:extLst>
              <a:ext uri="{FF2B5EF4-FFF2-40B4-BE49-F238E27FC236}">
                <a16:creationId xmlns:a16="http://schemas.microsoft.com/office/drawing/2014/main" id="{1051B036-EA3A-4DBE-837F-8B19C44C4F13}"/>
              </a:ext>
            </a:extLst>
          </p:cNvPr>
          <p:cNvSpPr>
            <a:spLocks noGrp="1"/>
          </p:cNvSpPr>
          <p:nvPr>
            <p:ph idx="1"/>
          </p:nvPr>
        </p:nvSpPr>
        <p:spPr>
          <a:xfrm>
            <a:off x="2868930" y="1567915"/>
            <a:ext cx="8560062" cy="1962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
        <p:nvSpPr>
          <p:cNvPr id="10" name="Text Placeholder 2">
            <a:extLst>
              <a:ext uri="{FF2B5EF4-FFF2-40B4-BE49-F238E27FC236}">
                <a16:creationId xmlns:a16="http://schemas.microsoft.com/office/drawing/2014/main" id="{39263832-A463-46F3-94B0-F2626412501C}"/>
              </a:ext>
            </a:extLst>
          </p:cNvPr>
          <p:cNvSpPr>
            <a:spLocks noGrp="1"/>
          </p:cNvSpPr>
          <p:nvPr>
            <p:ph idx="14"/>
          </p:nvPr>
        </p:nvSpPr>
        <p:spPr>
          <a:xfrm>
            <a:off x="2868930" y="3749049"/>
            <a:ext cx="8560062" cy="1962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2184277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CC91BAF-7651-47F5-A3D1-57A07DB7EC32}"/>
              </a:ext>
            </a:extLst>
          </p:cNvPr>
          <p:cNvSpPr>
            <a:spLocks noGrp="1"/>
          </p:cNvSpPr>
          <p:nvPr>
            <p:ph type="pic" sz="quarter" idx="12" hasCustomPrompt="1"/>
          </p:nvPr>
        </p:nvSpPr>
        <p:spPr>
          <a:xfrm>
            <a:off x="763007" y="1080181"/>
            <a:ext cx="3312000" cy="3600000"/>
          </a:xfrm>
          <a:prstGeom prst="parallelogram">
            <a:avLst>
              <a:gd name="adj" fmla="val 8532"/>
            </a:avLst>
          </a:prstGeom>
          <a:solidFill>
            <a:schemeClr val="bg1"/>
          </a:solidFill>
          <a:effectLst/>
        </p:spPr>
        <p:txBody>
          <a:bodyPr lIns="0" tIns="0" rIns="0" bIns="0" anchor="ctr"/>
          <a:lstStyle>
            <a:lvl1pPr marL="0" indent="0" algn="ctr">
              <a:buFontTx/>
              <a:buNone/>
              <a:defRPr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5" name="Text Placeholder 2">
            <a:extLst>
              <a:ext uri="{FF2B5EF4-FFF2-40B4-BE49-F238E27FC236}">
                <a16:creationId xmlns:a16="http://schemas.microsoft.com/office/drawing/2014/main" id="{828A586B-D83E-4802-9C43-6CA9BE29C44D}"/>
              </a:ext>
            </a:extLst>
          </p:cNvPr>
          <p:cNvSpPr>
            <a:spLocks noGrp="1"/>
          </p:cNvSpPr>
          <p:nvPr>
            <p:ph type="body" sz="quarter" idx="53" hasCustomPrompt="1"/>
          </p:nvPr>
        </p:nvSpPr>
        <p:spPr>
          <a:xfrm>
            <a:off x="954000" y="4395600"/>
            <a:ext cx="3222000" cy="1576575"/>
          </a:xfrm>
          <a:prstGeom prst="parallelogram">
            <a:avLst>
              <a:gd name="adj" fmla="val 8041"/>
            </a:avLst>
          </a:prstGeom>
          <a:solidFill>
            <a:srgbClr val="0057B7"/>
          </a:solidFill>
        </p:spPr>
        <p:txBody>
          <a:bodyPr lIns="0" tIns="0" rIns="0" bIns="0" anchor="ctr" anchorCtr="0">
            <a:normAutofit/>
          </a:bodyPr>
          <a:lstStyle>
            <a:lvl1pPr marL="144000" indent="-144000" algn="l">
              <a:spcBef>
                <a:spcPts val="0"/>
              </a:spcBef>
              <a:spcAft>
                <a:spcPts val="0"/>
              </a:spcAft>
              <a:buClr>
                <a:schemeClr val="bg1"/>
              </a:buClr>
              <a:buFont typeface="Arial" panose="020B0604020202020204" pitchFamily="34" charset="0"/>
              <a:buChar char="•"/>
              <a:defRPr sz="1200">
                <a:solidFill>
                  <a:srgbClr val="FFFFFF"/>
                </a:solidFill>
              </a:defRPr>
            </a:lvl1pPr>
          </a:lstStyle>
          <a:p>
            <a:pPr lvl="0"/>
            <a:r>
              <a:rPr lang="et-EE" dirty="0"/>
              <a:t>…</a:t>
            </a:r>
          </a:p>
          <a:p>
            <a:pPr lvl="0"/>
            <a:r>
              <a:rPr lang="et-EE" dirty="0"/>
              <a:t>…</a:t>
            </a:r>
          </a:p>
          <a:p>
            <a:pPr lvl="0"/>
            <a:r>
              <a:rPr lang="et-EE" dirty="0"/>
              <a:t>…</a:t>
            </a:r>
            <a:r>
              <a:rPr lang="en-GB" dirty="0"/>
              <a:t>Click to edit</a:t>
            </a:r>
            <a:endParaRPr lang="en-EE" dirty="0"/>
          </a:p>
        </p:txBody>
      </p:sp>
      <p:sp>
        <p:nvSpPr>
          <p:cNvPr id="10" name="Text Placeholder 9">
            <a:extLst>
              <a:ext uri="{FF2B5EF4-FFF2-40B4-BE49-F238E27FC236}">
                <a16:creationId xmlns:a16="http://schemas.microsoft.com/office/drawing/2014/main" id="{551474A2-9F15-415F-9C2F-6C01164FD475}"/>
              </a:ext>
            </a:extLst>
          </p:cNvPr>
          <p:cNvSpPr>
            <a:spLocks noGrp="1"/>
          </p:cNvSpPr>
          <p:nvPr>
            <p:ph type="body" sz="quarter" idx="55" hasCustomPrompt="1"/>
          </p:nvPr>
        </p:nvSpPr>
        <p:spPr>
          <a:xfrm>
            <a:off x="4472676" y="1428168"/>
            <a:ext cx="7259637"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8" name="Text Placeholder 7">
            <a:extLst>
              <a:ext uri="{FF2B5EF4-FFF2-40B4-BE49-F238E27FC236}">
                <a16:creationId xmlns:a16="http://schemas.microsoft.com/office/drawing/2014/main" id="{E4F29E28-EB26-4667-A2C9-2B14B9D17AAF}"/>
              </a:ext>
            </a:extLst>
          </p:cNvPr>
          <p:cNvSpPr>
            <a:spLocks noGrp="1"/>
          </p:cNvSpPr>
          <p:nvPr>
            <p:ph type="body" sz="quarter" idx="57"/>
          </p:nvPr>
        </p:nvSpPr>
        <p:spPr>
          <a:xfrm>
            <a:off x="4471988" y="2228850"/>
            <a:ext cx="7259637" cy="3854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13" name="Text Placeholder 9">
            <a:extLst>
              <a:ext uri="{FF2B5EF4-FFF2-40B4-BE49-F238E27FC236}">
                <a16:creationId xmlns:a16="http://schemas.microsoft.com/office/drawing/2014/main" id="{11BABD50-C513-4598-9062-DAFD20015E55}"/>
              </a:ext>
            </a:extLst>
          </p:cNvPr>
          <p:cNvSpPr>
            <a:spLocks noGrp="1"/>
          </p:cNvSpPr>
          <p:nvPr>
            <p:ph type="body" sz="quarter" idx="58" hasCustomPrompt="1"/>
          </p:nvPr>
        </p:nvSpPr>
        <p:spPr>
          <a:xfrm>
            <a:off x="4471987" y="1104900"/>
            <a:ext cx="7259637" cy="295275"/>
          </a:xfrm>
        </p:spPr>
        <p:txBody>
          <a:bodyPr lIns="90000" tIns="0" rIns="0" bIns="0" anchor="ctr">
            <a:noAutofit/>
          </a:bodyPr>
          <a:lstStyle>
            <a:lvl1pPr marL="0" indent="0">
              <a:spcAft>
                <a:spcPts val="0"/>
              </a:spcAft>
              <a:buNone/>
              <a:defRPr sz="2200" b="1" spc="30" baseline="0">
                <a:solidFill>
                  <a:srgbClr val="0057B7"/>
                </a:solidFill>
              </a:defRPr>
            </a:lvl1pPr>
          </a:lstStyle>
          <a:p>
            <a:pPr lvl="0"/>
            <a:r>
              <a:rPr lang="en-US" noProof="0" dirty="0"/>
              <a:t>Name Surname</a:t>
            </a:r>
          </a:p>
        </p:txBody>
      </p:sp>
      <p:sp>
        <p:nvSpPr>
          <p:cNvPr id="14" name="Text Placeholder 9">
            <a:extLst>
              <a:ext uri="{FF2B5EF4-FFF2-40B4-BE49-F238E27FC236}">
                <a16:creationId xmlns:a16="http://schemas.microsoft.com/office/drawing/2014/main" id="{3DC711D2-29C1-42F5-8011-45EB3899B286}"/>
              </a:ext>
            </a:extLst>
          </p:cNvPr>
          <p:cNvSpPr>
            <a:spLocks noGrp="1"/>
          </p:cNvSpPr>
          <p:nvPr>
            <p:ph type="body" sz="quarter" idx="59" hasCustomPrompt="1"/>
          </p:nvPr>
        </p:nvSpPr>
        <p:spPr>
          <a:xfrm>
            <a:off x="4477845" y="1753573"/>
            <a:ext cx="7259637" cy="295275"/>
          </a:xfrm>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None/>
              <a:tabLst/>
              <a:defRPr/>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+372 665 1888 </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 </a:t>
            </a:r>
            <a:r>
              <a:rPr lang="et-EE" sz="1400" dirty="0" err="1">
                <a:solidFill>
                  <a:srgbClr val="0057B7"/>
                </a:solidFill>
                <a:effectLst/>
                <a:latin typeface="Arial" panose="020B0604020202020204" pitchFamily="34" charset="0"/>
                <a:ea typeface="Calibri" panose="020F0502020204030204" pitchFamily="34" charset="0"/>
                <a:cs typeface="Times New Roman" panose="02020603050405020304" pitchFamily="18" charset="0"/>
              </a:rPr>
              <a:t>name.surname</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@cobalt.legal</a:t>
            </a:r>
            <a:endParaRPr lang="en-GB" sz="1400" dirty="0">
              <a:solidFill>
                <a:srgbClr val="0057B7"/>
              </a:solidFill>
            </a:endParaRPr>
          </a:p>
        </p:txBody>
      </p:sp>
    </p:spTree>
    <p:extLst>
      <p:ext uri="{BB962C8B-B14F-4D97-AF65-F5344CB8AC3E}">
        <p14:creationId xmlns:p14="http://schemas.microsoft.com/office/powerpoint/2010/main" val="2994029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lide_19">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hasCustomPrompt="1"/>
          </p:nvPr>
        </p:nvSpPr>
        <p:spPr>
          <a:xfrm>
            <a:off x="4451177" y="2134490"/>
            <a:ext cx="6977776" cy="1763437"/>
          </a:xfrm>
          <a:prstGeom prst="rect">
            <a:avLst/>
          </a:prstGeom>
        </p:spPr>
        <p:txBody>
          <a:bodyPr/>
          <a:lstStyle>
            <a:lvl1pPr marL="0" indent="0" algn="just">
              <a:lnSpc>
                <a:spcPct val="100000"/>
              </a:lnSpc>
              <a:spcBef>
                <a:spcPts val="600"/>
              </a:spcBef>
              <a:buNone/>
              <a:defRPr sz="1400" spc="6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noProof="0" dirty="0"/>
              <a:t>Text</a:t>
            </a:r>
            <a:endParaRPr lang="la-Latn" noProof="0" dirty="0"/>
          </a:p>
        </p:txBody>
      </p:sp>
      <p:sp>
        <p:nvSpPr>
          <p:cNvPr id="11" name="Picture Placeholder 7">
            <a:extLst>
              <a:ext uri="{FF2B5EF4-FFF2-40B4-BE49-F238E27FC236}">
                <a16:creationId xmlns:a16="http://schemas.microsoft.com/office/drawing/2014/main" id="{709D3EC8-B3C6-446A-8263-56830DE895B5}"/>
              </a:ext>
            </a:extLst>
          </p:cNvPr>
          <p:cNvSpPr>
            <a:spLocks noGrp="1"/>
          </p:cNvSpPr>
          <p:nvPr>
            <p:ph type="pic" sz="quarter" idx="12" hasCustomPrompt="1"/>
          </p:nvPr>
        </p:nvSpPr>
        <p:spPr>
          <a:xfrm>
            <a:off x="763007" y="1080000"/>
            <a:ext cx="3348000" cy="4176000"/>
          </a:xfrm>
          <a:prstGeom prst="parallelogram">
            <a:avLst>
              <a:gd name="adj" fmla="val 8532"/>
            </a:avLst>
          </a:prstGeom>
          <a:solidFill>
            <a:schemeClr val="bg1"/>
          </a:solidFill>
          <a:effectLst/>
        </p:spPr>
        <p:txBody>
          <a:bodyPr vert="horz" lIns="0" tIns="0" rIns="0" bIns="0" rtlCol="0" anchor="ctr">
            <a:normAutofit/>
          </a:bodyPr>
          <a:lstStyle>
            <a:lvl1pPr>
              <a:defRPr lang="en-EE" sz="1400" b="0" dirty="0"/>
            </a:lvl1pPr>
          </a:lstStyle>
          <a:p>
            <a:pPr marL="0" lvl="0" indent="0" algn="ctr">
              <a:buFontTx/>
              <a:buNone/>
            </a:pPr>
            <a:r>
              <a:rPr lang="en-EE" dirty="0"/>
              <a:t>Drag and drop</a:t>
            </a:r>
          </a:p>
        </p:txBody>
      </p:sp>
      <p:sp>
        <p:nvSpPr>
          <p:cNvPr id="9" name="Text Placeholder 9">
            <a:extLst>
              <a:ext uri="{FF2B5EF4-FFF2-40B4-BE49-F238E27FC236}">
                <a16:creationId xmlns:a16="http://schemas.microsoft.com/office/drawing/2014/main" id="{D668D2D0-CE25-474A-A65E-A61C8549DE78}"/>
              </a:ext>
            </a:extLst>
          </p:cNvPr>
          <p:cNvSpPr>
            <a:spLocks noGrp="1"/>
          </p:cNvSpPr>
          <p:nvPr>
            <p:ph type="body" sz="quarter" idx="58" hasCustomPrompt="1"/>
          </p:nvPr>
        </p:nvSpPr>
        <p:spPr>
          <a:xfrm>
            <a:off x="4471988" y="1104900"/>
            <a:ext cx="6977776" cy="295275"/>
          </a:xfrm>
        </p:spPr>
        <p:txBody>
          <a:bodyPr lIns="90000" tIns="0" rIns="0" bIns="0" anchor="ctr">
            <a:noAutofit/>
          </a:bodyPr>
          <a:lstStyle>
            <a:lvl1pPr marL="0" indent="0">
              <a:spcAft>
                <a:spcPts val="0"/>
              </a:spcAft>
              <a:buNone/>
              <a:defRPr sz="2200" b="1" spc="30" baseline="0">
                <a:solidFill>
                  <a:srgbClr val="0057B7"/>
                </a:solidFill>
              </a:defRPr>
            </a:lvl1pPr>
          </a:lstStyle>
          <a:p>
            <a:pPr lvl="0"/>
            <a:r>
              <a:rPr lang="en-US" noProof="0" dirty="0"/>
              <a:t>Name Surname</a:t>
            </a:r>
          </a:p>
        </p:txBody>
      </p:sp>
      <p:sp>
        <p:nvSpPr>
          <p:cNvPr id="10" name="Text Placeholder 9">
            <a:extLst>
              <a:ext uri="{FF2B5EF4-FFF2-40B4-BE49-F238E27FC236}">
                <a16:creationId xmlns:a16="http://schemas.microsoft.com/office/drawing/2014/main" id="{848351CF-FE1C-4917-B534-E4E74EBD5BF9}"/>
              </a:ext>
            </a:extLst>
          </p:cNvPr>
          <p:cNvSpPr>
            <a:spLocks noGrp="1"/>
          </p:cNvSpPr>
          <p:nvPr>
            <p:ph type="body" sz="quarter" idx="55" hasCustomPrompt="1"/>
          </p:nvPr>
        </p:nvSpPr>
        <p:spPr>
          <a:xfrm>
            <a:off x="4472677" y="1428168"/>
            <a:ext cx="6977776"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12" name="Text Placeholder 9">
            <a:extLst>
              <a:ext uri="{FF2B5EF4-FFF2-40B4-BE49-F238E27FC236}">
                <a16:creationId xmlns:a16="http://schemas.microsoft.com/office/drawing/2014/main" id="{7C1B08C0-E6A5-451C-A173-AF676BFF4150}"/>
              </a:ext>
            </a:extLst>
          </p:cNvPr>
          <p:cNvSpPr>
            <a:spLocks noGrp="1"/>
          </p:cNvSpPr>
          <p:nvPr>
            <p:ph type="body" sz="quarter" idx="59" hasCustomPrompt="1"/>
          </p:nvPr>
        </p:nvSpPr>
        <p:spPr>
          <a:xfrm>
            <a:off x="4477846" y="1753573"/>
            <a:ext cx="6977776" cy="295275"/>
          </a:xfrm>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None/>
              <a:tabLst/>
              <a:defRPr/>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+372 665 1888 </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 </a:t>
            </a:r>
            <a:r>
              <a:rPr lang="et-EE" sz="1400" dirty="0" err="1">
                <a:solidFill>
                  <a:srgbClr val="0057B7"/>
                </a:solidFill>
                <a:effectLst/>
                <a:latin typeface="Arial" panose="020B0604020202020204" pitchFamily="34" charset="0"/>
                <a:ea typeface="Calibri" panose="020F0502020204030204" pitchFamily="34" charset="0"/>
                <a:cs typeface="Times New Roman" panose="02020603050405020304" pitchFamily="18" charset="0"/>
              </a:rPr>
              <a:t>name.surname</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@cobalt.legal</a:t>
            </a:r>
            <a:endParaRPr lang="en-GB" sz="1400" dirty="0">
              <a:solidFill>
                <a:srgbClr val="0057B7"/>
              </a:solidFill>
            </a:endParaRPr>
          </a:p>
        </p:txBody>
      </p:sp>
      <p:sp>
        <p:nvSpPr>
          <p:cNvPr id="13" name="Freeform 10">
            <a:extLst>
              <a:ext uri="{FF2B5EF4-FFF2-40B4-BE49-F238E27FC236}">
                <a16:creationId xmlns:a16="http://schemas.microsoft.com/office/drawing/2014/main" id="{4AB86E3C-AC83-4FFA-A486-134AA68E702F}"/>
              </a:ext>
            </a:extLst>
          </p:cNvPr>
          <p:cNvSpPr/>
          <p:nvPr userDrawn="1"/>
        </p:nvSpPr>
        <p:spPr>
          <a:xfrm>
            <a:off x="4348065" y="3983569"/>
            <a:ext cx="7080888" cy="1358073"/>
          </a:xfrm>
          <a:custGeom>
            <a:avLst/>
            <a:gdLst>
              <a:gd name="connsiteX0" fmla="*/ 97279 w 6754372"/>
              <a:gd name="connsiteY0" fmla="*/ 0 h 1358073"/>
              <a:gd name="connsiteX1" fmla="*/ 6754372 w 6754372"/>
              <a:gd name="connsiteY1" fmla="*/ 0 h 1358073"/>
              <a:gd name="connsiteX2" fmla="*/ 6754372 w 6754372"/>
              <a:gd name="connsiteY2" fmla="*/ 1358073 h 1358073"/>
              <a:gd name="connsiteX3" fmla="*/ 0 w 6754372"/>
              <a:gd name="connsiteY3" fmla="*/ 1358073 h 1358073"/>
              <a:gd name="connsiteX4" fmla="*/ 97279 w 6754372"/>
              <a:gd name="connsiteY4" fmla="*/ 0 h 1358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372" h="1358073">
                <a:moveTo>
                  <a:pt x="97279" y="0"/>
                </a:moveTo>
                <a:lnTo>
                  <a:pt x="6754372" y="0"/>
                </a:lnTo>
                <a:lnTo>
                  <a:pt x="6754372" y="1358073"/>
                </a:lnTo>
                <a:lnTo>
                  <a:pt x="0" y="1358073"/>
                </a:lnTo>
                <a:lnTo>
                  <a:pt x="97279" y="0"/>
                </a:lnTo>
                <a:close/>
              </a:path>
            </a:pathLst>
          </a:custGeom>
          <a:solidFill>
            <a:srgbClr val="0057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EE" dirty="0"/>
          </a:p>
        </p:txBody>
      </p:sp>
      <p:sp>
        <p:nvSpPr>
          <p:cNvPr id="19" name="Text Placeholder 9">
            <a:extLst>
              <a:ext uri="{FF2B5EF4-FFF2-40B4-BE49-F238E27FC236}">
                <a16:creationId xmlns:a16="http://schemas.microsoft.com/office/drawing/2014/main" id="{03BF54C1-C7A5-41C7-9684-B5990B631FBA}"/>
              </a:ext>
            </a:extLst>
          </p:cNvPr>
          <p:cNvSpPr>
            <a:spLocks noGrp="1"/>
          </p:cNvSpPr>
          <p:nvPr>
            <p:ph type="body" sz="quarter" idx="60" hasCustomPrompt="1"/>
          </p:nvPr>
        </p:nvSpPr>
        <p:spPr>
          <a:xfrm>
            <a:off x="4471988" y="4042081"/>
            <a:ext cx="6836714" cy="1223250"/>
          </a:xfrm>
        </p:spPr>
        <p:txBody>
          <a:bodyPr tIns="0" rIns="0" bIns="0" anchor="ctr">
            <a:normAutofit/>
          </a:bodyPr>
          <a:lstStyle>
            <a:lvl1pPr marL="0" indent="0">
              <a:lnSpc>
                <a:spcPct val="100000"/>
              </a:lnSpc>
              <a:spcAft>
                <a:spcPts val="0"/>
              </a:spcAft>
              <a:buNone/>
              <a:defRPr sz="1400" b="0" spc="30" baseline="0">
                <a:solidFill>
                  <a:srgbClr val="FFFFFF"/>
                </a:solidFill>
              </a:defRPr>
            </a:lvl1pPr>
          </a:lstStyle>
          <a:p>
            <a:pPr lvl="0"/>
            <a:r>
              <a:rPr lang="et-EE" noProof="0" dirty="0"/>
              <a:t>Text ……</a:t>
            </a:r>
            <a:endParaRPr lang="en-US" noProof="0" dirty="0"/>
          </a:p>
        </p:txBody>
      </p:sp>
    </p:spTree>
    <p:extLst>
      <p:ext uri="{BB962C8B-B14F-4D97-AF65-F5344CB8AC3E}">
        <p14:creationId xmlns:p14="http://schemas.microsoft.com/office/powerpoint/2010/main" val="3675613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Slide_27">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Picture Placeholder 7">
            <a:extLst>
              <a:ext uri="{FF2B5EF4-FFF2-40B4-BE49-F238E27FC236}">
                <a16:creationId xmlns:a16="http://schemas.microsoft.com/office/drawing/2014/main" id="{0EDCE363-1B7D-447E-90C7-CE3C7A1FC079}"/>
              </a:ext>
            </a:extLst>
          </p:cNvPr>
          <p:cNvSpPr>
            <a:spLocks noGrp="1"/>
          </p:cNvSpPr>
          <p:nvPr>
            <p:ph type="pic" sz="quarter" idx="12" hasCustomPrompt="1"/>
          </p:nvPr>
        </p:nvSpPr>
        <p:spPr>
          <a:xfrm>
            <a:off x="4191213" y="1632662"/>
            <a:ext cx="3809574" cy="3592676"/>
          </a:xfrm>
          <a:prstGeom prst="parallelogram">
            <a:avLst>
              <a:gd name="adj" fmla="val 7234"/>
            </a:avLst>
          </a:prstGeom>
          <a:solidFill>
            <a:schemeClr val="bg1"/>
          </a:solidFill>
          <a:effectLst/>
        </p:spPr>
        <p:txBody>
          <a:bodyPr anchor="ctr"/>
          <a:lstStyle>
            <a:lvl1pPr marL="0" indent="0" algn="ctr">
              <a:buNone/>
              <a:defRPr sz="1400" b="1">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0" name="Text Placeholder 19">
            <a:extLst>
              <a:ext uri="{FF2B5EF4-FFF2-40B4-BE49-F238E27FC236}">
                <a16:creationId xmlns:a16="http://schemas.microsoft.com/office/drawing/2014/main" id="{5117B55C-FDB0-429F-9564-D1620DD52890}"/>
              </a:ext>
            </a:extLst>
          </p:cNvPr>
          <p:cNvSpPr>
            <a:spLocks noGrp="1"/>
          </p:cNvSpPr>
          <p:nvPr>
            <p:ph type="body" sz="quarter" idx="24" hasCustomPrompt="1"/>
          </p:nvPr>
        </p:nvSpPr>
        <p:spPr>
          <a:xfrm>
            <a:off x="6096000" y="4429943"/>
            <a:ext cx="2398514" cy="1152000"/>
          </a:xfrm>
          <a:prstGeom prst="rect">
            <a:avLst/>
          </a:prstGeom>
          <a:solidFill>
            <a:srgbClr val="0057B7"/>
          </a:solidFill>
        </p:spPr>
        <p:txBody>
          <a:bodyPr lIns="216000" tIns="180000" rIns="108000" bIns="108000" anchor="t" anchorCtr="0"/>
          <a:lstStyle>
            <a:lvl1pPr marL="0" indent="0" algn="l" defTabSz="914400" rtl="0" eaLnBrk="1" latinLnBrk="0" hangingPunct="1">
              <a:lnSpc>
                <a:spcPct val="100000"/>
              </a:lnSpc>
              <a:spcBef>
                <a:spcPct val="0"/>
              </a:spcBef>
              <a:spcAft>
                <a:spcPts val="0"/>
              </a:spcAft>
              <a:buFont typeface="Arial" panose="020B0604020202020204" pitchFamily="34" charset="0"/>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GB" dirty="0"/>
              <a:t>Name Surname</a:t>
            </a:r>
            <a:br>
              <a:rPr lang="en-GB" dirty="0"/>
            </a:br>
            <a:r>
              <a:rPr lang="en-GB" dirty="0"/>
              <a:t>Phone number</a:t>
            </a:r>
            <a:br>
              <a:rPr lang="en-GB" dirty="0"/>
            </a:br>
            <a:r>
              <a:rPr lang="en-GB" dirty="0"/>
              <a:t>E-mail</a:t>
            </a:r>
          </a:p>
        </p:txBody>
      </p:sp>
    </p:spTree>
    <p:extLst>
      <p:ext uri="{BB962C8B-B14F-4D97-AF65-F5344CB8AC3E}">
        <p14:creationId xmlns:p14="http://schemas.microsoft.com/office/powerpoint/2010/main" val="17360524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Slide_27">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7" name="Picture Placeholder 7">
            <a:extLst>
              <a:ext uri="{FF2B5EF4-FFF2-40B4-BE49-F238E27FC236}">
                <a16:creationId xmlns:a16="http://schemas.microsoft.com/office/drawing/2014/main" id="{8CCE8E9C-9D72-405B-8B5A-B91B00FE476B}"/>
              </a:ext>
            </a:extLst>
          </p:cNvPr>
          <p:cNvSpPr>
            <a:spLocks noGrp="1"/>
          </p:cNvSpPr>
          <p:nvPr>
            <p:ph type="pic" sz="quarter" idx="12" hasCustomPrompt="1"/>
          </p:nvPr>
        </p:nvSpPr>
        <p:spPr>
          <a:xfrm>
            <a:off x="2266120" y="2030801"/>
            <a:ext cx="2876163" cy="2712409"/>
          </a:xfrm>
          <a:prstGeom prst="parallelogram">
            <a:avLst>
              <a:gd name="adj" fmla="val 7234"/>
            </a:avLst>
          </a:prstGeom>
          <a:solidFill>
            <a:schemeClr val="bg1"/>
          </a:solidFill>
          <a:effectLst/>
        </p:spPr>
        <p:txBody>
          <a:bodyPr anchor="ctr"/>
          <a:lstStyle>
            <a:lvl1pPr marL="0" indent="0" algn="ctr">
              <a:buNone/>
              <a:defRPr sz="1400" b="1">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 name="Text Placeholder 19">
            <a:extLst>
              <a:ext uri="{FF2B5EF4-FFF2-40B4-BE49-F238E27FC236}">
                <a16:creationId xmlns:a16="http://schemas.microsoft.com/office/drawing/2014/main" id="{508FF026-426E-4036-AC12-73A0FD05505A}"/>
              </a:ext>
            </a:extLst>
          </p:cNvPr>
          <p:cNvSpPr>
            <a:spLocks noGrp="1"/>
          </p:cNvSpPr>
          <p:nvPr>
            <p:ph type="body" sz="quarter" idx="24" hasCustomPrompt="1"/>
          </p:nvPr>
        </p:nvSpPr>
        <p:spPr>
          <a:xfrm>
            <a:off x="3204534" y="4136706"/>
            <a:ext cx="2398514" cy="1152000"/>
          </a:xfrm>
          <a:prstGeom prst="rect">
            <a:avLst/>
          </a:prstGeom>
          <a:solidFill>
            <a:srgbClr val="0057B7"/>
          </a:solidFill>
        </p:spPr>
        <p:txBody>
          <a:bodyPr lIns="216000" tIns="180000" rIns="108000" bIns="108000" anchor="t" anchorCtr="0"/>
          <a:lstStyle>
            <a:lvl1pPr marL="0" indent="0" algn="l" defTabSz="914400" rtl="0" eaLnBrk="1" latinLnBrk="0" hangingPunct="1">
              <a:lnSpc>
                <a:spcPct val="100000"/>
              </a:lnSpc>
              <a:spcBef>
                <a:spcPct val="0"/>
              </a:spcBef>
              <a:spcAft>
                <a:spcPts val="0"/>
              </a:spcAft>
              <a:buFont typeface="Arial" panose="020B0604020202020204" pitchFamily="34" charset="0"/>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GB" dirty="0"/>
              <a:t>Name Surname</a:t>
            </a:r>
            <a:br>
              <a:rPr lang="en-GB" dirty="0"/>
            </a:br>
            <a:r>
              <a:rPr lang="en-GB" dirty="0"/>
              <a:t>Phone number</a:t>
            </a:r>
            <a:br>
              <a:rPr lang="en-GB" dirty="0"/>
            </a:br>
            <a:r>
              <a:rPr lang="en-GB" dirty="0"/>
              <a:t>E-mail</a:t>
            </a:r>
          </a:p>
        </p:txBody>
      </p:sp>
      <p:sp>
        <p:nvSpPr>
          <p:cNvPr id="9" name="Picture Placeholder 7">
            <a:extLst>
              <a:ext uri="{FF2B5EF4-FFF2-40B4-BE49-F238E27FC236}">
                <a16:creationId xmlns:a16="http://schemas.microsoft.com/office/drawing/2014/main" id="{7429D47A-320B-4DF4-836D-28243BA6C129}"/>
              </a:ext>
            </a:extLst>
          </p:cNvPr>
          <p:cNvSpPr>
            <a:spLocks noGrp="1"/>
          </p:cNvSpPr>
          <p:nvPr>
            <p:ph type="pic" sz="quarter" idx="25" hasCustomPrompt="1"/>
          </p:nvPr>
        </p:nvSpPr>
        <p:spPr>
          <a:xfrm>
            <a:off x="6588950" y="2030801"/>
            <a:ext cx="2876163" cy="2712409"/>
          </a:xfrm>
          <a:prstGeom prst="parallelogram">
            <a:avLst>
              <a:gd name="adj" fmla="val 7234"/>
            </a:avLst>
          </a:prstGeom>
          <a:solidFill>
            <a:schemeClr val="bg1"/>
          </a:solidFill>
          <a:effectLst/>
        </p:spPr>
        <p:txBody>
          <a:bodyPr anchor="ctr"/>
          <a:lstStyle>
            <a:lvl1pPr marL="0" indent="0" algn="ctr">
              <a:buNone/>
              <a:defRPr sz="1400" b="1">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1" name="Text Placeholder 19">
            <a:extLst>
              <a:ext uri="{FF2B5EF4-FFF2-40B4-BE49-F238E27FC236}">
                <a16:creationId xmlns:a16="http://schemas.microsoft.com/office/drawing/2014/main" id="{193BA370-F316-47A3-805D-98CC26F22983}"/>
              </a:ext>
            </a:extLst>
          </p:cNvPr>
          <p:cNvSpPr>
            <a:spLocks noGrp="1"/>
          </p:cNvSpPr>
          <p:nvPr>
            <p:ph type="body" sz="quarter" idx="26" hasCustomPrompt="1"/>
          </p:nvPr>
        </p:nvSpPr>
        <p:spPr>
          <a:xfrm>
            <a:off x="7527364" y="4136706"/>
            <a:ext cx="2398514" cy="1152000"/>
          </a:xfrm>
          <a:prstGeom prst="rect">
            <a:avLst/>
          </a:prstGeom>
          <a:solidFill>
            <a:srgbClr val="0057B7"/>
          </a:solidFill>
        </p:spPr>
        <p:txBody>
          <a:bodyPr lIns="216000" tIns="180000" rIns="108000" bIns="108000" anchor="t" anchorCtr="0"/>
          <a:lstStyle>
            <a:lvl1pPr marL="0" indent="0" algn="l" defTabSz="914400" rtl="0" eaLnBrk="1" latinLnBrk="0" hangingPunct="1">
              <a:lnSpc>
                <a:spcPct val="100000"/>
              </a:lnSpc>
              <a:spcBef>
                <a:spcPct val="0"/>
              </a:spcBef>
              <a:spcAft>
                <a:spcPts val="0"/>
              </a:spcAft>
              <a:buFont typeface="Arial" panose="020B0604020202020204" pitchFamily="34" charset="0"/>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GB" dirty="0"/>
              <a:t>Name Surname</a:t>
            </a:r>
            <a:br>
              <a:rPr lang="en-GB" dirty="0"/>
            </a:br>
            <a:r>
              <a:rPr lang="en-GB" dirty="0"/>
              <a:t>Phone number</a:t>
            </a:r>
            <a:br>
              <a:rPr lang="en-GB" dirty="0"/>
            </a:br>
            <a:r>
              <a:rPr lang="en-GB" dirty="0"/>
              <a:t>E-mail</a:t>
            </a:r>
          </a:p>
        </p:txBody>
      </p:sp>
    </p:spTree>
    <p:extLst>
      <p:ext uri="{BB962C8B-B14F-4D97-AF65-F5344CB8AC3E}">
        <p14:creationId xmlns:p14="http://schemas.microsoft.com/office/powerpoint/2010/main" val="41880854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lide_27">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Picture Placeholder 7">
            <a:extLst>
              <a:ext uri="{FF2B5EF4-FFF2-40B4-BE49-F238E27FC236}">
                <a16:creationId xmlns:a16="http://schemas.microsoft.com/office/drawing/2014/main" id="{C2906AE3-950A-4606-8F4C-AC9A7CD8184F}"/>
              </a:ext>
            </a:extLst>
          </p:cNvPr>
          <p:cNvSpPr>
            <a:spLocks noGrp="1"/>
          </p:cNvSpPr>
          <p:nvPr>
            <p:ph type="pic" sz="quarter" idx="12" hasCustomPrompt="1"/>
          </p:nvPr>
        </p:nvSpPr>
        <p:spPr>
          <a:xfrm>
            <a:off x="748342" y="2030801"/>
            <a:ext cx="2876163" cy="2712409"/>
          </a:xfrm>
          <a:prstGeom prst="parallelogram">
            <a:avLst>
              <a:gd name="adj" fmla="val 7234"/>
            </a:avLst>
          </a:prstGeom>
          <a:solidFill>
            <a:schemeClr val="bg1"/>
          </a:solidFill>
          <a:effectLst/>
        </p:spPr>
        <p:txBody>
          <a:bodyPr anchor="ctr"/>
          <a:lstStyle>
            <a:lvl1pPr marL="0" indent="0" algn="ctr">
              <a:buNone/>
              <a:defRPr sz="1400" b="1">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1" name="Text Placeholder 19">
            <a:extLst>
              <a:ext uri="{FF2B5EF4-FFF2-40B4-BE49-F238E27FC236}">
                <a16:creationId xmlns:a16="http://schemas.microsoft.com/office/drawing/2014/main" id="{7C48ABA8-BB00-4DC4-AD9F-F8A9EB5F4E1C}"/>
              </a:ext>
            </a:extLst>
          </p:cNvPr>
          <p:cNvSpPr>
            <a:spLocks noGrp="1"/>
          </p:cNvSpPr>
          <p:nvPr>
            <p:ph type="body" sz="quarter" idx="24" hasCustomPrompt="1"/>
          </p:nvPr>
        </p:nvSpPr>
        <p:spPr>
          <a:xfrm>
            <a:off x="1686756" y="4136706"/>
            <a:ext cx="2398514" cy="1152000"/>
          </a:xfrm>
          <a:prstGeom prst="rect">
            <a:avLst/>
          </a:prstGeom>
          <a:solidFill>
            <a:srgbClr val="0057B7"/>
          </a:solidFill>
        </p:spPr>
        <p:txBody>
          <a:bodyPr lIns="216000" tIns="180000" rIns="108000" bIns="108000" anchor="t" anchorCtr="0"/>
          <a:lstStyle>
            <a:lvl1pPr marL="0" indent="0" algn="l" defTabSz="914400" rtl="0" eaLnBrk="1" latinLnBrk="0" hangingPunct="1">
              <a:lnSpc>
                <a:spcPct val="100000"/>
              </a:lnSpc>
              <a:spcBef>
                <a:spcPct val="0"/>
              </a:spcBef>
              <a:spcAft>
                <a:spcPts val="0"/>
              </a:spcAft>
              <a:buFont typeface="Arial" panose="020B0604020202020204" pitchFamily="34" charset="0"/>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GB" dirty="0"/>
              <a:t>Name Surname</a:t>
            </a:r>
            <a:br>
              <a:rPr lang="en-GB" dirty="0"/>
            </a:br>
            <a:r>
              <a:rPr lang="en-GB" dirty="0"/>
              <a:t>Phone number</a:t>
            </a:r>
            <a:br>
              <a:rPr lang="en-GB" dirty="0"/>
            </a:br>
            <a:r>
              <a:rPr lang="en-GB" dirty="0"/>
              <a:t>E-mail</a:t>
            </a:r>
          </a:p>
        </p:txBody>
      </p:sp>
      <p:sp>
        <p:nvSpPr>
          <p:cNvPr id="14" name="Picture Placeholder 7">
            <a:extLst>
              <a:ext uri="{FF2B5EF4-FFF2-40B4-BE49-F238E27FC236}">
                <a16:creationId xmlns:a16="http://schemas.microsoft.com/office/drawing/2014/main" id="{C4987992-3B3A-4ACD-A3B2-4AF3F1590114}"/>
              </a:ext>
            </a:extLst>
          </p:cNvPr>
          <p:cNvSpPr>
            <a:spLocks noGrp="1"/>
          </p:cNvSpPr>
          <p:nvPr>
            <p:ph type="pic" sz="quarter" idx="25" hasCustomPrompt="1"/>
          </p:nvPr>
        </p:nvSpPr>
        <p:spPr>
          <a:xfrm>
            <a:off x="4441252" y="2030801"/>
            <a:ext cx="2876163" cy="271240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1" dirty="0"/>
            </a:lvl1pPr>
          </a:lstStyle>
          <a:p>
            <a:pPr marL="0" lvl="0" indent="0" algn="ctr">
              <a:buNone/>
            </a:pPr>
            <a:r>
              <a:rPr lang="en-EE" dirty="0"/>
              <a:t>Drag and drop</a:t>
            </a:r>
          </a:p>
        </p:txBody>
      </p:sp>
      <p:sp>
        <p:nvSpPr>
          <p:cNvPr id="16" name="Text Placeholder 19">
            <a:extLst>
              <a:ext uri="{FF2B5EF4-FFF2-40B4-BE49-F238E27FC236}">
                <a16:creationId xmlns:a16="http://schemas.microsoft.com/office/drawing/2014/main" id="{A4792B72-4002-4AAA-9B7B-086F302CE26F}"/>
              </a:ext>
            </a:extLst>
          </p:cNvPr>
          <p:cNvSpPr>
            <a:spLocks noGrp="1"/>
          </p:cNvSpPr>
          <p:nvPr>
            <p:ph type="body" sz="quarter" idx="26" hasCustomPrompt="1"/>
          </p:nvPr>
        </p:nvSpPr>
        <p:spPr>
          <a:xfrm>
            <a:off x="5379666" y="4136706"/>
            <a:ext cx="2398514" cy="1152000"/>
          </a:xfrm>
          <a:prstGeom prst="rect">
            <a:avLst/>
          </a:prstGeom>
          <a:solidFill>
            <a:srgbClr val="0057B7"/>
          </a:solidFill>
        </p:spPr>
        <p:txBody>
          <a:bodyPr vert="horz" lIns="216000" tIns="180000" rIns="108000" bIns="108000" rtlCol="0" anchor="t" anchorCtr="0">
            <a:normAutofit/>
          </a:bodyPr>
          <a:lstStyle>
            <a:lvl1pPr>
              <a:spcAft>
                <a:spcPts val="0"/>
              </a:spcAft>
              <a:defRPr lang="en-GB" sz="1200" b="1" i="0" dirty="0">
                <a:solidFill>
                  <a:schemeClr val="bg1"/>
                </a:solidFill>
                <a:ea typeface="Roboto" panose="02000000000000000000" pitchFamily="2" charset="0"/>
              </a:defRPr>
            </a:lvl1pPr>
          </a:lstStyle>
          <a:p>
            <a:pPr marL="0" lvl="0" indent="0">
              <a:lnSpc>
                <a:spcPct val="100000"/>
              </a:lnSpc>
              <a:spcBef>
                <a:spcPct val="0"/>
              </a:spcBef>
              <a:buNone/>
            </a:pPr>
            <a:r>
              <a:rPr lang="en-GB" dirty="0"/>
              <a:t>Name Surname</a:t>
            </a:r>
            <a:br>
              <a:rPr lang="en-GB" dirty="0"/>
            </a:br>
            <a:r>
              <a:rPr lang="en-GB" dirty="0"/>
              <a:t>Phone number</a:t>
            </a:r>
            <a:br>
              <a:rPr lang="en-GB" dirty="0"/>
            </a:br>
            <a:r>
              <a:rPr lang="en-GB" dirty="0"/>
              <a:t>E-mail</a:t>
            </a:r>
          </a:p>
        </p:txBody>
      </p:sp>
      <p:sp>
        <p:nvSpPr>
          <p:cNvPr id="17" name="Picture Placeholder 7">
            <a:extLst>
              <a:ext uri="{FF2B5EF4-FFF2-40B4-BE49-F238E27FC236}">
                <a16:creationId xmlns:a16="http://schemas.microsoft.com/office/drawing/2014/main" id="{74343153-677A-42A7-AA3E-A39BC9F8CA5B}"/>
              </a:ext>
            </a:extLst>
          </p:cNvPr>
          <p:cNvSpPr>
            <a:spLocks noGrp="1"/>
          </p:cNvSpPr>
          <p:nvPr>
            <p:ph type="pic" sz="quarter" idx="27" hasCustomPrompt="1"/>
          </p:nvPr>
        </p:nvSpPr>
        <p:spPr>
          <a:xfrm>
            <a:off x="8134162" y="2030801"/>
            <a:ext cx="2876163" cy="271240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1" dirty="0"/>
            </a:lvl1pPr>
          </a:lstStyle>
          <a:p>
            <a:pPr marL="0" lvl="0" indent="0" algn="ctr">
              <a:buNone/>
            </a:pPr>
            <a:r>
              <a:rPr lang="en-EE" dirty="0"/>
              <a:t>Drag and drop</a:t>
            </a:r>
          </a:p>
        </p:txBody>
      </p:sp>
      <p:sp>
        <p:nvSpPr>
          <p:cNvPr id="18" name="Text Placeholder 19">
            <a:extLst>
              <a:ext uri="{FF2B5EF4-FFF2-40B4-BE49-F238E27FC236}">
                <a16:creationId xmlns:a16="http://schemas.microsoft.com/office/drawing/2014/main" id="{E20F2B11-7171-4E8C-99DB-8AF6A14951FA}"/>
              </a:ext>
            </a:extLst>
          </p:cNvPr>
          <p:cNvSpPr>
            <a:spLocks noGrp="1"/>
          </p:cNvSpPr>
          <p:nvPr>
            <p:ph type="body" sz="quarter" idx="28" hasCustomPrompt="1"/>
          </p:nvPr>
        </p:nvSpPr>
        <p:spPr>
          <a:xfrm>
            <a:off x="9072576" y="4136706"/>
            <a:ext cx="2398514" cy="1152000"/>
          </a:xfrm>
          <a:prstGeom prst="rect">
            <a:avLst/>
          </a:prstGeom>
          <a:solidFill>
            <a:srgbClr val="0057B7"/>
          </a:solidFill>
        </p:spPr>
        <p:txBody>
          <a:bodyPr vert="horz" lIns="216000" tIns="180000" rIns="108000" bIns="108000" rtlCol="0" anchor="t" anchorCtr="0">
            <a:normAutofit/>
          </a:bodyPr>
          <a:lstStyle>
            <a:lvl1pPr>
              <a:spcAft>
                <a:spcPts val="0"/>
              </a:spcAft>
              <a:defRPr lang="en-GB" sz="1200" b="1" i="0" dirty="0">
                <a:solidFill>
                  <a:schemeClr val="bg1"/>
                </a:solidFill>
                <a:ea typeface="Roboto" panose="02000000000000000000" pitchFamily="2" charset="0"/>
              </a:defRPr>
            </a:lvl1pPr>
          </a:lstStyle>
          <a:p>
            <a:pPr marL="0" lvl="0" indent="0">
              <a:lnSpc>
                <a:spcPct val="100000"/>
              </a:lnSpc>
              <a:spcBef>
                <a:spcPct val="0"/>
              </a:spcBef>
              <a:buNone/>
            </a:pPr>
            <a:r>
              <a:rPr lang="en-GB" dirty="0"/>
              <a:t>Name Surname</a:t>
            </a:r>
            <a:br>
              <a:rPr lang="en-GB" dirty="0"/>
            </a:br>
            <a:r>
              <a:rPr lang="en-GB" dirty="0"/>
              <a:t>Phone number</a:t>
            </a:r>
            <a:br>
              <a:rPr lang="en-GB" dirty="0"/>
            </a:br>
            <a:r>
              <a:rPr lang="en-GB" dirty="0"/>
              <a:t>E-mail</a:t>
            </a:r>
          </a:p>
        </p:txBody>
      </p:sp>
    </p:spTree>
    <p:extLst>
      <p:ext uri="{BB962C8B-B14F-4D97-AF65-F5344CB8AC3E}">
        <p14:creationId xmlns:p14="http://schemas.microsoft.com/office/powerpoint/2010/main" val="21434482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lide_24">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467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738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467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738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467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738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467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738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46710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738304"/>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0" name="Text Placeholder 19">
            <a:extLst>
              <a:ext uri="{FF2B5EF4-FFF2-40B4-BE49-F238E27FC236}">
                <a16:creationId xmlns:a16="http://schemas.microsoft.com/office/drawing/2014/main" id="{BE9C7596-3E18-4EC0-B7CB-A69B5C09DEA3}"/>
              </a:ext>
            </a:extLst>
          </p:cNvPr>
          <p:cNvSpPr>
            <a:spLocks noGrp="1"/>
          </p:cNvSpPr>
          <p:nvPr>
            <p:ph type="body" sz="quarter" idx="50" hasCustomPrompt="1"/>
          </p:nvPr>
        </p:nvSpPr>
        <p:spPr>
          <a:xfrm>
            <a:off x="7696622" y="2569495"/>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Text Placeholder 19">
            <a:extLst>
              <a:ext uri="{FF2B5EF4-FFF2-40B4-BE49-F238E27FC236}">
                <a16:creationId xmlns:a16="http://schemas.microsoft.com/office/drawing/2014/main" id="{F9D60D91-7440-4BD4-99AA-D4F3B17A9256}"/>
              </a:ext>
            </a:extLst>
          </p:cNvPr>
          <p:cNvSpPr>
            <a:spLocks noGrp="1"/>
          </p:cNvSpPr>
          <p:nvPr>
            <p:ph type="body" sz="quarter" idx="24" hasCustomPrompt="1"/>
          </p:nvPr>
        </p:nvSpPr>
        <p:spPr>
          <a:xfrm>
            <a:off x="1048721" y="2563777"/>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2" name="Text Placeholder 19">
            <a:extLst>
              <a:ext uri="{FF2B5EF4-FFF2-40B4-BE49-F238E27FC236}">
                <a16:creationId xmlns:a16="http://schemas.microsoft.com/office/drawing/2014/main" id="{2B9D8A9F-7A8A-4FBC-B5D1-1DDAF3D324CB}"/>
              </a:ext>
            </a:extLst>
          </p:cNvPr>
          <p:cNvSpPr>
            <a:spLocks noGrp="1"/>
          </p:cNvSpPr>
          <p:nvPr>
            <p:ph type="body" sz="quarter" idx="51" hasCustomPrompt="1"/>
          </p:nvPr>
        </p:nvSpPr>
        <p:spPr>
          <a:xfrm>
            <a:off x="9937606" y="2562745"/>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Text Placeholder 19">
            <a:extLst>
              <a:ext uri="{FF2B5EF4-FFF2-40B4-BE49-F238E27FC236}">
                <a16:creationId xmlns:a16="http://schemas.microsoft.com/office/drawing/2014/main" id="{D01864AA-368C-418A-8300-11C9FD684B9C}"/>
              </a:ext>
            </a:extLst>
          </p:cNvPr>
          <p:cNvSpPr>
            <a:spLocks noGrp="1"/>
          </p:cNvSpPr>
          <p:nvPr>
            <p:ph type="body" sz="quarter" idx="52" hasCustomPrompt="1"/>
          </p:nvPr>
        </p:nvSpPr>
        <p:spPr>
          <a:xfrm>
            <a:off x="5487916" y="2563777"/>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4" name="Text Placeholder 19">
            <a:extLst>
              <a:ext uri="{FF2B5EF4-FFF2-40B4-BE49-F238E27FC236}">
                <a16:creationId xmlns:a16="http://schemas.microsoft.com/office/drawing/2014/main" id="{962E2676-F9E9-405C-8B28-025D07A0C680}"/>
              </a:ext>
            </a:extLst>
          </p:cNvPr>
          <p:cNvSpPr>
            <a:spLocks noGrp="1"/>
          </p:cNvSpPr>
          <p:nvPr>
            <p:ph type="body" sz="quarter" idx="53" hasCustomPrompt="1"/>
          </p:nvPr>
        </p:nvSpPr>
        <p:spPr>
          <a:xfrm>
            <a:off x="3328830" y="2563777"/>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Text Placeholder 19">
            <a:extLst>
              <a:ext uri="{FF2B5EF4-FFF2-40B4-BE49-F238E27FC236}">
                <a16:creationId xmlns:a16="http://schemas.microsoft.com/office/drawing/2014/main" id="{3291081F-312E-4297-A6D4-E45961ACB746}"/>
              </a:ext>
            </a:extLst>
          </p:cNvPr>
          <p:cNvSpPr>
            <a:spLocks noGrp="1"/>
          </p:cNvSpPr>
          <p:nvPr>
            <p:ph type="body" sz="quarter" idx="54" hasCustomPrompt="1"/>
          </p:nvPr>
        </p:nvSpPr>
        <p:spPr>
          <a:xfrm>
            <a:off x="9937605" y="4829262"/>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6" name="Text Placeholder 19">
            <a:extLst>
              <a:ext uri="{FF2B5EF4-FFF2-40B4-BE49-F238E27FC236}">
                <a16:creationId xmlns:a16="http://schemas.microsoft.com/office/drawing/2014/main" id="{5CC61991-843B-4F65-B0C4-471DF7D05564}"/>
              </a:ext>
            </a:extLst>
          </p:cNvPr>
          <p:cNvSpPr>
            <a:spLocks noGrp="1"/>
          </p:cNvSpPr>
          <p:nvPr>
            <p:ph type="body" sz="quarter" idx="55" hasCustomPrompt="1"/>
          </p:nvPr>
        </p:nvSpPr>
        <p:spPr>
          <a:xfrm>
            <a:off x="5490212" y="4838890"/>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7" name="Text Placeholder 19">
            <a:extLst>
              <a:ext uri="{FF2B5EF4-FFF2-40B4-BE49-F238E27FC236}">
                <a16:creationId xmlns:a16="http://schemas.microsoft.com/office/drawing/2014/main" id="{2C8A7DC1-C41F-4B59-B568-7F8316AE4B14}"/>
              </a:ext>
            </a:extLst>
          </p:cNvPr>
          <p:cNvSpPr>
            <a:spLocks noGrp="1"/>
          </p:cNvSpPr>
          <p:nvPr>
            <p:ph type="body" sz="quarter" idx="56" hasCustomPrompt="1"/>
          </p:nvPr>
        </p:nvSpPr>
        <p:spPr>
          <a:xfrm>
            <a:off x="1048720" y="4838890"/>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8" name="Text Placeholder 19">
            <a:extLst>
              <a:ext uri="{FF2B5EF4-FFF2-40B4-BE49-F238E27FC236}">
                <a16:creationId xmlns:a16="http://schemas.microsoft.com/office/drawing/2014/main" id="{792664BD-0249-40B5-AC01-965CD1A2AE06}"/>
              </a:ext>
            </a:extLst>
          </p:cNvPr>
          <p:cNvSpPr>
            <a:spLocks noGrp="1"/>
          </p:cNvSpPr>
          <p:nvPr>
            <p:ph type="body" sz="quarter" idx="57" hasCustomPrompt="1"/>
          </p:nvPr>
        </p:nvSpPr>
        <p:spPr>
          <a:xfrm>
            <a:off x="7721765" y="4829262"/>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9" name="Text Placeholder 19">
            <a:extLst>
              <a:ext uri="{FF2B5EF4-FFF2-40B4-BE49-F238E27FC236}">
                <a16:creationId xmlns:a16="http://schemas.microsoft.com/office/drawing/2014/main" id="{B6F5340A-F0B6-4F21-87BB-06A0120355D1}"/>
              </a:ext>
            </a:extLst>
          </p:cNvPr>
          <p:cNvSpPr>
            <a:spLocks noGrp="1"/>
          </p:cNvSpPr>
          <p:nvPr>
            <p:ph type="body" sz="quarter" idx="58" hasCustomPrompt="1"/>
          </p:nvPr>
        </p:nvSpPr>
        <p:spPr>
          <a:xfrm>
            <a:off x="3258659" y="4838890"/>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3639792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lide_25">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D1477F2-4BAF-48C6-9091-84A256E4F6C5}"/>
              </a:ext>
            </a:extLst>
          </p:cNvPr>
          <p:cNvSpPr/>
          <p:nvPr userDrawn="1"/>
        </p:nvSpPr>
        <p:spPr>
          <a:xfrm>
            <a:off x="0" y="6024482"/>
            <a:ext cx="12192000" cy="833517"/>
          </a:xfrm>
          <a:prstGeom prst="rect">
            <a:avLst/>
          </a:prstGeom>
          <a:solidFill>
            <a:srgbClr val="F7F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dirty="0"/>
          </a:p>
        </p:txBody>
      </p:sp>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418368"/>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22" name="Text Placeholder 19">
            <a:extLst>
              <a:ext uri="{FF2B5EF4-FFF2-40B4-BE49-F238E27FC236}">
                <a16:creationId xmlns:a16="http://schemas.microsoft.com/office/drawing/2014/main" id="{9233CB50-3F0D-C643-8BF5-6B668645E686}"/>
              </a:ext>
            </a:extLst>
          </p:cNvPr>
          <p:cNvSpPr>
            <a:spLocks noGrp="1"/>
          </p:cNvSpPr>
          <p:nvPr>
            <p:ph type="body" sz="quarter" idx="24" hasCustomPrompt="1"/>
          </p:nvPr>
        </p:nvSpPr>
        <p:spPr>
          <a:xfrm>
            <a:off x="1005949" y="2445021"/>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171257"/>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65" name="Text Placeholder 19">
            <a:extLst>
              <a:ext uri="{FF2B5EF4-FFF2-40B4-BE49-F238E27FC236}">
                <a16:creationId xmlns:a16="http://schemas.microsoft.com/office/drawing/2014/main" id="{72DF4033-E03F-7942-84CB-4F8D554B7612}"/>
              </a:ext>
            </a:extLst>
          </p:cNvPr>
          <p:cNvSpPr>
            <a:spLocks noGrp="1"/>
          </p:cNvSpPr>
          <p:nvPr>
            <p:ph type="body" sz="quarter" idx="26" hasCustomPrompt="1"/>
          </p:nvPr>
        </p:nvSpPr>
        <p:spPr>
          <a:xfrm>
            <a:off x="1005949" y="4197910"/>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418368"/>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67" name="Text Placeholder 19">
            <a:extLst>
              <a:ext uri="{FF2B5EF4-FFF2-40B4-BE49-F238E27FC236}">
                <a16:creationId xmlns:a16="http://schemas.microsoft.com/office/drawing/2014/main" id="{DD98A155-D736-CA4B-940D-58578ECE0D58}"/>
              </a:ext>
            </a:extLst>
          </p:cNvPr>
          <p:cNvSpPr>
            <a:spLocks noGrp="1"/>
          </p:cNvSpPr>
          <p:nvPr>
            <p:ph type="body" sz="quarter" idx="28" hasCustomPrompt="1"/>
          </p:nvPr>
        </p:nvSpPr>
        <p:spPr>
          <a:xfrm>
            <a:off x="3246933" y="2445021"/>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171257"/>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69" name="Text Placeholder 19">
            <a:extLst>
              <a:ext uri="{FF2B5EF4-FFF2-40B4-BE49-F238E27FC236}">
                <a16:creationId xmlns:a16="http://schemas.microsoft.com/office/drawing/2014/main" id="{BD43EBAD-7BD8-EE4A-A530-8A49F0BEBB09}"/>
              </a:ext>
            </a:extLst>
          </p:cNvPr>
          <p:cNvSpPr>
            <a:spLocks noGrp="1"/>
          </p:cNvSpPr>
          <p:nvPr>
            <p:ph type="body" sz="quarter" idx="30" hasCustomPrompt="1"/>
          </p:nvPr>
        </p:nvSpPr>
        <p:spPr>
          <a:xfrm>
            <a:off x="3246933" y="4197910"/>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418368"/>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3" name="Text Placeholder 19">
            <a:extLst>
              <a:ext uri="{FF2B5EF4-FFF2-40B4-BE49-F238E27FC236}">
                <a16:creationId xmlns:a16="http://schemas.microsoft.com/office/drawing/2014/main" id="{0B4FD315-5D24-3F40-95C9-5DF7B00AFFE6}"/>
              </a:ext>
            </a:extLst>
          </p:cNvPr>
          <p:cNvSpPr>
            <a:spLocks noGrp="1"/>
          </p:cNvSpPr>
          <p:nvPr>
            <p:ph type="body" sz="quarter" idx="32" hasCustomPrompt="1"/>
          </p:nvPr>
        </p:nvSpPr>
        <p:spPr>
          <a:xfrm>
            <a:off x="5487917" y="2445021"/>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171257"/>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5" name="Text Placeholder 19">
            <a:extLst>
              <a:ext uri="{FF2B5EF4-FFF2-40B4-BE49-F238E27FC236}">
                <a16:creationId xmlns:a16="http://schemas.microsoft.com/office/drawing/2014/main" id="{E123D53A-130D-564F-907A-266F94B91C50}"/>
              </a:ext>
            </a:extLst>
          </p:cNvPr>
          <p:cNvSpPr>
            <a:spLocks noGrp="1"/>
          </p:cNvSpPr>
          <p:nvPr>
            <p:ph type="body" sz="quarter" idx="34" hasCustomPrompt="1"/>
          </p:nvPr>
        </p:nvSpPr>
        <p:spPr>
          <a:xfrm>
            <a:off x="5487917" y="4197910"/>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418368"/>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7" name="Text Placeholder 19">
            <a:extLst>
              <a:ext uri="{FF2B5EF4-FFF2-40B4-BE49-F238E27FC236}">
                <a16:creationId xmlns:a16="http://schemas.microsoft.com/office/drawing/2014/main" id="{359E0217-ACF2-8742-A6CA-2FD60A688AD5}"/>
              </a:ext>
            </a:extLst>
          </p:cNvPr>
          <p:cNvSpPr>
            <a:spLocks noGrp="1"/>
          </p:cNvSpPr>
          <p:nvPr>
            <p:ph type="body" sz="quarter" idx="36" hasCustomPrompt="1"/>
          </p:nvPr>
        </p:nvSpPr>
        <p:spPr>
          <a:xfrm>
            <a:off x="7728901" y="2445021"/>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171257"/>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89" name="Text Placeholder 19">
            <a:extLst>
              <a:ext uri="{FF2B5EF4-FFF2-40B4-BE49-F238E27FC236}">
                <a16:creationId xmlns:a16="http://schemas.microsoft.com/office/drawing/2014/main" id="{C117BC57-7224-2F40-95F0-8DCB24AF9E95}"/>
              </a:ext>
            </a:extLst>
          </p:cNvPr>
          <p:cNvSpPr>
            <a:spLocks noGrp="1"/>
          </p:cNvSpPr>
          <p:nvPr>
            <p:ph type="body" sz="quarter" idx="38" hasCustomPrompt="1"/>
          </p:nvPr>
        </p:nvSpPr>
        <p:spPr>
          <a:xfrm>
            <a:off x="7728901" y="4197910"/>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418368"/>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91" name="Text Placeholder 19">
            <a:extLst>
              <a:ext uri="{FF2B5EF4-FFF2-40B4-BE49-F238E27FC236}">
                <a16:creationId xmlns:a16="http://schemas.microsoft.com/office/drawing/2014/main" id="{79DF6CE1-DA39-D14A-B29D-EB59B6114C1D}"/>
              </a:ext>
            </a:extLst>
          </p:cNvPr>
          <p:cNvSpPr>
            <a:spLocks noGrp="1"/>
          </p:cNvSpPr>
          <p:nvPr>
            <p:ph type="body" sz="quarter" idx="40" hasCustomPrompt="1"/>
          </p:nvPr>
        </p:nvSpPr>
        <p:spPr>
          <a:xfrm>
            <a:off x="9969885" y="2445021"/>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171257"/>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93" name="Text Placeholder 19">
            <a:extLst>
              <a:ext uri="{FF2B5EF4-FFF2-40B4-BE49-F238E27FC236}">
                <a16:creationId xmlns:a16="http://schemas.microsoft.com/office/drawing/2014/main" id="{73B271C6-9DE0-C44D-9F7C-38BD0B5F454B}"/>
              </a:ext>
            </a:extLst>
          </p:cNvPr>
          <p:cNvSpPr>
            <a:spLocks noGrp="1"/>
          </p:cNvSpPr>
          <p:nvPr>
            <p:ph type="body" sz="quarter" idx="42" hasCustomPrompt="1"/>
          </p:nvPr>
        </p:nvSpPr>
        <p:spPr>
          <a:xfrm>
            <a:off x="9969885" y="4197910"/>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27" name="Picture Placeholder 7">
            <a:extLst>
              <a:ext uri="{FF2B5EF4-FFF2-40B4-BE49-F238E27FC236}">
                <a16:creationId xmlns:a16="http://schemas.microsoft.com/office/drawing/2014/main" id="{F32B068B-0AE7-1040-803A-26B386D79622}"/>
              </a:ext>
            </a:extLst>
          </p:cNvPr>
          <p:cNvSpPr>
            <a:spLocks noGrp="1"/>
          </p:cNvSpPr>
          <p:nvPr>
            <p:ph type="pic" sz="quarter" idx="43" hasCustomPrompt="1"/>
          </p:nvPr>
        </p:nvSpPr>
        <p:spPr>
          <a:xfrm>
            <a:off x="689837" y="495272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28" name="Text Placeholder 19">
            <a:extLst>
              <a:ext uri="{FF2B5EF4-FFF2-40B4-BE49-F238E27FC236}">
                <a16:creationId xmlns:a16="http://schemas.microsoft.com/office/drawing/2014/main" id="{E095EB32-C1FF-BF4E-AB1F-C2A4CFADD86C}"/>
              </a:ext>
            </a:extLst>
          </p:cNvPr>
          <p:cNvSpPr>
            <a:spLocks noGrp="1"/>
          </p:cNvSpPr>
          <p:nvPr>
            <p:ph type="body" sz="quarter" idx="44" hasCustomPrompt="1"/>
          </p:nvPr>
        </p:nvSpPr>
        <p:spPr>
          <a:xfrm>
            <a:off x="1005949" y="5979374"/>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9" name="Picture Placeholder 7">
            <a:extLst>
              <a:ext uri="{FF2B5EF4-FFF2-40B4-BE49-F238E27FC236}">
                <a16:creationId xmlns:a16="http://schemas.microsoft.com/office/drawing/2014/main" id="{CAB5900F-F86E-A94B-9E9B-08ABE132B887}"/>
              </a:ext>
            </a:extLst>
          </p:cNvPr>
          <p:cNvSpPr>
            <a:spLocks noGrp="1"/>
          </p:cNvSpPr>
          <p:nvPr>
            <p:ph type="pic" sz="quarter" idx="45" hasCustomPrompt="1"/>
          </p:nvPr>
        </p:nvSpPr>
        <p:spPr>
          <a:xfrm>
            <a:off x="2930821" y="495272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0" name="Text Placeholder 19">
            <a:extLst>
              <a:ext uri="{FF2B5EF4-FFF2-40B4-BE49-F238E27FC236}">
                <a16:creationId xmlns:a16="http://schemas.microsoft.com/office/drawing/2014/main" id="{4AFF7515-D1BF-C64C-837A-3041DB893C0F}"/>
              </a:ext>
            </a:extLst>
          </p:cNvPr>
          <p:cNvSpPr>
            <a:spLocks noGrp="1"/>
          </p:cNvSpPr>
          <p:nvPr>
            <p:ph type="body" sz="quarter" idx="46" hasCustomPrompt="1"/>
          </p:nvPr>
        </p:nvSpPr>
        <p:spPr>
          <a:xfrm>
            <a:off x="3246933" y="5979374"/>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Picture Placeholder 7">
            <a:extLst>
              <a:ext uri="{FF2B5EF4-FFF2-40B4-BE49-F238E27FC236}">
                <a16:creationId xmlns:a16="http://schemas.microsoft.com/office/drawing/2014/main" id="{A0B47C15-7D92-074F-8D50-495E42151786}"/>
              </a:ext>
            </a:extLst>
          </p:cNvPr>
          <p:cNvSpPr>
            <a:spLocks noGrp="1"/>
          </p:cNvSpPr>
          <p:nvPr>
            <p:ph type="pic" sz="quarter" idx="47" hasCustomPrompt="1"/>
          </p:nvPr>
        </p:nvSpPr>
        <p:spPr>
          <a:xfrm>
            <a:off x="5171805" y="495272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2" name="Text Placeholder 19">
            <a:extLst>
              <a:ext uri="{FF2B5EF4-FFF2-40B4-BE49-F238E27FC236}">
                <a16:creationId xmlns:a16="http://schemas.microsoft.com/office/drawing/2014/main" id="{4B1F7B8A-C498-B842-A2C3-8B2C69A4A8E6}"/>
              </a:ext>
            </a:extLst>
          </p:cNvPr>
          <p:cNvSpPr>
            <a:spLocks noGrp="1"/>
          </p:cNvSpPr>
          <p:nvPr>
            <p:ph type="body" sz="quarter" idx="48" hasCustomPrompt="1"/>
          </p:nvPr>
        </p:nvSpPr>
        <p:spPr>
          <a:xfrm>
            <a:off x="5487917" y="5979374"/>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Picture Placeholder 7">
            <a:extLst>
              <a:ext uri="{FF2B5EF4-FFF2-40B4-BE49-F238E27FC236}">
                <a16:creationId xmlns:a16="http://schemas.microsoft.com/office/drawing/2014/main" id="{C3A4BDF3-C14D-6648-BF4B-BD58E30318F7}"/>
              </a:ext>
            </a:extLst>
          </p:cNvPr>
          <p:cNvSpPr>
            <a:spLocks noGrp="1"/>
          </p:cNvSpPr>
          <p:nvPr>
            <p:ph type="pic" sz="quarter" idx="49" hasCustomPrompt="1"/>
          </p:nvPr>
        </p:nvSpPr>
        <p:spPr>
          <a:xfrm>
            <a:off x="7412789" y="495272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4" name="Text Placeholder 19">
            <a:extLst>
              <a:ext uri="{FF2B5EF4-FFF2-40B4-BE49-F238E27FC236}">
                <a16:creationId xmlns:a16="http://schemas.microsoft.com/office/drawing/2014/main" id="{EEEFAFDA-BA1D-B449-BF3A-6B0FEE512F27}"/>
              </a:ext>
            </a:extLst>
          </p:cNvPr>
          <p:cNvSpPr>
            <a:spLocks noGrp="1"/>
          </p:cNvSpPr>
          <p:nvPr>
            <p:ph type="body" sz="quarter" idx="50" hasCustomPrompt="1"/>
          </p:nvPr>
        </p:nvSpPr>
        <p:spPr>
          <a:xfrm>
            <a:off x="7728901" y="5979374"/>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Picture Placeholder 7">
            <a:extLst>
              <a:ext uri="{FF2B5EF4-FFF2-40B4-BE49-F238E27FC236}">
                <a16:creationId xmlns:a16="http://schemas.microsoft.com/office/drawing/2014/main" id="{AB052EB3-5157-8E43-BB13-89F24B15635D}"/>
              </a:ext>
            </a:extLst>
          </p:cNvPr>
          <p:cNvSpPr>
            <a:spLocks noGrp="1"/>
          </p:cNvSpPr>
          <p:nvPr>
            <p:ph type="pic" sz="quarter" idx="51" hasCustomPrompt="1"/>
          </p:nvPr>
        </p:nvSpPr>
        <p:spPr>
          <a:xfrm>
            <a:off x="9653773" y="4952721"/>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36" name="Text Placeholder 19">
            <a:extLst>
              <a:ext uri="{FF2B5EF4-FFF2-40B4-BE49-F238E27FC236}">
                <a16:creationId xmlns:a16="http://schemas.microsoft.com/office/drawing/2014/main" id="{DB0F20BA-054C-3F4C-9592-E91CE3A73C0C}"/>
              </a:ext>
            </a:extLst>
          </p:cNvPr>
          <p:cNvSpPr>
            <a:spLocks noGrp="1"/>
          </p:cNvSpPr>
          <p:nvPr>
            <p:ph type="body" sz="quarter" idx="52" hasCustomPrompt="1"/>
          </p:nvPr>
        </p:nvSpPr>
        <p:spPr>
          <a:xfrm>
            <a:off x="9969885" y="5979374"/>
            <a:ext cx="1564557" cy="621818"/>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13466143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1346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8837-7CA7-47A7-B89F-D9E9D49B2C74}"/>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FE8D9470-0D11-4BBB-A721-5F01C6026E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38959703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CC77-9545-45DC-97D4-45DA498456D1}"/>
              </a:ext>
            </a:extLst>
          </p:cNvPr>
          <p:cNvSpPr>
            <a:spLocks noGrp="1"/>
          </p:cNvSpPr>
          <p:nvPr>
            <p:ph type="title"/>
          </p:nvPr>
        </p:nvSpPr>
        <p:spPr/>
        <p:txBody>
          <a:bodyPr/>
          <a:lstStyle/>
          <a:p>
            <a:r>
              <a:rPr lang="en-US" dirty="0"/>
              <a:t>Click to edit Master title style</a:t>
            </a:r>
            <a:endParaRPr lang="et-EE" dirty="0"/>
          </a:p>
        </p:txBody>
      </p:sp>
      <p:sp>
        <p:nvSpPr>
          <p:cNvPr id="3" name="Content Placeholder 2">
            <a:extLst>
              <a:ext uri="{FF2B5EF4-FFF2-40B4-BE49-F238E27FC236}">
                <a16:creationId xmlns:a16="http://schemas.microsoft.com/office/drawing/2014/main" id="{EC6FBC0F-5726-4A7E-B140-B697180C6DDB}"/>
              </a:ext>
            </a:extLst>
          </p:cNvPr>
          <p:cNvSpPr>
            <a:spLocks noGrp="1"/>
          </p:cNvSpPr>
          <p:nvPr>
            <p:ph sz="half" idx="1"/>
          </p:nvPr>
        </p:nvSpPr>
        <p:spPr>
          <a:xfrm>
            <a:off x="759600" y="1504950"/>
            <a:ext cx="5260200" cy="467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a:extLst>
              <a:ext uri="{FF2B5EF4-FFF2-40B4-BE49-F238E27FC236}">
                <a16:creationId xmlns:a16="http://schemas.microsoft.com/office/drawing/2014/main" id="{1CB8C9D1-75EF-4B2E-A8A1-D427B432F6A3}"/>
              </a:ext>
            </a:extLst>
          </p:cNvPr>
          <p:cNvSpPr>
            <a:spLocks noGrp="1"/>
          </p:cNvSpPr>
          <p:nvPr>
            <p:ph sz="half" idx="2"/>
          </p:nvPr>
        </p:nvSpPr>
        <p:spPr>
          <a:xfrm>
            <a:off x="6172200" y="1504950"/>
            <a:ext cx="5257800" cy="467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00879369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AC7-BCB5-46EF-BC6F-3379F19FFACF}"/>
              </a:ext>
            </a:extLst>
          </p:cNvPr>
          <p:cNvSpPr>
            <a:spLocks noGrp="1"/>
          </p:cNvSpPr>
          <p:nvPr>
            <p:ph type="title"/>
          </p:nvPr>
        </p:nvSpPr>
        <p:spPr>
          <a:xfrm>
            <a:off x="839788" y="365125"/>
            <a:ext cx="10670400" cy="788400"/>
          </a:xfrm>
        </p:spPr>
        <p:txBody>
          <a:bodyPr/>
          <a:lstStyle/>
          <a:p>
            <a:r>
              <a:rPr lang="en-US"/>
              <a:t>Click to edit Master title style</a:t>
            </a:r>
            <a:endParaRPr lang="et-EE"/>
          </a:p>
        </p:txBody>
      </p:sp>
      <p:sp>
        <p:nvSpPr>
          <p:cNvPr id="3" name="Text Placeholder 2">
            <a:extLst>
              <a:ext uri="{FF2B5EF4-FFF2-40B4-BE49-F238E27FC236}">
                <a16:creationId xmlns:a16="http://schemas.microsoft.com/office/drawing/2014/main" id="{51922425-B1C8-4CBD-98A6-3BF256C0440F}"/>
              </a:ext>
            </a:extLst>
          </p:cNvPr>
          <p:cNvSpPr>
            <a:spLocks noGrp="1"/>
          </p:cNvSpPr>
          <p:nvPr>
            <p:ph type="body" idx="1"/>
          </p:nvPr>
        </p:nvSpPr>
        <p:spPr>
          <a:xfrm>
            <a:off x="839788" y="1495425"/>
            <a:ext cx="5157787" cy="523875"/>
          </a:xfrm>
        </p:spPr>
        <p:txBody>
          <a:bodyPr anchor="b"/>
          <a:lstStyle>
            <a:lvl1pPr marL="0" indent="0">
              <a:buNone/>
              <a:defRPr sz="2400" b="1">
                <a:solidFill>
                  <a:srgbClr val="0057B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2E70614-7B9A-4233-AB1B-2791C05BB8DA}"/>
              </a:ext>
            </a:extLst>
          </p:cNvPr>
          <p:cNvSpPr>
            <a:spLocks noGrp="1"/>
          </p:cNvSpPr>
          <p:nvPr>
            <p:ph sz="half" idx="2"/>
          </p:nvPr>
        </p:nvSpPr>
        <p:spPr>
          <a:xfrm>
            <a:off x="839788" y="2095500"/>
            <a:ext cx="5157787" cy="4094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5" name="Text Placeholder 4">
            <a:extLst>
              <a:ext uri="{FF2B5EF4-FFF2-40B4-BE49-F238E27FC236}">
                <a16:creationId xmlns:a16="http://schemas.microsoft.com/office/drawing/2014/main" id="{EB9433D6-55AA-409B-9663-3A17641FEBE4}"/>
              </a:ext>
            </a:extLst>
          </p:cNvPr>
          <p:cNvSpPr>
            <a:spLocks noGrp="1"/>
          </p:cNvSpPr>
          <p:nvPr>
            <p:ph type="body" sz="quarter" idx="3"/>
          </p:nvPr>
        </p:nvSpPr>
        <p:spPr>
          <a:xfrm>
            <a:off x="6172200" y="1495425"/>
            <a:ext cx="5183188" cy="523875"/>
          </a:xfrm>
        </p:spPr>
        <p:txBody>
          <a:bodyPr anchor="b"/>
          <a:lstStyle>
            <a:lvl1pPr marL="0" indent="0">
              <a:buNone/>
              <a:defRPr sz="2400" b="1">
                <a:solidFill>
                  <a:srgbClr val="0057B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4603144-D99F-4B32-BE9F-17260D4957A3}"/>
              </a:ext>
            </a:extLst>
          </p:cNvPr>
          <p:cNvSpPr>
            <a:spLocks noGrp="1"/>
          </p:cNvSpPr>
          <p:nvPr>
            <p:ph sz="quarter" idx="4"/>
          </p:nvPr>
        </p:nvSpPr>
        <p:spPr>
          <a:xfrm>
            <a:off x="6172200" y="2095500"/>
            <a:ext cx="5183188" cy="4094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Tree>
    <p:extLst>
      <p:ext uri="{BB962C8B-B14F-4D97-AF65-F5344CB8AC3E}">
        <p14:creationId xmlns:p14="http://schemas.microsoft.com/office/powerpoint/2010/main" val="29261043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63C5-0C3F-4A29-8D51-2DA917B00A0C}"/>
              </a:ext>
            </a:extLst>
          </p:cNvPr>
          <p:cNvSpPr>
            <a:spLocks noGrp="1"/>
          </p:cNvSpPr>
          <p:nvPr>
            <p:ph type="title"/>
          </p:nvPr>
        </p:nvSpPr>
        <p:spPr/>
        <p:txBody>
          <a:bodyPr/>
          <a:lstStyle/>
          <a:p>
            <a:r>
              <a:rPr lang="en-US"/>
              <a:t>Click to edit Master title style</a:t>
            </a:r>
            <a:endParaRPr lang="et-EE"/>
          </a:p>
        </p:txBody>
      </p:sp>
    </p:spTree>
    <p:extLst>
      <p:ext uri="{BB962C8B-B14F-4D97-AF65-F5344CB8AC3E}">
        <p14:creationId xmlns:p14="http://schemas.microsoft.com/office/powerpoint/2010/main" val="40238080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04908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247296F-9418-4992-811A-8DC11037BB31}"/>
              </a:ext>
            </a:extLst>
          </p:cNvPr>
          <p:cNvSpPr>
            <a:spLocks noGrp="1"/>
          </p:cNvSpPr>
          <p:nvPr>
            <p:ph idx="1"/>
          </p:nvPr>
        </p:nvSpPr>
        <p:spPr>
          <a:xfrm>
            <a:off x="838200" y="827314"/>
            <a:ext cx="10515600" cy="534964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1403182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lide_5">
    <p:spTree>
      <p:nvGrpSpPr>
        <p:cNvPr id="1" name=""/>
        <p:cNvGrpSpPr/>
        <p:nvPr/>
      </p:nvGrpSpPr>
      <p:grpSpPr>
        <a:xfrm>
          <a:off x="0" y="0"/>
          <a:ext cx="0" cy="0"/>
          <a:chOff x="0" y="0"/>
          <a:chExt cx="0" cy="0"/>
        </a:xfrm>
      </p:grpSpPr>
      <p:sp>
        <p:nvSpPr>
          <p:cNvPr id="31" name="Picture Placeholder 16">
            <a:extLst>
              <a:ext uri="{FF2B5EF4-FFF2-40B4-BE49-F238E27FC236}">
                <a16:creationId xmlns:a16="http://schemas.microsoft.com/office/drawing/2014/main" id="{1CB9FB0A-C70B-AB46-8D31-66BAD75EB2DD}"/>
              </a:ext>
            </a:extLst>
          </p:cNvPr>
          <p:cNvSpPr>
            <a:spLocks noGrp="1"/>
          </p:cNvSpPr>
          <p:nvPr>
            <p:ph type="pic" sz="quarter" idx="12" hasCustomPrompt="1"/>
          </p:nvPr>
        </p:nvSpPr>
        <p:spPr>
          <a:xfrm>
            <a:off x="1163364"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p:cNvSpPr>
          <p:nvPr>
            <p:ph type="pic" sz="quarter" idx="13" hasCustomPrompt="1"/>
          </p:nvPr>
        </p:nvSpPr>
        <p:spPr>
          <a:xfrm>
            <a:off x="3974297" y="1746249"/>
            <a:ext cx="1440000" cy="1440000"/>
          </a:xfrm>
          <a:prstGeom prst="ellipse">
            <a:avLst/>
          </a:prstGeom>
          <a:solidFill>
            <a:schemeClr val="bg1"/>
          </a:solidFill>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p:cNvSpPr>
          <p:nvPr>
            <p:ph type="pic" sz="quarter" idx="14" hasCustomPrompt="1"/>
          </p:nvPr>
        </p:nvSpPr>
        <p:spPr>
          <a:xfrm>
            <a:off x="6785230" y="1746249"/>
            <a:ext cx="1440000" cy="1440000"/>
          </a:xfrm>
          <a:prstGeom prst="ellipse">
            <a:avLst/>
          </a:prstGeom>
          <a:solidFill>
            <a:schemeClr val="bg1"/>
          </a:solidFill>
          <a:effectLst/>
        </p:spPr>
        <p:txBody>
          <a:bodyPr vert="horz" lIns="91440" tIns="45720" rIns="91440" bIns="45720" rtlCol="0">
            <a:normAutofit/>
          </a:bodyPr>
          <a:lstStyle>
            <a:lvl1pPr>
              <a:defRPr lang="en-LV" dirty="0">
                <a:solidFill>
                  <a:schemeClr val="accent2"/>
                </a:solidFill>
              </a:defRPr>
            </a:lvl1pPr>
          </a:lstStyle>
          <a:p>
            <a:pPr marL="0" lvl="0" indent="0">
              <a:buFontTx/>
              <a:buNone/>
            </a:pPr>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p:cNvSpPr>
          <p:nvPr>
            <p:ph type="pic" sz="quarter" idx="15" hasCustomPrompt="1"/>
          </p:nvPr>
        </p:nvSpPr>
        <p:spPr>
          <a:xfrm>
            <a:off x="9596164" y="1746249"/>
            <a:ext cx="1440000" cy="1440000"/>
          </a:xfrm>
          <a:prstGeom prst="ellipse">
            <a:avLst/>
          </a:prstGeom>
          <a:solidFill>
            <a:schemeClr val="bg1"/>
          </a:solidFill>
          <a:effectLst/>
        </p:spPr>
        <p:txBody>
          <a:bodyPr vert="horz" lIns="91440" tIns="45720" rIns="91440" bIns="45720" rtlCol="0">
            <a:normAutofit/>
          </a:bodyPr>
          <a:lstStyle>
            <a:lvl1pPr>
              <a:defRPr lang="en-LV" dirty="0">
                <a:solidFill>
                  <a:schemeClr val="accent2"/>
                </a:solidFill>
              </a:defRPr>
            </a:lvl1pPr>
          </a:lstStyle>
          <a:p>
            <a:pPr marL="0" lvl="0" indent="0">
              <a:buFontTx/>
              <a:buNone/>
            </a:pPr>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8537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48" name="Text Placeholder 3">
            <a:extLst>
              <a:ext uri="{FF2B5EF4-FFF2-40B4-BE49-F238E27FC236}">
                <a16:creationId xmlns:a16="http://schemas.microsoft.com/office/drawing/2014/main" id="{4068F274-D1CC-E24E-8770-14AC0B87BB76}"/>
              </a:ext>
            </a:extLst>
          </p:cNvPr>
          <p:cNvSpPr>
            <a:spLocks noGrp="1"/>
          </p:cNvSpPr>
          <p:nvPr>
            <p:ph type="body" sz="quarter" idx="17"/>
          </p:nvPr>
        </p:nvSpPr>
        <p:spPr>
          <a:xfrm>
            <a:off x="3664696"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49" name="Text Placeholder 3">
            <a:extLst>
              <a:ext uri="{FF2B5EF4-FFF2-40B4-BE49-F238E27FC236}">
                <a16:creationId xmlns:a16="http://schemas.microsoft.com/office/drawing/2014/main" id="{214D154F-DA82-704E-BB11-ED1051213682}"/>
              </a:ext>
            </a:extLst>
          </p:cNvPr>
          <p:cNvSpPr>
            <a:spLocks noGrp="1"/>
          </p:cNvSpPr>
          <p:nvPr>
            <p:ph type="body" sz="quarter" idx="18"/>
          </p:nvPr>
        </p:nvSpPr>
        <p:spPr>
          <a:xfrm>
            <a:off x="647224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50" name="Text Placeholder 3">
            <a:extLst>
              <a:ext uri="{FF2B5EF4-FFF2-40B4-BE49-F238E27FC236}">
                <a16:creationId xmlns:a16="http://schemas.microsoft.com/office/drawing/2014/main" id="{33B04815-23FE-B147-BB0F-E5DE07E2D3B0}"/>
              </a:ext>
            </a:extLst>
          </p:cNvPr>
          <p:cNvSpPr>
            <a:spLocks noGrp="1"/>
          </p:cNvSpPr>
          <p:nvPr>
            <p:ph type="body" sz="quarter" idx="19"/>
          </p:nvPr>
        </p:nvSpPr>
        <p:spPr>
          <a:xfrm>
            <a:off x="92865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8288167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Slide_5">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EF7327E4-74CA-2E4D-818E-C3C7E6190E45}"/>
              </a:ext>
            </a:extLst>
          </p:cNvPr>
          <p:cNvSpPr/>
          <p:nvPr userDrawn="1"/>
        </p:nvSpPr>
        <p:spPr>
          <a:xfrm>
            <a:off x="1" y="3429000"/>
            <a:ext cx="12192000" cy="2161309"/>
          </a:xfrm>
          <a:prstGeom prst="parallelogram">
            <a:avLst>
              <a:gd name="adj" fmla="val 0"/>
            </a:avLst>
          </a:prstGeom>
          <a:solidFill>
            <a:srgbClr val="0057B7"/>
          </a:solidFill>
          <a:ln w="12700">
            <a:miter lim="400000"/>
          </a:ln>
        </p:spPr>
        <p:txBody>
          <a:bodyPr lIns="50800" tIns="50800" rIns="50800" bIns="50800" anchor="ctr"/>
          <a:lstStyle/>
          <a:p>
            <a:pPr defTabSz="825500">
              <a:defRPr sz="3500">
                <a:latin typeface="+mn-lt"/>
                <a:ea typeface="+mn-ea"/>
                <a:cs typeface="+mn-cs"/>
                <a:sym typeface="Sofia Pro Regular"/>
              </a:defRPr>
            </a:pPr>
            <a:endParaRPr>
              <a:latin typeface="Arial" panose="020B0604020202020204" pitchFamily="34" charset="0"/>
              <a:ea typeface="Roboto" panose="02000000000000000000" pitchFamily="2" charset="0"/>
              <a:cs typeface="Arial" panose="020B0604020202020204" pitchFamily="34" charset="0"/>
            </a:endParaRPr>
          </a:p>
        </p:txBody>
      </p:sp>
      <p:sp>
        <p:nvSpPr>
          <p:cNvPr id="31" name="Picture Placeholder 16">
            <a:extLst>
              <a:ext uri="{FF2B5EF4-FFF2-40B4-BE49-F238E27FC236}">
                <a16:creationId xmlns:a16="http://schemas.microsoft.com/office/drawing/2014/main" id="{1CB9FB0A-C70B-AB46-8D31-66BAD75EB2DD}"/>
              </a:ext>
            </a:extLst>
          </p:cNvPr>
          <p:cNvSpPr>
            <a:spLocks noGrp="1" noChangeAspect="1"/>
          </p:cNvSpPr>
          <p:nvPr>
            <p:ph type="pic" sz="quarter" idx="12" hasCustomPrompt="1"/>
          </p:nvPr>
        </p:nvSpPr>
        <p:spPr>
          <a:xfrm>
            <a:off x="1621301"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noChangeAspect="1"/>
          </p:cNvSpPr>
          <p:nvPr>
            <p:ph type="pic" sz="quarter" idx="13" hasCustomPrompt="1"/>
          </p:nvPr>
        </p:nvSpPr>
        <p:spPr>
          <a:xfrm>
            <a:off x="4338654"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noChangeAspect="1"/>
          </p:cNvSpPr>
          <p:nvPr>
            <p:ph type="pic" sz="quarter" idx="14" hasCustomPrompt="1"/>
          </p:nvPr>
        </p:nvSpPr>
        <p:spPr>
          <a:xfrm>
            <a:off x="7056007"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noChangeAspect="1"/>
          </p:cNvSpPr>
          <p:nvPr>
            <p:ph type="pic" sz="quarter" idx="15" hasCustomPrompt="1"/>
          </p:nvPr>
        </p:nvSpPr>
        <p:spPr>
          <a:xfrm>
            <a:off x="9773359"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979479"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1" name="Text Placeholder 3">
            <a:extLst>
              <a:ext uri="{FF2B5EF4-FFF2-40B4-BE49-F238E27FC236}">
                <a16:creationId xmlns:a16="http://schemas.microsoft.com/office/drawing/2014/main" id="{CEFE8157-D467-0044-97A6-60ECEFA527CF}"/>
              </a:ext>
            </a:extLst>
          </p:cNvPr>
          <p:cNvSpPr>
            <a:spLocks noGrp="1"/>
          </p:cNvSpPr>
          <p:nvPr>
            <p:ph type="body" sz="quarter" idx="24"/>
          </p:nvPr>
        </p:nvSpPr>
        <p:spPr>
          <a:xfrm>
            <a:off x="3696832"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2" name="Text Placeholder 3">
            <a:extLst>
              <a:ext uri="{FF2B5EF4-FFF2-40B4-BE49-F238E27FC236}">
                <a16:creationId xmlns:a16="http://schemas.microsoft.com/office/drawing/2014/main" id="{18EAACA4-5124-7342-AC0D-F4BCD173887C}"/>
              </a:ext>
            </a:extLst>
          </p:cNvPr>
          <p:cNvSpPr>
            <a:spLocks noGrp="1"/>
          </p:cNvSpPr>
          <p:nvPr>
            <p:ph type="body" sz="quarter" idx="25"/>
          </p:nvPr>
        </p:nvSpPr>
        <p:spPr>
          <a:xfrm>
            <a:off x="6414185"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3" name="Text Placeholder 3">
            <a:extLst>
              <a:ext uri="{FF2B5EF4-FFF2-40B4-BE49-F238E27FC236}">
                <a16:creationId xmlns:a16="http://schemas.microsoft.com/office/drawing/2014/main" id="{C7878F5C-DC6C-0A48-BA18-FBA87E620938}"/>
              </a:ext>
            </a:extLst>
          </p:cNvPr>
          <p:cNvSpPr>
            <a:spLocks noGrp="1"/>
          </p:cNvSpPr>
          <p:nvPr>
            <p:ph type="body" sz="quarter" idx="26"/>
          </p:nvPr>
        </p:nvSpPr>
        <p:spPr>
          <a:xfrm>
            <a:off x="9131538"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GB" dirty="0"/>
              <a:t>Click to edit</a:t>
            </a:r>
          </a:p>
        </p:txBody>
      </p:sp>
      <p:sp>
        <p:nvSpPr>
          <p:cNvPr id="58" name="Text Placeholder 3">
            <a:extLst>
              <a:ext uri="{FF2B5EF4-FFF2-40B4-BE49-F238E27FC236}">
                <a16:creationId xmlns:a16="http://schemas.microsoft.com/office/drawing/2014/main" id="{0F6AFDDF-4A6C-B54D-AF6C-C556CAD34986}"/>
              </a:ext>
            </a:extLst>
          </p:cNvPr>
          <p:cNvSpPr>
            <a:spLocks noGrp="1"/>
          </p:cNvSpPr>
          <p:nvPr>
            <p:ph type="body" sz="quarter" idx="19"/>
          </p:nvPr>
        </p:nvSpPr>
        <p:spPr>
          <a:xfrm>
            <a:off x="1980050" y="3868738"/>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59" name="Text Placeholder 3">
            <a:extLst>
              <a:ext uri="{FF2B5EF4-FFF2-40B4-BE49-F238E27FC236}">
                <a16:creationId xmlns:a16="http://schemas.microsoft.com/office/drawing/2014/main" id="{AD6747DC-B24B-AB48-958E-6EC1BDAD389A}"/>
              </a:ext>
            </a:extLst>
          </p:cNvPr>
          <p:cNvSpPr>
            <a:spLocks noGrp="1"/>
          </p:cNvSpPr>
          <p:nvPr>
            <p:ph type="body" sz="quarter" idx="27"/>
          </p:nvPr>
        </p:nvSpPr>
        <p:spPr>
          <a:xfrm>
            <a:off x="1980050" y="4713752"/>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60" name="Text Placeholder 3">
            <a:extLst>
              <a:ext uri="{FF2B5EF4-FFF2-40B4-BE49-F238E27FC236}">
                <a16:creationId xmlns:a16="http://schemas.microsoft.com/office/drawing/2014/main" id="{ED2434F9-D535-1A45-8FEC-253770DD59F8}"/>
              </a:ext>
            </a:extLst>
          </p:cNvPr>
          <p:cNvSpPr>
            <a:spLocks noGrp="1"/>
          </p:cNvSpPr>
          <p:nvPr>
            <p:ph type="body" sz="quarter" idx="28"/>
          </p:nvPr>
        </p:nvSpPr>
        <p:spPr>
          <a:xfrm>
            <a:off x="7401614" y="3868738"/>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61" name="Text Placeholder 3">
            <a:extLst>
              <a:ext uri="{FF2B5EF4-FFF2-40B4-BE49-F238E27FC236}">
                <a16:creationId xmlns:a16="http://schemas.microsoft.com/office/drawing/2014/main" id="{3D79CF58-4B17-6A46-AF47-1A9A0D421D04}"/>
              </a:ext>
            </a:extLst>
          </p:cNvPr>
          <p:cNvSpPr>
            <a:spLocks noGrp="1"/>
          </p:cNvSpPr>
          <p:nvPr>
            <p:ph type="body" sz="quarter" idx="29"/>
          </p:nvPr>
        </p:nvSpPr>
        <p:spPr>
          <a:xfrm>
            <a:off x="7401614" y="4713752"/>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GB" dirty="0"/>
              <a:t>Click to edit</a:t>
            </a:r>
          </a:p>
        </p:txBody>
      </p:sp>
      <p:sp>
        <p:nvSpPr>
          <p:cNvPr id="28" name="Picture Placeholder 16">
            <a:extLst>
              <a:ext uri="{FF2B5EF4-FFF2-40B4-BE49-F238E27FC236}">
                <a16:creationId xmlns:a16="http://schemas.microsoft.com/office/drawing/2014/main" id="{988906A9-F75F-D44F-9D4F-8D381D5E2E64}"/>
              </a:ext>
            </a:extLst>
          </p:cNvPr>
          <p:cNvSpPr>
            <a:spLocks noGrp="1" noChangeAspect="1"/>
          </p:cNvSpPr>
          <p:nvPr>
            <p:ph type="pic" sz="quarter" idx="20" hasCustomPrompt="1"/>
          </p:nvPr>
        </p:nvSpPr>
        <p:spPr>
          <a:xfrm>
            <a:off x="1029543" y="4572999"/>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29" name="Picture Placeholder 16">
            <a:extLst>
              <a:ext uri="{FF2B5EF4-FFF2-40B4-BE49-F238E27FC236}">
                <a16:creationId xmlns:a16="http://schemas.microsoft.com/office/drawing/2014/main" id="{B6DE6DC3-50D3-A54D-9F0D-447E5BF919C6}"/>
              </a:ext>
            </a:extLst>
          </p:cNvPr>
          <p:cNvSpPr>
            <a:spLocks noGrp="1"/>
          </p:cNvSpPr>
          <p:nvPr>
            <p:ph type="pic" sz="quarter" idx="21" hasCustomPrompt="1"/>
          </p:nvPr>
        </p:nvSpPr>
        <p:spPr>
          <a:xfrm>
            <a:off x="1029543" y="3690660"/>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30" name="Picture Placeholder 16">
            <a:extLst>
              <a:ext uri="{FF2B5EF4-FFF2-40B4-BE49-F238E27FC236}">
                <a16:creationId xmlns:a16="http://schemas.microsoft.com/office/drawing/2014/main" id="{64AF2AA0-77D2-E642-A8B4-6B3211DAAB34}"/>
              </a:ext>
            </a:extLst>
          </p:cNvPr>
          <p:cNvSpPr>
            <a:spLocks noGrp="1"/>
          </p:cNvSpPr>
          <p:nvPr>
            <p:ph type="pic" sz="quarter" idx="22" hasCustomPrompt="1"/>
          </p:nvPr>
        </p:nvSpPr>
        <p:spPr>
          <a:xfrm>
            <a:off x="6451470" y="3690660"/>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32" name="Picture Placeholder 16">
            <a:extLst>
              <a:ext uri="{FF2B5EF4-FFF2-40B4-BE49-F238E27FC236}">
                <a16:creationId xmlns:a16="http://schemas.microsoft.com/office/drawing/2014/main" id="{95FF9506-5C45-5747-A240-282B8CE22036}"/>
              </a:ext>
            </a:extLst>
          </p:cNvPr>
          <p:cNvSpPr>
            <a:spLocks noGrp="1"/>
          </p:cNvSpPr>
          <p:nvPr>
            <p:ph type="pic" sz="quarter" idx="23" hasCustomPrompt="1"/>
          </p:nvPr>
        </p:nvSpPr>
        <p:spPr>
          <a:xfrm>
            <a:off x="6451470" y="4572999"/>
            <a:ext cx="720000" cy="720000"/>
          </a:xfrm>
          <a:prstGeom prst="ellipse">
            <a:avLst/>
          </a:prstGeom>
          <a:solidFill>
            <a:schemeClr val="accent2"/>
          </a:solidFill>
          <a:ln>
            <a:noFill/>
          </a:ln>
          <a:effectLst/>
        </p:spPr>
        <p:txBody>
          <a:bodyPr/>
          <a:lstStyle>
            <a:lvl1pPr>
              <a:defRPr>
                <a:solidFill>
                  <a:schemeClr val="accent2"/>
                </a:solidFill>
                <a:latin typeface="Arial" panose="020B0604020202020204" pitchFamily="34" charset="0"/>
                <a:cs typeface="Arial" panose="020B0604020202020204" pitchFamily="34" charset="0"/>
              </a:defRPr>
            </a:lvl1pPr>
          </a:lstStyle>
          <a:p>
            <a:r>
              <a:rPr lang="en-LV" dirty="0"/>
              <a:t> </a:t>
            </a:r>
          </a:p>
        </p:txBody>
      </p:sp>
    </p:spTree>
    <p:extLst>
      <p:ext uri="{BB962C8B-B14F-4D97-AF65-F5344CB8AC3E}">
        <p14:creationId xmlns:p14="http://schemas.microsoft.com/office/powerpoint/2010/main" val="15660094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lide_6">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p:nvPr>
        </p:nvSpPr>
        <p:spPr>
          <a:xfrm>
            <a:off x="2095474" y="3198161"/>
            <a:ext cx="1174800" cy="381000"/>
          </a:xfrm>
          <a:prstGeom prst="rect">
            <a:avLst/>
          </a:prstGeom>
        </p:spPr>
        <p:txBody>
          <a:bodyPr lIns="0" tIns="0" rIns="0" bIns="0"/>
          <a:lstStyle>
            <a:lvl1pPr marL="0" indent="0" algn="ctr">
              <a:lnSpc>
                <a:spcPct val="100000"/>
              </a:lnSpc>
              <a:spcBef>
                <a:spcPts val="0"/>
              </a:spcBef>
              <a:buNone/>
              <a:defRPr sz="1000" kern="0" spc="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
        <p:nvSpPr>
          <p:cNvPr id="39" name="Text Placeholder 38">
            <a:extLst>
              <a:ext uri="{FF2B5EF4-FFF2-40B4-BE49-F238E27FC236}">
                <a16:creationId xmlns:a16="http://schemas.microsoft.com/office/drawing/2014/main" id="{BB9D6C86-8873-CC44-BA09-AE78EECD63F0}"/>
              </a:ext>
            </a:extLst>
          </p:cNvPr>
          <p:cNvSpPr>
            <a:spLocks noGrp="1"/>
          </p:cNvSpPr>
          <p:nvPr>
            <p:ph type="body" sz="quarter" idx="18"/>
          </p:nvPr>
        </p:nvSpPr>
        <p:spPr>
          <a:xfrm>
            <a:off x="3802037"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0" name="Text Placeholder 38">
            <a:extLst>
              <a:ext uri="{FF2B5EF4-FFF2-40B4-BE49-F238E27FC236}">
                <a16:creationId xmlns:a16="http://schemas.microsoft.com/office/drawing/2014/main" id="{1ECA7D39-B8AB-7F43-BB59-155A8D167088}"/>
              </a:ext>
            </a:extLst>
          </p:cNvPr>
          <p:cNvSpPr>
            <a:spLocks noGrp="1"/>
          </p:cNvSpPr>
          <p:nvPr>
            <p:ph type="body" sz="quarter" idx="19"/>
          </p:nvPr>
        </p:nvSpPr>
        <p:spPr>
          <a:xfrm>
            <a:off x="5508600"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1" name="Text Placeholder 38">
            <a:extLst>
              <a:ext uri="{FF2B5EF4-FFF2-40B4-BE49-F238E27FC236}">
                <a16:creationId xmlns:a16="http://schemas.microsoft.com/office/drawing/2014/main" id="{2E804B9B-5E64-7C44-BCDB-845FD5E36DFB}"/>
              </a:ext>
            </a:extLst>
          </p:cNvPr>
          <p:cNvSpPr>
            <a:spLocks noGrp="1"/>
          </p:cNvSpPr>
          <p:nvPr>
            <p:ph type="body" sz="quarter" idx="20"/>
          </p:nvPr>
        </p:nvSpPr>
        <p:spPr>
          <a:xfrm>
            <a:off x="7215163"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42" name="Text Placeholder 38">
            <a:extLst>
              <a:ext uri="{FF2B5EF4-FFF2-40B4-BE49-F238E27FC236}">
                <a16:creationId xmlns:a16="http://schemas.microsoft.com/office/drawing/2014/main" id="{80F77C08-233F-9247-ABE7-7E51D7356801}"/>
              </a:ext>
            </a:extLst>
          </p:cNvPr>
          <p:cNvSpPr>
            <a:spLocks noGrp="1"/>
          </p:cNvSpPr>
          <p:nvPr>
            <p:ph type="body" sz="quarter" idx="21"/>
          </p:nvPr>
        </p:nvSpPr>
        <p:spPr>
          <a:xfrm>
            <a:off x="8921726"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1" name="Text Placeholder 38">
            <a:extLst>
              <a:ext uri="{FF2B5EF4-FFF2-40B4-BE49-F238E27FC236}">
                <a16:creationId xmlns:a16="http://schemas.microsoft.com/office/drawing/2014/main" id="{CBA2466A-0E55-084F-B77B-E8265F537867}"/>
              </a:ext>
            </a:extLst>
          </p:cNvPr>
          <p:cNvSpPr>
            <a:spLocks noGrp="1"/>
          </p:cNvSpPr>
          <p:nvPr>
            <p:ph type="body" sz="quarter" idx="29"/>
          </p:nvPr>
        </p:nvSpPr>
        <p:spPr>
          <a:xfrm>
            <a:off x="4663262"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2" name="Text Placeholder 38">
            <a:extLst>
              <a:ext uri="{FF2B5EF4-FFF2-40B4-BE49-F238E27FC236}">
                <a16:creationId xmlns:a16="http://schemas.microsoft.com/office/drawing/2014/main" id="{9318BC9A-3344-104B-A6BE-4F902EE26F9D}"/>
              </a:ext>
            </a:extLst>
          </p:cNvPr>
          <p:cNvSpPr>
            <a:spLocks noGrp="1"/>
          </p:cNvSpPr>
          <p:nvPr>
            <p:ph type="body" sz="quarter" idx="30"/>
          </p:nvPr>
        </p:nvSpPr>
        <p:spPr>
          <a:xfrm>
            <a:off x="8075296"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3" name="Text Placeholder 38">
            <a:extLst>
              <a:ext uri="{FF2B5EF4-FFF2-40B4-BE49-F238E27FC236}">
                <a16:creationId xmlns:a16="http://schemas.microsoft.com/office/drawing/2014/main" id="{B9B43F53-3EC7-8745-A40F-F3A7B9567D7E}"/>
              </a:ext>
            </a:extLst>
          </p:cNvPr>
          <p:cNvSpPr>
            <a:spLocks noGrp="1"/>
          </p:cNvSpPr>
          <p:nvPr>
            <p:ph type="body" sz="quarter" idx="31"/>
          </p:nvPr>
        </p:nvSpPr>
        <p:spPr>
          <a:xfrm>
            <a:off x="6369279"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55" name="Text Placeholder 38">
            <a:extLst>
              <a:ext uri="{FF2B5EF4-FFF2-40B4-BE49-F238E27FC236}">
                <a16:creationId xmlns:a16="http://schemas.microsoft.com/office/drawing/2014/main" id="{5FA2CC51-7557-3E4D-8455-91BA7EF62BA3}"/>
              </a:ext>
            </a:extLst>
          </p:cNvPr>
          <p:cNvSpPr>
            <a:spLocks noGrp="1"/>
          </p:cNvSpPr>
          <p:nvPr>
            <p:ph type="body" sz="quarter" idx="33"/>
          </p:nvPr>
        </p:nvSpPr>
        <p:spPr>
          <a:xfrm>
            <a:off x="2957245"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GB" dirty="0"/>
          </a:p>
        </p:txBody>
      </p:sp>
      <p:sp>
        <p:nvSpPr>
          <p:cNvPr id="32" name="Content Placeholder 6">
            <a:extLst>
              <a:ext uri="{FF2B5EF4-FFF2-40B4-BE49-F238E27FC236}">
                <a16:creationId xmlns:a16="http://schemas.microsoft.com/office/drawing/2014/main" id="{8525A399-DB85-9746-A26D-EC59F38366AC}"/>
              </a:ext>
            </a:extLst>
          </p:cNvPr>
          <p:cNvSpPr>
            <a:spLocks noGrp="1"/>
          </p:cNvSpPr>
          <p:nvPr>
            <p:ph sz="quarter" idx="35"/>
          </p:nvPr>
        </p:nvSpPr>
        <p:spPr>
          <a:xfrm>
            <a:off x="2095474" y="193163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lstStyle>
            <a:lvl1pPr marL="0" indent="0" algn="ctr">
              <a:buFontTx/>
              <a:buNone/>
              <a:defRPr lang="en-GB" sz="900" b="0" i="0" kern="1200" spc="60" baseline="0" dirty="0" smtClean="0">
                <a:solidFill>
                  <a:schemeClr val="bg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3" name="Content Placeholder 6">
            <a:extLst>
              <a:ext uri="{FF2B5EF4-FFF2-40B4-BE49-F238E27FC236}">
                <a16:creationId xmlns:a16="http://schemas.microsoft.com/office/drawing/2014/main" id="{98C2BEF6-47CA-BE47-8FF5-D799EACD5AFB}"/>
              </a:ext>
            </a:extLst>
          </p:cNvPr>
          <p:cNvSpPr>
            <a:spLocks noGrp="1"/>
          </p:cNvSpPr>
          <p:nvPr>
            <p:ph sz="quarter" idx="36"/>
          </p:nvPr>
        </p:nvSpPr>
        <p:spPr>
          <a:xfrm>
            <a:off x="3799397" y="193163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lstStyle>
            <a:lvl1pPr marL="0" indent="0" algn="ctr">
              <a:buFontTx/>
              <a:buNone/>
              <a:defRPr lang="en-GB" sz="900" b="0" i="0" kern="1200" spc="60" baseline="0" dirty="0" smtClean="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4" name="Content Placeholder 6">
            <a:extLst>
              <a:ext uri="{FF2B5EF4-FFF2-40B4-BE49-F238E27FC236}">
                <a16:creationId xmlns:a16="http://schemas.microsoft.com/office/drawing/2014/main" id="{6FC3F7D1-7A89-ED4A-9838-B795D177EC8E}"/>
              </a:ext>
            </a:extLst>
          </p:cNvPr>
          <p:cNvSpPr>
            <a:spLocks noGrp="1"/>
          </p:cNvSpPr>
          <p:nvPr>
            <p:ph sz="quarter" idx="37"/>
          </p:nvPr>
        </p:nvSpPr>
        <p:spPr>
          <a:xfrm>
            <a:off x="5503320" y="193163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5" name="Content Placeholder 6">
            <a:extLst>
              <a:ext uri="{FF2B5EF4-FFF2-40B4-BE49-F238E27FC236}">
                <a16:creationId xmlns:a16="http://schemas.microsoft.com/office/drawing/2014/main" id="{86B7855A-B027-5745-89AF-F9E814D3578F}"/>
              </a:ext>
            </a:extLst>
          </p:cNvPr>
          <p:cNvSpPr>
            <a:spLocks noGrp="1"/>
          </p:cNvSpPr>
          <p:nvPr>
            <p:ph sz="quarter" idx="38"/>
          </p:nvPr>
        </p:nvSpPr>
        <p:spPr>
          <a:xfrm>
            <a:off x="7207243" y="193163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6" name="Content Placeholder 6">
            <a:extLst>
              <a:ext uri="{FF2B5EF4-FFF2-40B4-BE49-F238E27FC236}">
                <a16:creationId xmlns:a16="http://schemas.microsoft.com/office/drawing/2014/main" id="{EADD9872-EE36-724E-9401-D354907FA595}"/>
              </a:ext>
            </a:extLst>
          </p:cNvPr>
          <p:cNvSpPr>
            <a:spLocks noGrp="1"/>
          </p:cNvSpPr>
          <p:nvPr>
            <p:ph sz="quarter" idx="39"/>
          </p:nvPr>
        </p:nvSpPr>
        <p:spPr>
          <a:xfrm>
            <a:off x="8911166" y="193163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38" name="Content Placeholder 6">
            <a:extLst>
              <a:ext uri="{FF2B5EF4-FFF2-40B4-BE49-F238E27FC236}">
                <a16:creationId xmlns:a16="http://schemas.microsoft.com/office/drawing/2014/main" id="{4036E61D-D504-9546-88B4-3C11447B12DE}"/>
              </a:ext>
            </a:extLst>
          </p:cNvPr>
          <p:cNvSpPr>
            <a:spLocks noGrp="1"/>
          </p:cNvSpPr>
          <p:nvPr>
            <p:ph sz="quarter" idx="41"/>
          </p:nvPr>
        </p:nvSpPr>
        <p:spPr>
          <a:xfrm>
            <a:off x="2941905" y="387896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56" name="Content Placeholder 6">
            <a:extLst>
              <a:ext uri="{FF2B5EF4-FFF2-40B4-BE49-F238E27FC236}">
                <a16:creationId xmlns:a16="http://schemas.microsoft.com/office/drawing/2014/main" id="{8A628E16-35B7-2B48-8B71-EC8E6E8D5606}"/>
              </a:ext>
            </a:extLst>
          </p:cNvPr>
          <p:cNvSpPr>
            <a:spLocks noGrp="1"/>
          </p:cNvSpPr>
          <p:nvPr>
            <p:ph sz="quarter" idx="42"/>
          </p:nvPr>
        </p:nvSpPr>
        <p:spPr>
          <a:xfrm>
            <a:off x="4649005" y="387896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58" name="Content Placeholder 6">
            <a:extLst>
              <a:ext uri="{FF2B5EF4-FFF2-40B4-BE49-F238E27FC236}">
                <a16:creationId xmlns:a16="http://schemas.microsoft.com/office/drawing/2014/main" id="{3E46A83B-4150-A444-BEDC-7913C0A49697}"/>
              </a:ext>
            </a:extLst>
          </p:cNvPr>
          <p:cNvSpPr>
            <a:spLocks noGrp="1"/>
          </p:cNvSpPr>
          <p:nvPr>
            <p:ph sz="quarter" idx="43"/>
          </p:nvPr>
        </p:nvSpPr>
        <p:spPr>
          <a:xfrm>
            <a:off x="6356105" y="387896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59" name="Content Placeholder 6">
            <a:extLst>
              <a:ext uri="{FF2B5EF4-FFF2-40B4-BE49-F238E27FC236}">
                <a16:creationId xmlns:a16="http://schemas.microsoft.com/office/drawing/2014/main" id="{446F3666-1CAF-6141-AACF-330EA03EC2F3}"/>
              </a:ext>
            </a:extLst>
          </p:cNvPr>
          <p:cNvSpPr>
            <a:spLocks noGrp="1"/>
          </p:cNvSpPr>
          <p:nvPr>
            <p:ph sz="quarter" idx="44"/>
          </p:nvPr>
        </p:nvSpPr>
        <p:spPr>
          <a:xfrm>
            <a:off x="8063205" y="387896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endParaRPr lang="en-LV" dirty="0"/>
          </a:p>
        </p:txBody>
      </p:sp>
      <p:sp>
        <p:nvSpPr>
          <p:cNvPr id="23" name="Title Placeholder 1">
            <a:extLst>
              <a:ext uri="{FF2B5EF4-FFF2-40B4-BE49-F238E27FC236}">
                <a16:creationId xmlns:a16="http://schemas.microsoft.com/office/drawing/2014/main" id="{9FE52D90-9B42-2B49-B705-1B1F8356B7F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Tree>
    <p:extLst>
      <p:ext uri="{BB962C8B-B14F-4D97-AF65-F5344CB8AC3E}">
        <p14:creationId xmlns:p14="http://schemas.microsoft.com/office/powerpoint/2010/main" val="6727414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lide_7">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7485D4B1-26BB-E54C-BFE9-32259FBB9401}"/>
              </a:ext>
            </a:extLst>
          </p:cNvPr>
          <p:cNvSpPr>
            <a:spLocks noGrp="1"/>
          </p:cNvSpPr>
          <p:nvPr>
            <p:ph type="title"/>
          </p:nvPr>
        </p:nvSpPr>
        <p:spPr>
          <a:xfrm>
            <a:off x="760022" y="584200"/>
            <a:ext cx="10531770" cy="788008"/>
          </a:xfrm>
          <a:prstGeom prst="rect">
            <a:avLst/>
          </a:prstGeom>
        </p:spPr>
        <p:txBody>
          <a:bodyPr vert="horz" lIns="0" tIns="0" rIns="0" bIns="0" rtlCol="0" anchor="ctr">
            <a:noAutofit/>
          </a:bodyPr>
          <a:lstStyle>
            <a:lvl1pPr>
              <a:defRPr sz="3600"/>
            </a:lvl1pPr>
          </a:lstStyle>
          <a:p>
            <a:r>
              <a:rPr lang="en-GB" dirty="0"/>
              <a:t>Click to edit Master title style</a:t>
            </a:r>
            <a:endParaRPr lang="en-LV" dirty="0"/>
          </a:p>
        </p:txBody>
      </p:sp>
      <p:sp>
        <p:nvSpPr>
          <p:cNvPr id="30" name="Picture Placeholder 16">
            <a:extLst>
              <a:ext uri="{FF2B5EF4-FFF2-40B4-BE49-F238E27FC236}">
                <a16:creationId xmlns:a16="http://schemas.microsoft.com/office/drawing/2014/main" id="{90F3C145-B2D3-1640-AF9E-A8CB3635C9FF}"/>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9A46EE92-102A-4946-8088-04AE5063628D}"/>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68F00AC1-885E-454C-9513-51A13019E2D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0993435A-F98F-2C4F-A72F-37E430D36998}"/>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882E759D-F2F1-054B-AB9C-03DCC84273AC}"/>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6A7625F0-FC8F-8A4C-AE59-B94F0F5B8ECE}"/>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DA368F1C-4FD3-7641-A669-55CE510F5A99}"/>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771CF59F-5776-CD4F-B60A-5ECAB339C07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Text Placeholder 2">
            <a:extLst>
              <a:ext uri="{FF2B5EF4-FFF2-40B4-BE49-F238E27FC236}">
                <a16:creationId xmlns:a16="http://schemas.microsoft.com/office/drawing/2014/main" id="{8A15CFCD-C493-6F47-86C4-7885CFB5D8AA}"/>
              </a:ext>
            </a:extLst>
          </p:cNvPr>
          <p:cNvSpPr>
            <a:spLocks noGrp="1"/>
          </p:cNvSpPr>
          <p:nvPr>
            <p:ph type="body" sz="quarter" idx="53"/>
          </p:nvPr>
        </p:nvSpPr>
        <p:spPr>
          <a:xfrm>
            <a:off x="8896349" y="1516063"/>
            <a:ext cx="2391541" cy="1941100"/>
          </a:xfrm>
          <a:prstGeom prst="parallelogram">
            <a:avLst>
              <a:gd name="adj" fmla="val 8041"/>
            </a:avLst>
          </a:prstGeom>
          <a:solidFill>
            <a:srgbClr val="0057B7"/>
          </a:solidFill>
        </p:spPr>
        <p:txBody>
          <a:bodyPr anchor="ctr"/>
          <a:lstStyle>
            <a:lvl1pPr marL="0" indent="0" algn="ctr">
              <a:buFontTx/>
              <a:buNone/>
              <a:defRPr>
                <a:solidFill>
                  <a:schemeClr val="bg1"/>
                </a:solidFill>
              </a:defRPr>
            </a:lvl1pPr>
          </a:lstStyle>
          <a:p>
            <a:pPr lvl="0"/>
            <a:r>
              <a:rPr lang="en-GB" dirty="0"/>
              <a:t>Click to edit</a:t>
            </a:r>
            <a:endParaRPr lang="en-EE" dirty="0"/>
          </a:p>
        </p:txBody>
      </p:sp>
      <p:sp>
        <p:nvSpPr>
          <p:cNvPr id="18" name="Text Placeholder 2">
            <a:extLst>
              <a:ext uri="{FF2B5EF4-FFF2-40B4-BE49-F238E27FC236}">
                <a16:creationId xmlns:a16="http://schemas.microsoft.com/office/drawing/2014/main" id="{355BFF7D-734D-C44B-89B4-2412A7653637}"/>
              </a:ext>
            </a:extLst>
          </p:cNvPr>
          <p:cNvSpPr>
            <a:spLocks noGrp="1"/>
          </p:cNvSpPr>
          <p:nvPr>
            <p:ph type="body" sz="quarter" idx="54"/>
          </p:nvPr>
        </p:nvSpPr>
        <p:spPr>
          <a:xfrm>
            <a:off x="8740901" y="3674047"/>
            <a:ext cx="2391541" cy="1941100"/>
          </a:xfrm>
          <a:prstGeom prst="parallelogram">
            <a:avLst>
              <a:gd name="adj" fmla="val 8041"/>
            </a:avLst>
          </a:prstGeom>
          <a:solidFill>
            <a:srgbClr val="0057B7"/>
          </a:solidFill>
        </p:spPr>
        <p:txBody>
          <a:bodyPr anchor="ctr"/>
          <a:lstStyle>
            <a:lvl1pPr marL="0" indent="0" algn="ctr">
              <a:buFontTx/>
              <a:buNone/>
              <a:defRPr lang="en-EE" sz="1600" b="0"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GB" dirty="0"/>
              <a:t>Click to edit</a:t>
            </a:r>
            <a:endParaRPr lang="en-EE" dirty="0"/>
          </a:p>
        </p:txBody>
      </p:sp>
      <p:sp>
        <p:nvSpPr>
          <p:cNvPr id="14" name="Text Placeholder 2">
            <a:extLst>
              <a:ext uri="{FF2B5EF4-FFF2-40B4-BE49-F238E27FC236}">
                <a16:creationId xmlns:a16="http://schemas.microsoft.com/office/drawing/2014/main" id="{8B499D37-2DFE-4FD9-B6EA-AC5B0C8E48A1}"/>
              </a:ext>
            </a:extLst>
          </p:cNvPr>
          <p:cNvSpPr>
            <a:spLocks noGrp="1"/>
          </p:cNvSpPr>
          <p:nvPr>
            <p:ph idx="1"/>
          </p:nvPr>
        </p:nvSpPr>
        <p:spPr>
          <a:xfrm>
            <a:off x="760022" y="1825625"/>
            <a:ext cx="7580971" cy="28801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8306765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lide_8">
    <p:spTree>
      <p:nvGrpSpPr>
        <p:cNvPr id="1" name=""/>
        <p:cNvGrpSpPr/>
        <p:nvPr/>
      </p:nvGrpSpPr>
      <p:grpSpPr>
        <a:xfrm>
          <a:off x="0" y="0"/>
          <a:ext cx="0" cy="0"/>
          <a:chOff x="0" y="0"/>
          <a:chExt cx="0" cy="0"/>
        </a:xfrm>
      </p:grpSpPr>
      <p:sp>
        <p:nvSpPr>
          <p:cNvPr id="32" name="Picture Placeholder 16">
            <a:extLst>
              <a:ext uri="{FF2B5EF4-FFF2-40B4-BE49-F238E27FC236}">
                <a16:creationId xmlns:a16="http://schemas.microsoft.com/office/drawing/2014/main" id="{685EA695-7164-F648-9894-A8F2F6DE9B03}"/>
              </a:ext>
            </a:extLst>
          </p:cNvPr>
          <p:cNvSpPr>
            <a:spLocks noGrp="1"/>
          </p:cNvSpPr>
          <p:nvPr>
            <p:ph type="pic" sz="quarter" idx="12" hasCustomPrompt="1"/>
          </p:nvPr>
        </p:nvSpPr>
        <p:spPr>
          <a:xfrm>
            <a:off x="760022"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D7737909-4842-D64A-AF05-5078230B47DF}"/>
              </a:ext>
            </a:extLst>
          </p:cNvPr>
          <p:cNvSpPr>
            <a:spLocks noGrp="1"/>
          </p:cNvSpPr>
          <p:nvPr>
            <p:ph type="pic" sz="quarter" idx="13" hasCustomPrompt="1"/>
          </p:nvPr>
        </p:nvSpPr>
        <p:spPr>
          <a:xfrm>
            <a:off x="174441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669C14C8-28A0-1149-B273-8A7250E06112}"/>
              </a:ext>
            </a:extLst>
          </p:cNvPr>
          <p:cNvSpPr>
            <a:spLocks noGrp="1"/>
          </p:cNvSpPr>
          <p:nvPr>
            <p:ph type="pic" sz="quarter" idx="14" hasCustomPrompt="1"/>
          </p:nvPr>
        </p:nvSpPr>
        <p:spPr>
          <a:xfrm>
            <a:off x="2728814"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752D4068-2EA0-1D4F-833A-F1500A328855}"/>
              </a:ext>
            </a:extLst>
          </p:cNvPr>
          <p:cNvSpPr>
            <a:spLocks noGrp="1"/>
          </p:cNvSpPr>
          <p:nvPr>
            <p:ph type="pic" sz="quarter" idx="15" hasCustomPrompt="1"/>
          </p:nvPr>
        </p:nvSpPr>
        <p:spPr>
          <a:xfrm>
            <a:off x="3713210"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CEFA955E-8021-914A-9138-DB9ED8381C1B}"/>
              </a:ext>
            </a:extLst>
          </p:cNvPr>
          <p:cNvSpPr>
            <a:spLocks noGrp="1"/>
          </p:cNvSpPr>
          <p:nvPr>
            <p:ph type="pic" sz="quarter" idx="16" hasCustomPrompt="1"/>
          </p:nvPr>
        </p:nvSpPr>
        <p:spPr>
          <a:xfrm>
            <a:off x="4697606"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68FED0F9-305E-5D4A-86AB-07E747492B96}"/>
              </a:ext>
            </a:extLst>
          </p:cNvPr>
          <p:cNvSpPr>
            <a:spLocks noGrp="1"/>
          </p:cNvSpPr>
          <p:nvPr>
            <p:ph type="pic" sz="quarter" idx="17" hasCustomPrompt="1"/>
          </p:nvPr>
        </p:nvSpPr>
        <p:spPr>
          <a:xfrm>
            <a:off x="5682002"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8" name="Picture Placeholder 16">
            <a:extLst>
              <a:ext uri="{FF2B5EF4-FFF2-40B4-BE49-F238E27FC236}">
                <a16:creationId xmlns:a16="http://schemas.microsoft.com/office/drawing/2014/main" id="{FF156A6C-FCE7-5848-9088-865EDADFBE99}"/>
              </a:ext>
            </a:extLst>
          </p:cNvPr>
          <p:cNvSpPr>
            <a:spLocks noGrp="1"/>
          </p:cNvSpPr>
          <p:nvPr>
            <p:ph type="pic" sz="quarter" idx="18" hasCustomPrompt="1"/>
          </p:nvPr>
        </p:nvSpPr>
        <p:spPr>
          <a:xfrm>
            <a:off x="666639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9" name="Picture Placeholder 16">
            <a:extLst>
              <a:ext uri="{FF2B5EF4-FFF2-40B4-BE49-F238E27FC236}">
                <a16:creationId xmlns:a16="http://schemas.microsoft.com/office/drawing/2014/main" id="{381BCBF8-2BF5-9E4F-811C-E3824FFAF225}"/>
              </a:ext>
            </a:extLst>
          </p:cNvPr>
          <p:cNvSpPr>
            <a:spLocks noGrp="1"/>
          </p:cNvSpPr>
          <p:nvPr>
            <p:ph type="pic" sz="quarter" idx="19" hasCustomPrompt="1"/>
          </p:nvPr>
        </p:nvSpPr>
        <p:spPr>
          <a:xfrm>
            <a:off x="7650794"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0" name="Picture Placeholder 16">
            <a:extLst>
              <a:ext uri="{FF2B5EF4-FFF2-40B4-BE49-F238E27FC236}">
                <a16:creationId xmlns:a16="http://schemas.microsoft.com/office/drawing/2014/main" id="{E91A199D-EACB-C24E-BB4D-EED91159889F}"/>
              </a:ext>
            </a:extLst>
          </p:cNvPr>
          <p:cNvSpPr>
            <a:spLocks noGrp="1"/>
          </p:cNvSpPr>
          <p:nvPr>
            <p:ph type="pic" sz="quarter" idx="20" hasCustomPrompt="1"/>
          </p:nvPr>
        </p:nvSpPr>
        <p:spPr>
          <a:xfrm>
            <a:off x="8635190"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1" name="Picture Placeholder 16">
            <a:extLst>
              <a:ext uri="{FF2B5EF4-FFF2-40B4-BE49-F238E27FC236}">
                <a16:creationId xmlns:a16="http://schemas.microsoft.com/office/drawing/2014/main" id="{BA2ABB19-ABB5-C34E-978F-6261F7D8E274}"/>
              </a:ext>
            </a:extLst>
          </p:cNvPr>
          <p:cNvSpPr>
            <a:spLocks noGrp="1"/>
          </p:cNvSpPr>
          <p:nvPr>
            <p:ph type="pic" sz="quarter" idx="21" hasCustomPrompt="1"/>
          </p:nvPr>
        </p:nvSpPr>
        <p:spPr>
          <a:xfrm>
            <a:off x="9619586"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2" name="Picture Placeholder 16">
            <a:extLst>
              <a:ext uri="{FF2B5EF4-FFF2-40B4-BE49-F238E27FC236}">
                <a16:creationId xmlns:a16="http://schemas.microsoft.com/office/drawing/2014/main" id="{FDCA8DA7-C1BD-9A43-B3A9-075164873630}"/>
              </a:ext>
            </a:extLst>
          </p:cNvPr>
          <p:cNvSpPr>
            <a:spLocks noGrp="1"/>
          </p:cNvSpPr>
          <p:nvPr>
            <p:ph type="pic" sz="quarter" idx="22" hasCustomPrompt="1"/>
          </p:nvPr>
        </p:nvSpPr>
        <p:spPr>
          <a:xfrm>
            <a:off x="10603978" y="1688568"/>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54" name="Title Placeholder 1">
            <a:extLst>
              <a:ext uri="{FF2B5EF4-FFF2-40B4-BE49-F238E27FC236}">
                <a16:creationId xmlns:a16="http://schemas.microsoft.com/office/drawing/2014/main" id="{BE462607-C75C-CF41-91A5-F44822D41B60}"/>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8" name="Picture Placeholder 16">
            <a:extLst>
              <a:ext uri="{FF2B5EF4-FFF2-40B4-BE49-F238E27FC236}">
                <a16:creationId xmlns:a16="http://schemas.microsoft.com/office/drawing/2014/main" id="{91202E8B-CEAC-224C-96F4-615492EC9BE6}"/>
              </a:ext>
            </a:extLst>
          </p:cNvPr>
          <p:cNvSpPr>
            <a:spLocks noGrp="1"/>
          </p:cNvSpPr>
          <p:nvPr>
            <p:ph type="pic" sz="quarter" idx="23" hasCustomPrompt="1"/>
          </p:nvPr>
        </p:nvSpPr>
        <p:spPr>
          <a:xfrm>
            <a:off x="760022"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69" name="Picture Placeholder 16">
            <a:extLst>
              <a:ext uri="{FF2B5EF4-FFF2-40B4-BE49-F238E27FC236}">
                <a16:creationId xmlns:a16="http://schemas.microsoft.com/office/drawing/2014/main" id="{A1A754D4-3BE4-D548-AFAA-E6CFBA26C25C}"/>
              </a:ext>
            </a:extLst>
          </p:cNvPr>
          <p:cNvSpPr>
            <a:spLocks noGrp="1"/>
          </p:cNvSpPr>
          <p:nvPr>
            <p:ph type="pic" sz="quarter" idx="24" hasCustomPrompt="1"/>
          </p:nvPr>
        </p:nvSpPr>
        <p:spPr>
          <a:xfrm>
            <a:off x="174441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0" name="Picture Placeholder 16">
            <a:extLst>
              <a:ext uri="{FF2B5EF4-FFF2-40B4-BE49-F238E27FC236}">
                <a16:creationId xmlns:a16="http://schemas.microsoft.com/office/drawing/2014/main" id="{C62BD7DA-BFE8-8F44-B07C-8ABBB1AE05DD}"/>
              </a:ext>
            </a:extLst>
          </p:cNvPr>
          <p:cNvSpPr>
            <a:spLocks noGrp="1"/>
          </p:cNvSpPr>
          <p:nvPr>
            <p:ph type="pic" sz="quarter" idx="25" hasCustomPrompt="1"/>
          </p:nvPr>
        </p:nvSpPr>
        <p:spPr>
          <a:xfrm>
            <a:off x="2728814"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1" name="Picture Placeholder 16">
            <a:extLst>
              <a:ext uri="{FF2B5EF4-FFF2-40B4-BE49-F238E27FC236}">
                <a16:creationId xmlns:a16="http://schemas.microsoft.com/office/drawing/2014/main" id="{205FC5F9-BC4E-5543-920A-E6C4F52A1C2E}"/>
              </a:ext>
            </a:extLst>
          </p:cNvPr>
          <p:cNvSpPr>
            <a:spLocks noGrp="1"/>
          </p:cNvSpPr>
          <p:nvPr>
            <p:ph type="pic" sz="quarter" idx="26" hasCustomPrompt="1"/>
          </p:nvPr>
        </p:nvSpPr>
        <p:spPr>
          <a:xfrm>
            <a:off x="3713210"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2" name="Picture Placeholder 16">
            <a:extLst>
              <a:ext uri="{FF2B5EF4-FFF2-40B4-BE49-F238E27FC236}">
                <a16:creationId xmlns:a16="http://schemas.microsoft.com/office/drawing/2014/main" id="{BE4C6DD7-5747-E04C-808F-4A78CBB2F566}"/>
              </a:ext>
            </a:extLst>
          </p:cNvPr>
          <p:cNvSpPr>
            <a:spLocks noGrp="1"/>
          </p:cNvSpPr>
          <p:nvPr>
            <p:ph type="pic" sz="quarter" idx="27" hasCustomPrompt="1"/>
          </p:nvPr>
        </p:nvSpPr>
        <p:spPr>
          <a:xfrm>
            <a:off x="4697606"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3" name="Picture Placeholder 16">
            <a:extLst>
              <a:ext uri="{FF2B5EF4-FFF2-40B4-BE49-F238E27FC236}">
                <a16:creationId xmlns:a16="http://schemas.microsoft.com/office/drawing/2014/main" id="{FA32DA31-B378-AE4F-9009-C7FC5DCE4640}"/>
              </a:ext>
            </a:extLst>
          </p:cNvPr>
          <p:cNvSpPr>
            <a:spLocks noGrp="1"/>
          </p:cNvSpPr>
          <p:nvPr>
            <p:ph type="pic" sz="quarter" idx="28" hasCustomPrompt="1"/>
          </p:nvPr>
        </p:nvSpPr>
        <p:spPr>
          <a:xfrm>
            <a:off x="5682002"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4" name="Picture Placeholder 16">
            <a:extLst>
              <a:ext uri="{FF2B5EF4-FFF2-40B4-BE49-F238E27FC236}">
                <a16:creationId xmlns:a16="http://schemas.microsoft.com/office/drawing/2014/main" id="{2CCF4BA3-EFA6-5D4A-B0FC-089A8AB2300D}"/>
              </a:ext>
            </a:extLst>
          </p:cNvPr>
          <p:cNvSpPr>
            <a:spLocks noGrp="1"/>
          </p:cNvSpPr>
          <p:nvPr>
            <p:ph type="pic" sz="quarter" idx="29" hasCustomPrompt="1"/>
          </p:nvPr>
        </p:nvSpPr>
        <p:spPr>
          <a:xfrm>
            <a:off x="666639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5" name="Picture Placeholder 16">
            <a:extLst>
              <a:ext uri="{FF2B5EF4-FFF2-40B4-BE49-F238E27FC236}">
                <a16:creationId xmlns:a16="http://schemas.microsoft.com/office/drawing/2014/main" id="{13F65083-82EC-F349-83B9-E85AEEE5A06B}"/>
              </a:ext>
            </a:extLst>
          </p:cNvPr>
          <p:cNvSpPr>
            <a:spLocks noGrp="1"/>
          </p:cNvSpPr>
          <p:nvPr>
            <p:ph type="pic" sz="quarter" idx="30" hasCustomPrompt="1"/>
          </p:nvPr>
        </p:nvSpPr>
        <p:spPr>
          <a:xfrm>
            <a:off x="7650794"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6" name="Picture Placeholder 16">
            <a:extLst>
              <a:ext uri="{FF2B5EF4-FFF2-40B4-BE49-F238E27FC236}">
                <a16:creationId xmlns:a16="http://schemas.microsoft.com/office/drawing/2014/main" id="{67BA8707-6C84-5B4D-8C17-10E7E1FC0D83}"/>
              </a:ext>
            </a:extLst>
          </p:cNvPr>
          <p:cNvSpPr>
            <a:spLocks noGrp="1"/>
          </p:cNvSpPr>
          <p:nvPr>
            <p:ph type="pic" sz="quarter" idx="31" hasCustomPrompt="1"/>
          </p:nvPr>
        </p:nvSpPr>
        <p:spPr>
          <a:xfrm>
            <a:off x="8635190"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7" name="Picture Placeholder 16">
            <a:extLst>
              <a:ext uri="{FF2B5EF4-FFF2-40B4-BE49-F238E27FC236}">
                <a16:creationId xmlns:a16="http://schemas.microsoft.com/office/drawing/2014/main" id="{78B779C7-216E-FC46-B724-E2D46C16383E}"/>
              </a:ext>
            </a:extLst>
          </p:cNvPr>
          <p:cNvSpPr>
            <a:spLocks noGrp="1"/>
          </p:cNvSpPr>
          <p:nvPr>
            <p:ph type="pic" sz="quarter" idx="32" hasCustomPrompt="1"/>
          </p:nvPr>
        </p:nvSpPr>
        <p:spPr>
          <a:xfrm>
            <a:off x="9619586"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8" name="Picture Placeholder 16">
            <a:extLst>
              <a:ext uri="{FF2B5EF4-FFF2-40B4-BE49-F238E27FC236}">
                <a16:creationId xmlns:a16="http://schemas.microsoft.com/office/drawing/2014/main" id="{EBA80E2F-7DB5-194E-8A97-AE4C48405933}"/>
              </a:ext>
            </a:extLst>
          </p:cNvPr>
          <p:cNvSpPr>
            <a:spLocks noGrp="1"/>
          </p:cNvSpPr>
          <p:nvPr>
            <p:ph type="pic" sz="quarter" idx="33" hasCustomPrompt="1"/>
          </p:nvPr>
        </p:nvSpPr>
        <p:spPr>
          <a:xfrm>
            <a:off x="10603978" y="2708525"/>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79" name="Picture Placeholder 16">
            <a:extLst>
              <a:ext uri="{FF2B5EF4-FFF2-40B4-BE49-F238E27FC236}">
                <a16:creationId xmlns:a16="http://schemas.microsoft.com/office/drawing/2014/main" id="{D9A30137-F603-984C-AF11-E6CC4DE65E5B}"/>
              </a:ext>
            </a:extLst>
          </p:cNvPr>
          <p:cNvSpPr>
            <a:spLocks noGrp="1"/>
          </p:cNvSpPr>
          <p:nvPr>
            <p:ph type="pic" sz="quarter" idx="34" hasCustomPrompt="1"/>
          </p:nvPr>
        </p:nvSpPr>
        <p:spPr>
          <a:xfrm>
            <a:off x="760022"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0" name="Picture Placeholder 16">
            <a:extLst>
              <a:ext uri="{FF2B5EF4-FFF2-40B4-BE49-F238E27FC236}">
                <a16:creationId xmlns:a16="http://schemas.microsoft.com/office/drawing/2014/main" id="{3BCB2403-1AB4-1841-95A8-C97BCD2D6B78}"/>
              </a:ext>
            </a:extLst>
          </p:cNvPr>
          <p:cNvSpPr>
            <a:spLocks noGrp="1"/>
          </p:cNvSpPr>
          <p:nvPr>
            <p:ph type="pic" sz="quarter" idx="35" hasCustomPrompt="1"/>
          </p:nvPr>
        </p:nvSpPr>
        <p:spPr>
          <a:xfrm>
            <a:off x="174441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1" name="Picture Placeholder 16">
            <a:extLst>
              <a:ext uri="{FF2B5EF4-FFF2-40B4-BE49-F238E27FC236}">
                <a16:creationId xmlns:a16="http://schemas.microsoft.com/office/drawing/2014/main" id="{7E95A6F5-D8D9-8E4D-9B54-8817640E537D}"/>
              </a:ext>
            </a:extLst>
          </p:cNvPr>
          <p:cNvSpPr>
            <a:spLocks noGrp="1"/>
          </p:cNvSpPr>
          <p:nvPr>
            <p:ph type="pic" sz="quarter" idx="36" hasCustomPrompt="1"/>
          </p:nvPr>
        </p:nvSpPr>
        <p:spPr>
          <a:xfrm>
            <a:off x="2728814"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2" name="Picture Placeholder 16">
            <a:extLst>
              <a:ext uri="{FF2B5EF4-FFF2-40B4-BE49-F238E27FC236}">
                <a16:creationId xmlns:a16="http://schemas.microsoft.com/office/drawing/2014/main" id="{AE9BE6FA-A5C4-174B-B3FB-523B03F70858}"/>
              </a:ext>
            </a:extLst>
          </p:cNvPr>
          <p:cNvSpPr>
            <a:spLocks noGrp="1"/>
          </p:cNvSpPr>
          <p:nvPr>
            <p:ph type="pic" sz="quarter" idx="37" hasCustomPrompt="1"/>
          </p:nvPr>
        </p:nvSpPr>
        <p:spPr>
          <a:xfrm>
            <a:off x="3713210"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3" name="Picture Placeholder 16">
            <a:extLst>
              <a:ext uri="{FF2B5EF4-FFF2-40B4-BE49-F238E27FC236}">
                <a16:creationId xmlns:a16="http://schemas.microsoft.com/office/drawing/2014/main" id="{B045E724-5E9B-E74B-9574-319D80DC0B4E}"/>
              </a:ext>
            </a:extLst>
          </p:cNvPr>
          <p:cNvSpPr>
            <a:spLocks noGrp="1"/>
          </p:cNvSpPr>
          <p:nvPr>
            <p:ph type="pic" sz="quarter" idx="38" hasCustomPrompt="1"/>
          </p:nvPr>
        </p:nvSpPr>
        <p:spPr>
          <a:xfrm>
            <a:off x="4697606"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4" name="Picture Placeholder 16">
            <a:extLst>
              <a:ext uri="{FF2B5EF4-FFF2-40B4-BE49-F238E27FC236}">
                <a16:creationId xmlns:a16="http://schemas.microsoft.com/office/drawing/2014/main" id="{904B1ADA-5A41-004D-BBD4-310C134F2511}"/>
              </a:ext>
            </a:extLst>
          </p:cNvPr>
          <p:cNvSpPr>
            <a:spLocks noGrp="1"/>
          </p:cNvSpPr>
          <p:nvPr>
            <p:ph type="pic" sz="quarter" idx="39" hasCustomPrompt="1"/>
          </p:nvPr>
        </p:nvSpPr>
        <p:spPr>
          <a:xfrm>
            <a:off x="5682002"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5" name="Picture Placeholder 16">
            <a:extLst>
              <a:ext uri="{FF2B5EF4-FFF2-40B4-BE49-F238E27FC236}">
                <a16:creationId xmlns:a16="http://schemas.microsoft.com/office/drawing/2014/main" id="{BEBC3C67-915E-F24F-B8DF-EC8653B72D7C}"/>
              </a:ext>
            </a:extLst>
          </p:cNvPr>
          <p:cNvSpPr>
            <a:spLocks noGrp="1"/>
          </p:cNvSpPr>
          <p:nvPr>
            <p:ph type="pic" sz="quarter" idx="40" hasCustomPrompt="1"/>
          </p:nvPr>
        </p:nvSpPr>
        <p:spPr>
          <a:xfrm>
            <a:off x="666639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6" name="Picture Placeholder 16">
            <a:extLst>
              <a:ext uri="{FF2B5EF4-FFF2-40B4-BE49-F238E27FC236}">
                <a16:creationId xmlns:a16="http://schemas.microsoft.com/office/drawing/2014/main" id="{34E9FF62-B751-8342-AE46-79EE7B95502D}"/>
              </a:ext>
            </a:extLst>
          </p:cNvPr>
          <p:cNvSpPr>
            <a:spLocks noGrp="1"/>
          </p:cNvSpPr>
          <p:nvPr>
            <p:ph type="pic" sz="quarter" idx="41" hasCustomPrompt="1"/>
          </p:nvPr>
        </p:nvSpPr>
        <p:spPr>
          <a:xfrm>
            <a:off x="7650794"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7" name="Picture Placeholder 16">
            <a:extLst>
              <a:ext uri="{FF2B5EF4-FFF2-40B4-BE49-F238E27FC236}">
                <a16:creationId xmlns:a16="http://schemas.microsoft.com/office/drawing/2014/main" id="{54A3966D-5002-1445-9157-8DAF17592334}"/>
              </a:ext>
            </a:extLst>
          </p:cNvPr>
          <p:cNvSpPr>
            <a:spLocks noGrp="1"/>
          </p:cNvSpPr>
          <p:nvPr>
            <p:ph type="pic" sz="quarter" idx="42" hasCustomPrompt="1"/>
          </p:nvPr>
        </p:nvSpPr>
        <p:spPr>
          <a:xfrm>
            <a:off x="8635190"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8" name="Picture Placeholder 16">
            <a:extLst>
              <a:ext uri="{FF2B5EF4-FFF2-40B4-BE49-F238E27FC236}">
                <a16:creationId xmlns:a16="http://schemas.microsoft.com/office/drawing/2014/main" id="{CD2F0541-665C-CF48-BD51-3683A16B039B}"/>
              </a:ext>
            </a:extLst>
          </p:cNvPr>
          <p:cNvSpPr>
            <a:spLocks noGrp="1"/>
          </p:cNvSpPr>
          <p:nvPr>
            <p:ph type="pic" sz="quarter" idx="43" hasCustomPrompt="1"/>
          </p:nvPr>
        </p:nvSpPr>
        <p:spPr>
          <a:xfrm>
            <a:off x="9619586"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89" name="Picture Placeholder 16">
            <a:extLst>
              <a:ext uri="{FF2B5EF4-FFF2-40B4-BE49-F238E27FC236}">
                <a16:creationId xmlns:a16="http://schemas.microsoft.com/office/drawing/2014/main" id="{3129EB33-57D9-184A-AF9E-C9A280622890}"/>
              </a:ext>
            </a:extLst>
          </p:cNvPr>
          <p:cNvSpPr>
            <a:spLocks noGrp="1"/>
          </p:cNvSpPr>
          <p:nvPr>
            <p:ph type="pic" sz="quarter" idx="44" hasCustomPrompt="1"/>
          </p:nvPr>
        </p:nvSpPr>
        <p:spPr>
          <a:xfrm>
            <a:off x="10603978" y="3728482"/>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0" name="Picture Placeholder 16">
            <a:extLst>
              <a:ext uri="{FF2B5EF4-FFF2-40B4-BE49-F238E27FC236}">
                <a16:creationId xmlns:a16="http://schemas.microsoft.com/office/drawing/2014/main" id="{D630C628-42E9-4A47-A464-F5076A3EF06B}"/>
              </a:ext>
            </a:extLst>
          </p:cNvPr>
          <p:cNvSpPr>
            <a:spLocks noGrp="1"/>
          </p:cNvSpPr>
          <p:nvPr>
            <p:ph type="pic" sz="quarter" idx="45" hasCustomPrompt="1"/>
          </p:nvPr>
        </p:nvSpPr>
        <p:spPr>
          <a:xfrm>
            <a:off x="760022"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1" name="Picture Placeholder 16">
            <a:extLst>
              <a:ext uri="{FF2B5EF4-FFF2-40B4-BE49-F238E27FC236}">
                <a16:creationId xmlns:a16="http://schemas.microsoft.com/office/drawing/2014/main" id="{3606438E-489A-BC47-89DE-BD4C076CCB9F}"/>
              </a:ext>
            </a:extLst>
          </p:cNvPr>
          <p:cNvSpPr>
            <a:spLocks noGrp="1"/>
          </p:cNvSpPr>
          <p:nvPr>
            <p:ph type="pic" sz="quarter" idx="46" hasCustomPrompt="1"/>
          </p:nvPr>
        </p:nvSpPr>
        <p:spPr>
          <a:xfrm>
            <a:off x="174441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2" name="Picture Placeholder 16">
            <a:extLst>
              <a:ext uri="{FF2B5EF4-FFF2-40B4-BE49-F238E27FC236}">
                <a16:creationId xmlns:a16="http://schemas.microsoft.com/office/drawing/2014/main" id="{5A81B02E-80F0-C74B-AB70-063535E396A9}"/>
              </a:ext>
            </a:extLst>
          </p:cNvPr>
          <p:cNvSpPr>
            <a:spLocks noGrp="1"/>
          </p:cNvSpPr>
          <p:nvPr>
            <p:ph type="pic" sz="quarter" idx="47" hasCustomPrompt="1"/>
          </p:nvPr>
        </p:nvSpPr>
        <p:spPr>
          <a:xfrm>
            <a:off x="2728814"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3" name="Picture Placeholder 16">
            <a:extLst>
              <a:ext uri="{FF2B5EF4-FFF2-40B4-BE49-F238E27FC236}">
                <a16:creationId xmlns:a16="http://schemas.microsoft.com/office/drawing/2014/main" id="{F49A2B15-DC12-9942-BE3D-D82E93E58C7C}"/>
              </a:ext>
            </a:extLst>
          </p:cNvPr>
          <p:cNvSpPr>
            <a:spLocks noGrp="1"/>
          </p:cNvSpPr>
          <p:nvPr>
            <p:ph type="pic" sz="quarter" idx="48" hasCustomPrompt="1"/>
          </p:nvPr>
        </p:nvSpPr>
        <p:spPr>
          <a:xfrm>
            <a:off x="3713210"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4" name="Picture Placeholder 16">
            <a:extLst>
              <a:ext uri="{FF2B5EF4-FFF2-40B4-BE49-F238E27FC236}">
                <a16:creationId xmlns:a16="http://schemas.microsoft.com/office/drawing/2014/main" id="{F4069273-2BE0-D44D-8B6D-3E05F5309F80}"/>
              </a:ext>
            </a:extLst>
          </p:cNvPr>
          <p:cNvSpPr>
            <a:spLocks noGrp="1"/>
          </p:cNvSpPr>
          <p:nvPr>
            <p:ph type="pic" sz="quarter" idx="49" hasCustomPrompt="1"/>
          </p:nvPr>
        </p:nvSpPr>
        <p:spPr>
          <a:xfrm>
            <a:off x="4697606"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5" name="Picture Placeholder 16">
            <a:extLst>
              <a:ext uri="{FF2B5EF4-FFF2-40B4-BE49-F238E27FC236}">
                <a16:creationId xmlns:a16="http://schemas.microsoft.com/office/drawing/2014/main" id="{9EF86B95-3927-2442-8B3F-9838A3E9FCB5}"/>
              </a:ext>
            </a:extLst>
          </p:cNvPr>
          <p:cNvSpPr>
            <a:spLocks noGrp="1"/>
          </p:cNvSpPr>
          <p:nvPr>
            <p:ph type="pic" sz="quarter" idx="50" hasCustomPrompt="1"/>
          </p:nvPr>
        </p:nvSpPr>
        <p:spPr>
          <a:xfrm>
            <a:off x="5682002"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6" name="Picture Placeholder 16">
            <a:extLst>
              <a:ext uri="{FF2B5EF4-FFF2-40B4-BE49-F238E27FC236}">
                <a16:creationId xmlns:a16="http://schemas.microsoft.com/office/drawing/2014/main" id="{D1195F01-B72A-D341-A5F6-8CC16C6893D2}"/>
              </a:ext>
            </a:extLst>
          </p:cNvPr>
          <p:cNvSpPr>
            <a:spLocks noGrp="1"/>
          </p:cNvSpPr>
          <p:nvPr>
            <p:ph type="pic" sz="quarter" idx="51" hasCustomPrompt="1"/>
          </p:nvPr>
        </p:nvSpPr>
        <p:spPr>
          <a:xfrm>
            <a:off x="666639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7" name="Picture Placeholder 16">
            <a:extLst>
              <a:ext uri="{FF2B5EF4-FFF2-40B4-BE49-F238E27FC236}">
                <a16:creationId xmlns:a16="http://schemas.microsoft.com/office/drawing/2014/main" id="{953CD287-C105-F046-9812-2675BA32EE0A}"/>
              </a:ext>
            </a:extLst>
          </p:cNvPr>
          <p:cNvSpPr>
            <a:spLocks noGrp="1"/>
          </p:cNvSpPr>
          <p:nvPr>
            <p:ph type="pic" sz="quarter" idx="52" hasCustomPrompt="1"/>
          </p:nvPr>
        </p:nvSpPr>
        <p:spPr>
          <a:xfrm>
            <a:off x="7650794"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8" name="Picture Placeholder 16">
            <a:extLst>
              <a:ext uri="{FF2B5EF4-FFF2-40B4-BE49-F238E27FC236}">
                <a16:creationId xmlns:a16="http://schemas.microsoft.com/office/drawing/2014/main" id="{89845E9B-DC33-3D44-846A-8032DBE106CA}"/>
              </a:ext>
            </a:extLst>
          </p:cNvPr>
          <p:cNvSpPr>
            <a:spLocks noGrp="1"/>
          </p:cNvSpPr>
          <p:nvPr>
            <p:ph type="pic" sz="quarter" idx="53" hasCustomPrompt="1"/>
          </p:nvPr>
        </p:nvSpPr>
        <p:spPr>
          <a:xfrm>
            <a:off x="8635190"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99" name="Picture Placeholder 16">
            <a:extLst>
              <a:ext uri="{FF2B5EF4-FFF2-40B4-BE49-F238E27FC236}">
                <a16:creationId xmlns:a16="http://schemas.microsoft.com/office/drawing/2014/main" id="{9729B2FC-DE30-004C-9245-9919682D113A}"/>
              </a:ext>
            </a:extLst>
          </p:cNvPr>
          <p:cNvSpPr>
            <a:spLocks noGrp="1"/>
          </p:cNvSpPr>
          <p:nvPr>
            <p:ph type="pic" sz="quarter" idx="54" hasCustomPrompt="1"/>
          </p:nvPr>
        </p:nvSpPr>
        <p:spPr>
          <a:xfrm>
            <a:off x="9619586"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100" name="Picture Placeholder 16">
            <a:extLst>
              <a:ext uri="{FF2B5EF4-FFF2-40B4-BE49-F238E27FC236}">
                <a16:creationId xmlns:a16="http://schemas.microsoft.com/office/drawing/2014/main" id="{878E7795-9AAD-9F4E-AAA5-9C30357A091C}"/>
              </a:ext>
            </a:extLst>
          </p:cNvPr>
          <p:cNvSpPr>
            <a:spLocks noGrp="1"/>
          </p:cNvSpPr>
          <p:nvPr>
            <p:ph type="pic" sz="quarter" idx="55" hasCustomPrompt="1"/>
          </p:nvPr>
        </p:nvSpPr>
        <p:spPr>
          <a:xfrm>
            <a:off x="10603978" y="4748439"/>
            <a:ext cx="828000" cy="828000"/>
          </a:xfrm>
          <a:prstGeom prst="rect">
            <a:avLst/>
          </a:prstGeom>
          <a:solidFill>
            <a:schemeClr val="bg1"/>
          </a:solidFill>
          <a:effectLst/>
        </p:spPr>
        <p:txBody>
          <a:bodyPr/>
          <a:lstStyle>
            <a:lvl1pPr marL="0" indent="0">
              <a:buFontTx/>
              <a:buNone/>
              <a:defRPr/>
            </a:lvl1pPr>
          </a:lstStyle>
          <a:p>
            <a:r>
              <a:rPr lang="en-LV" dirty="0"/>
              <a:t> </a:t>
            </a:r>
          </a:p>
        </p:txBody>
      </p:sp>
    </p:spTree>
    <p:extLst>
      <p:ext uri="{BB962C8B-B14F-4D97-AF65-F5344CB8AC3E}">
        <p14:creationId xmlns:p14="http://schemas.microsoft.com/office/powerpoint/2010/main" val="28830085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lide_9">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24" name="Picture Placeholder 16">
            <a:extLst>
              <a:ext uri="{FF2B5EF4-FFF2-40B4-BE49-F238E27FC236}">
                <a16:creationId xmlns:a16="http://schemas.microsoft.com/office/drawing/2014/main" id="{F5461558-8F9C-D547-ACC7-3106D0378778}"/>
              </a:ext>
            </a:extLst>
          </p:cNvPr>
          <p:cNvSpPr>
            <a:spLocks noGrp="1"/>
          </p:cNvSpPr>
          <p:nvPr>
            <p:ph type="pic" sz="quarter" idx="18" hasCustomPrompt="1"/>
          </p:nvPr>
        </p:nvSpPr>
        <p:spPr>
          <a:xfrm>
            <a:off x="6666398"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5" name="Picture Placeholder 16">
            <a:extLst>
              <a:ext uri="{FF2B5EF4-FFF2-40B4-BE49-F238E27FC236}">
                <a16:creationId xmlns:a16="http://schemas.microsoft.com/office/drawing/2014/main" id="{4F065757-20EC-3C44-BFB4-1432EC55664A}"/>
              </a:ext>
            </a:extLst>
          </p:cNvPr>
          <p:cNvSpPr>
            <a:spLocks noGrp="1"/>
          </p:cNvSpPr>
          <p:nvPr>
            <p:ph type="pic" sz="quarter" idx="19" hasCustomPrompt="1"/>
          </p:nvPr>
        </p:nvSpPr>
        <p:spPr>
          <a:xfrm>
            <a:off x="7650794"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6" name="Picture Placeholder 16">
            <a:extLst>
              <a:ext uri="{FF2B5EF4-FFF2-40B4-BE49-F238E27FC236}">
                <a16:creationId xmlns:a16="http://schemas.microsoft.com/office/drawing/2014/main" id="{191C1EEF-8021-AE4A-800B-5ED54E420B4B}"/>
              </a:ext>
            </a:extLst>
          </p:cNvPr>
          <p:cNvSpPr>
            <a:spLocks noGrp="1"/>
          </p:cNvSpPr>
          <p:nvPr>
            <p:ph type="pic" sz="quarter" idx="20" hasCustomPrompt="1"/>
          </p:nvPr>
        </p:nvSpPr>
        <p:spPr>
          <a:xfrm>
            <a:off x="8635190"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7" name="Picture Placeholder 16">
            <a:extLst>
              <a:ext uri="{FF2B5EF4-FFF2-40B4-BE49-F238E27FC236}">
                <a16:creationId xmlns:a16="http://schemas.microsoft.com/office/drawing/2014/main" id="{E8DD6A1F-49A4-6042-AD9F-67FE95EDCAED}"/>
              </a:ext>
            </a:extLst>
          </p:cNvPr>
          <p:cNvSpPr>
            <a:spLocks noGrp="1"/>
          </p:cNvSpPr>
          <p:nvPr>
            <p:ph type="pic" sz="quarter" idx="21" hasCustomPrompt="1"/>
          </p:nvPr>
        </p:nvSpPr>
        <p:spPr>
          <a:xfrm>
            <a:off x="9619586"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8" name="Picture Placeholder 16">
            <a:extLst>
              <a:ext uri="{FF2B5EF4-FFF2-40B4-BE49-F238E27FC236}">
                <a16:creationId xmlns:a16="http://schemas.microsoft.com/office/drawing/2014/main" id="{E376B502-A534-FA43-A4E8-E0AA84D92831}"/>
              </a:ext>
            </a:extLst>
          </p:cNvPr>
          <p:cNvSpPr>
            <a:spLocks noGrp="1"/>
          </p:cNvSpPr>
          <p:nvPr>
            <p:ph type="pic" sz="quarter" idx="22" hasCustomPrompt="1"/>
          </p:nvPr>
        </p:nvSpPr>
        <p:spPr>
          <a:xfrm>
            <a:off x="10603978" y="1516169"/>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29" name="Picture Placeholder 16">
            <a:extLst>
              <a:ext uri="{FF2B5EF4-FFF2-40B4-BE49-F238E27FC236}">
                <a16:creationId xmlns:a16="http://schemas.microsoft.com/office/drawing/2014/main" id="{C8C22098-E91E-8643-9CBC-FB3F9CFFB7D3}"/>
              </a:ext>
            </a:extLst>
          </p:cNvPr>
          <p:cNvSpPr>
            <a:spLocks noGrp="1"/>
          </p:cNvSpPr>
          <p:nvPr>
            <p:ph type="pic" sz="quarter" idx="29" hasCustomPrompt="1"/>
          </p:nvPr>
        </p:nvSpPr>
        <p:spPr>
          <a:xfrm>
            <a:off x="6666398"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0" name="Picture Placeholder 16">
            <a:extLst>
              <a:ext uri="{FF2B5EF4-FFF2-40B4-BE49-F238E27FC236}">
                <a16:creationId xmlns:a16="http://schemas.microsoft.com/office/drawing/2014/main" id="{C2347EED-E1BC-644E-A817-34B622397F6A}"/>
              </a:ext>
            </a:extLst>
          </p:cNvPr>
          <p:cNvSpPr>
            <a:spLocks noGrp="1"/>
          </p:cNvSpPr>
          <p:nvPr>
            <p:ph type="pic" sz="quarter" idx="30" hasCustomPrompt="1"/>
          </p:nvPr>
        </p:nvSpPr>
        <p:spPr>
          <a:xfrm>
            <a:off x="7650794"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82A694F9-5AAA-D748-991D-4197DA4EA39C}"/>
              </a:ext>
            </a:extLst>
          </p:cNvPr>
          <p:cNvSpPr>
            <a:spLocks noGrp="1"/>
          </p:cNvSpPr>
          <p:nvPr>
            <p:ph type="pic" sz="quarter" idx="31" hasCustomPrompt="1"/>
          </p:nvPr>
        </p:nvSpPr>
        <p:spPr>
          <a:xfrm>
            <a:off x="8635190"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94711554-BD08-444D-8451-6EE78BBDE4D8}"/>
              </a:ext>
            </a:extLst>
          </p:cNvPr>
          <p:cNvSpPr>
            <a:spLocks noGrp="1"/>
          </p:cNvSpPr>
          <p:nvPr>
            <p:ph type="pic" sz="quarter" idx="32" hasCustomPrompt="1"/>
          </p:nvPr>
        </p:nvSpPr>
        <p:spPr>
          <a:xfrm>
            <a:off x="9619586"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C3126033-B705-944A-A5DA-1EB2C3E3F679}"/>
              </a:ext>
            </a:extLst>
          </p:cNvPr>
          <p:cNvSpPr>
            <a:spLocks noGrp="1"/>
          </p:cNvSpPr>
          <p:nvPr>
            <p:ph type="pic" sz="quarter" idx="33" hasCustomPrompt="1"/>
          </p:nvPr>
        </p:nvSpPr>
        <p:spPr>
          <a:xfrm>
            <a:off x="10603978" y="2536126"/>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A3F46B19-B6E3-D541-9FCA-9C1802A91DCB}"/>
              </a:ext>
            </a:extLst>
          </p:cNvPr>
          <p:cNvSpPr>
            <a:spLocks noGrp="1"/>
          </p:cNvSpPr>
          <p:nvPr>
            <p:ph type="pic" sz="quarter" idx="40" hasCustomPrompt="1"/>
          </p:nvPr>
        </p:nvSpPr>
        <p:spPr>
          <a:xfrm>
            <a:off x="6666398"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E6432A70-BA29-454B-B2AD-D9ABE19C81AC}"/>
              </a:ext>
            </a:extLst>
          </p:cNvPr>
          <p:cNvSpPr>
            <a:spLocks noGrp="1"/>
          </p:cNvSpPr>
          <p:nvPr>
            <p:ph type="pic" sz="quarter" idx="41" hasCustomPrompt="1"/>
          </p:nvPr>
        </p:nvSpPr>
        <p:spPr>
          <a:xfrm>
            <a:off x="7650794"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436143C8-587E-9D4B-9DB3-DC9756B746B5}"/>
              </a:ext>
            </a:extLst>
          </p:cNvPr>
          <p:cNvSpPr>
            <a:spLocks noGrp="1"/>
          </p:cNvSpPr>
          <p:nvPr>
            <p:ph type="pic" sz="quarter" idx="42" hasCustomPrompt="1"/>
          </p:nvPr>
        </p:nvSpPr>
        <p:spPr>
          <a:xfrm>
            <a:off x="8635190"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A2AC80A1-897A-314B-8B42-4FA72DBCBF4D}"/>
              </a:ext>
            </a:extLst>
          </p:cNvPr>
          <p:cNvSpPr>
            <a:spLocks noGrp="1"/>
          </p:cNvSpPr>
          <p:nvPr>
            <p:ph type="pic" sz="quarter" idx="43" hasCustomPrompt="1"/>
          </p:nvPr>
        </p:nvSpPr>
        <p:spPr>
          <a:xfrm>
            <a:off x="9619586"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8" name="Picture Placeholder 16">
            <a:extLst>
              <a:ext uri="{FF2B5EF4-FFF2-40B4-BE49-F238E27FC236}">
                <a16:creationId xmlns:a16="http://schemas.microsoft.com/office/drawing/2014/main" id="{C877FC34-D583-314E-B84C-8476650458BF}"/>
              </a:ext>
            </a:extLst>
          </p:cNvPr>
          <p:cNvSpPr>
            <a:spLocks noGrp="1"/>
          </p:cNvSpPr>
          <p:nvPr>
            <p:ph type="pic" sz="quarter" idx="44" hasCustomPrompt="1"/>
          </p:nvPr>
        </p:nvSpPr>
        <p:spPr>
          <a:xfrm>
            <a:off x="10603978" y="3556083"/>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39" name="Picture Placeholder 16">
            <a:extLst>
              <a:ext uri="{FF2B5EF4-FFF2-40B4-BE49-F238E27FC236}">
                <a16:creationId xmlns:a16="http://schemas.microsoft.com/office/drawing/2014/main" id="{26469909-FE37-F342-8784-A1563D110717}"/>
              </a:ext>
            </a:extLst>
          </p:cNvPr>
          <p:cNvSpPr>
            <a:spLocks noGrp="1"/>
          </p:cNvSpPr>
          <p:nvPr>
            <p:ph type="pic" sz="quarter" idx="51" hasCustomPrompt="1"/>
          </p:nvPr>
        </p:nvSpPr>
        <p:spPr>
          <a:xfrm>
            <a:off x="6666398"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0" name="Picture Placeholder 16">
            <a:extLst>
              <a:ext uri="{FF2B5EF4-FFF2-40B4-BE49-F238E27FC236}">
                <a16:creationId xmlns:a16="http://schemas.microsoft.com/office/drawing/2014/main" id="{80913763-4FE5-2C49-94DB-EE722F9434D8}"/>
              </a:ext>
            </a:extLst>
          </p:cNvPr>
          <p:cNvSpPr>
            <a:spLocks noGrp="1"/>
          </p:cNvSpPr>
          <p:nvPr>
            <p:ph type="pic" sz="quarter" idx="52" hasCustomPrompt="1"/>
          </p:nvPr>
        </p:nvSpPr>
        <p:spPr>
          <a:xfrm>
            <a:off x="7650794"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1" name="Picture Placeholder 16">
            <a:extLst>
              <a:ext uri="{FF2B5EF4-FFF2-40B4-BE49-F238E27FC236}">
                <a16:creationId xmlns:a16="http://schemas.microsoft.com/office/drawing/2014/main" id="{F78217FB-DDAD-8247-B416-049EA94E9FEE}"/>
              </a:ext>
            </a:extLst>
          </p:cNvPr>
          <p:cNvSpPr>
            <a:spLocks noGrp="1"/>
          </p:cNvSpPr>
          <p:nvPr>
            <p:ph type="pic" sz="quarter" idx="53" hasCustomPrompt="1"/>
          </p:nvPr>
        </p:nvSpPr>
        <p:spPr>
          <a:xfrm>
            <a:off x="8635190"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2" name="Picture Placeholder 16">
            <a:extLst>
              <a:ext uri="{FF2B5EF4-FFF2-40B4-BE49-F238E27FC236}">
                <a16:creationId xmlns:a16="http://schemas.microsoft.com/office/drawing/2014/main" id="{E6E6BFA5-DEC7-9645-AE45-D97F9CFC91FB}"/>
              </a:ext>
            </a:extLst>
          </p:cNvPr>
          <p:cNvSpPr>
            <a:spLocks noGrp="1"/>
          </p:cNvSpPr>
          <p:nvPr>
            <p:ph type="pic" sz="quarter" idx="54" hasCustomPrompt="1"/>
          </p:nvPr>
        </p:nvSpPr>
        <p:spPr>
          <a:xfrm>
            <a:off x="9619586"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3" name="Picture Placeholder 16">
            <a:extLst>
              <a:ext uri="{FF2B5EF4-FFF2-40B4-BE49-F238E27FC236}">
                <a16:creationId xmlns:a16="http://schemas.microsoft.com/office/drawing/2014/main" id="{16B5F4FC-D8AD-3744-A458-E84FAC27988F}"/>
              </a:ext>
            </a:extLst>
          </p:cNvPr>
          <p:cNvSpPr>
            <a:spLocks noGrp="1"/>
          </p:cNvSpPr>
          <p:nvPr>
            <p:ph type="pic" sz="quarter" idx="55" hasCustomPrompt="1"/>
          </p:nvPr>
        </p:nvSpPr>
        <p:spPr>
          <a:xfrm>
            <a:off x="10603978" y="4576040"/>
            <a:ext cx="828000" cy="828000"/>
          </a:xfrm>
          <a:prstGeom prst="rect">
            <a:avLst/>
          </a:prstGeom>
          <a:solidFill>
            <a:schemeClr val="bg1"/>
          </a:solidFill>
          <a:effectLst/>
        </p:spPr>
        <p:txBody>
          <a:bodyPr/>
          <a:lstStyle>
            <a:lvl1pPr marL="0" indent="0">
              <a:buFontTx/>
              <a:buNone/>
              <a:defRPr/>
            </a:lvl1pPr>
          </a:lstStyle>
          <a:p>
            <a:r>
              <a:rPr lang="en-LV" dirty="0"/>
              <a:t> </a:t>
            </a:r>
          </a:p>
        </p:txBody>
      </p:sp>
      <p:sp>
        <p:nvSpPr>
          <p:cNvPr id="45" name="Text Placeholder 2">
            <a:extLst>
              <a:ext uri="{FF2B5EF4-FFF2-40B4-BE49-F238E27FC236}">
                <a16:creationId xmlns:a16="http://schemas.microsoft.com/office/drawing/2014/main" id="{F6264185-4661-4E18-AB3B-CFBD20229C20}"/>
              </a:ext>
            </a:extLst>
          </p:cNvPr>
          <p:cNvSpPr>
            <a:spLocks noGrp="1"/>
          </p:cNvSpPr>
          <p:nvPr>
            <p:ph idx="1"/>
          </p:nvPr>
        </p:nvSpPr>
        <p:spPr>
          <a:xfrm>
            <a:off x="760022" y="1516169"/>
            <a:ext cx="574998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20933195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lide_10">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15" name="Picture Placeholder 16">
            <a:extLst>
              <a:ext uri="{FF2B5EF4-FFF2-40B4-BE49-F238E27FC236}">
                <a16:creationId xmlns:a16="http://schemas.microsoft.com/office/drawing/2014/main" id="{2616D741-60B5-FE42-B5CF-3A8072368F02}"/>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6" name="Picture Placeholder 16">
            <a:extLst>
              <a:ext uri="{FF2B5EF4-FFF2-40B4-BE49-F238E27FC236}">
                <a16:creationId xmlns:a16="http://schemas.microsoft.com/office/drawing/2014/main" id="{693578B5-68F5-F94B-AEE5-51FAD553575F}"/>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Picture Placeholder 16">
            <a:extLst>
              <a:ext uri="{FF2B5EF4-FFF2-40B4-BE49-F238E27FC236}">
                <a16:creationId xmlns:a16="http://schemas.microsoft.com/office/drawing/2014/main" id="{8DEF9416-E540-FF4D-8E17-20F34EE02444}"/>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8" name="Picture Placeholder 16">
            <a:extLst>
              <a:ext uri="{FF2B5EF4-FFF2-40B4-BE49-F238E27FC236}">
                <a16:creationId xmlns:a16="http://schemas.microsoft.com/office/drawing/2014/main" id="{61B8CCEB-1DFA-2948-958A-9A57042509F5}"/>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9" name="Picture Placeholder 16">
            <a:extLst>
              <a:ext uri="{FF2B5EF4-FFF2-40B4-BE49-F238E27FC236}">
                <a16:creationId xmlns:a16="http://schemas.microsoft.com/office/drawing/2014/main" id="{2F63603F-62C5-8149-B93D-2912E9E4950D}"/>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0" name="Picture Placeholder 16">
            <a:extLst>
              <a:ext uri="{FF2B5EF4-FFF2-40B4-BE49-F238E27FC236}">
                <a16:creationId xmlns:a16="http://schemas.microsoft.com/office/drawing/2014/main" id="{226C040B-B388-774F-AEE6-68C98D4E3B4A}"/>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2" name="Picture Placeholder 16">
            <a:extLst>
              <a:ext uri="{FF2B5EF4-FFF2-40B4-BE49-F238E27FC236}">
                <a16:creationId xmlns:a16="http://schemas.microsoft.com/office/drawing/2014/main" id="{229FDC6F-3ECC-E544-9D94-86F82922E691}"/>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4" name="Picture Placeholder 16">
            <a:extLst>
              <a:ext uri="{FF2B5EF4-FFF2-40B4-BE49-F238E27FC236}">
                <a16:creationId xmlns:a16="http://schemas.microsoft.com/office/drawing/2014/main" id="{90330226-D49E-4F44-BAD4-25E5A317D5A0}"/>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5" name="Picture Placeholder 16">
            <a:extLst>
              <a:ext uri="{FF2B5EF4-FFF2-40B4-BE49-F238E27FC236}">
                <a16:creationId xmlns:a16="http://schemas.microsoft.com/office/drawing/2014/main" id="{1DA9631E-7E0A-1444-8BAF-CC2678FD3D50}"/>
              </a:ext>
            </a:extLst>
          </p:cNvPr>
          <p:cNvSpPr>
            <a:spLocks noGrp="1"/>
          </p:cNvSpPr>
          <p:nvPr>
            <p:ph type="pic" sz="quarter" idx="53" hasCustomPrompt="1"/>
          </p:nvPr>
        </p:nvSpPr>
        <p:spPr>
          <a:xfrm>
            <a:off x="798078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6" name="Picture Placeholder 16">
            <a:extLst>
              <a:ext uri="{FF2B5EF4-FFF2-40B4-BE49-F238E27FC236}">
                <a16:creationId xmlns:a16="http://schemas.microsoft.com/office/drawing/2014/main" id="{E6954E45-BE66-4F48-8426-4EBEE9C5A98C}"/>
              </a:ext>
            </a:extLst>
          </p:cNvPr>
          <p:cNvSpPr>
            <a:spLocks noGrp="1"/>
          </p:cNvSpPr>
          <p:nvPr>
            <p:ph type="pic" sz="quarter" idx="54" hasCustomPrompt="1"/>
          </p:nvPr>
        </p:nvSpPr>
        <p:spPr>
          <a:xfrm>
            <a:off x="888337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7" name="Picture Placeholder 16">
            <a:extLst>
              <a:ext uri="{FF2B5EF4-FFF2-40B4-BE49-F238E27FC236}">
                <a16:creationId xmlns:a16="http://schemas.microsoft.com/office/drawing/2014/main" id="{C11DB180-EA6B-6B4C-B76A-960825D32908}"/>
              </a:ext>
            </a:extLst>
          </p:cNvPr>
          <p:cNvSpPr>
            <a:spLocks noGrp="1"/>
          </p:cNvSpPr>
          <p:nvPr>
            <p:ph type="pic" sz="quarter" idx="55" hasCustomPrompt="1"/>
          </p:nvPr>
        </p:nvSpPr>
        <p:spPr>
          <a:xfrm>
            <a:off x="978597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8" name="Picture Placeholder 16">
            <a:extLst>
              <a:ext uri="{FF2B5EF4-FFF2-40B4-BE49-F238E27FC236}">
                <a16:creationId xmlns:a16="http://schemas.microsoft.com/office/drawing/2014/main" id="{643B6BB2-3583-4B4C-BA63-9ECAC38736CF}"/>
              </a:ext>
            </a:extLst>
          </p:cNvPr>
          <p:cNvSpPr>
            <a:spLocks noGrp="1"/>
          </p:cNvSpPr>
          <p:nvPr>
            <p:ph type="pic" sz="quarter" idx="56" hasCustomPrompt="1"/>
          </p:nvPr>
        </p:nvSpPr>
        <p:spPr>
          <a:xfrm>
            <a:off x="10688563"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29" name="Text Placeholder 2">
            <a:extLst>
              <a:ext uri="{FF2B5EF4-FFF2-40B4-BE49-F238E27FC236}">
                <a16:creationId xmlns:a16="http://schemas.microsoft.com/office/drawing/2014/main" id="{BAF82FA5-B4F4-4907-8053-44C5A6A0614D}"/>
              </a:ext>
            </a:extLst>
          </p:cNvPr>
          <p:cNvSpPr>
            <a:spLocks noGrp="1"/>
          </p:cNvSpPr>
          <p:nvPr>
            <p:ph idx="1"/>
          </p:nvPr>
        </p:nvSpPr>
        <p:spPr>
          <a:xfrm>
            <a:off x="760021" y="1629682"/>
            <a:ext cx="10671955" cy="30947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41297112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lide_11">
    <p:spTree>
      <p:nvGrpSpPr>
        <p:cNvPr id="1" name=""/>
        <p:cNvGrpSpPr/>
        <p:nvPr/>
      </p:nvGrpSpPr>
      <p:grpSpPr>
        <a:xfrm>
          <a:off x="0" y="0"/>
          <a:ext cx="0" cy="0"/>
          <a:chOff x="0" y="0"/>
          <a:chExt cx="0" cy="0"/>
        </a:xfrm>
      </p:grpSpPr>
      <p:sp>
        <p:nvSpPr>
          <p:cNvPr id="81" name="Picture Placeholder 16">
            <a:extLst>
              <a:ext uri="{FF2B5EF4-FFF2-40B4-BE49-F238E27FC236}">
                <a16:creationId xmlns:a16="http://schemas.microsoft.com/office/drawing/2014/main" id="{0BBBDA6A-F9CA-B445-A431-83FA14550B01}"/>
              </a:ext>
            </a:extLst>
          </p:cNvPr>
          <p:cNvSpPr>
            <a:spLocks noGrp="1"/>
          </p:cNvSpPr>
          <p:nvPr>
            <p:ph type="pic" sz="quarter" idx="44" hasCustomPrompt="1"/>
          </p:nvPr>
        </p:nvSpPr>
        <p:spPr>
          <a:xfrm>
            <a:off x="623393"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51" name="Picture Placeholder 16">
            <a:extLst>
              <a:ext uri="{FF2B5EF4-FFF2-40B4-BE49-F238E27FC236}">
                <a16:creationId xmlns:a16="http://schemas.microsoft.com/office/drawing/2014/main" id="{8E9B4194-6A65-4847-BF73-830223544E7A}"/>
              </a:ext>
            </a:extLst>
          </p:cNvPr>
          <p:cNvSpPr>
            <a:spLocks noGrp="1"/>
          </p:cNvSpPr>
          <p:nvPr>
            <p:ph type="pic" sz="quarter" idx="47" hasCustomPrompt="1"/>
          </p:nvPr>
        </p:nvSpPr>
        <p:spPr>
          <a:xfrm>
            <a:off x="1860086"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54" name="Picture Placeholder 16">
            <a:extLst>
              <a:ext uri="{FF2B5EF4-FFF2-40B4-BE49-F238E27FC236}">
                <a16:creationId xmlns:a16="http://schemas.microsoft.com/office/drawing/2014/main" id="{5B022467-1EBA-044F-8418-885A5EE18933}"/>
              </a:ext>
            </a:extLst>
          </p:cNvPr>
          <p:cNvSpPr>
            <a:spLocks noGrp="1"/>
          </p:cNvSpPr>
          <p:nvPr>
            <p:ph type="pic" sz="quarter" idx="50" hasCustomPrompt="1"/>
          </p:nvPr>
        </p:nvSpPr>
        <p:spPr>
          <a:xfrm>
            <a:off x="3096779"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3" name="Picture Placeholder 16">
            <a:extLst>
              <a:ext uri="{FF2B5EF4-FFF2-40B4-BE49-F238E27FC236}">
                <a16:creationId xmlns:a16="http://schemas.microsoft.com/office/drawing/2014/main" id="{0D2921CB-4CC2-2C46-AD1F-54E7F6A53076}"/>
              </a:ext>
            </a:extLst>
          </p:cNvPr>
          <p:cNvSpPr>
            <a:spLocks noGrp="1"/>
          </p:cNvSpPr>
          <p:nvPr>
            <p:ph type="pic" sz="quarter" idx="53" hasCustomPrompt="1"/>
          </p:nvPr>
        </p:nvSpPr>
        <p:spPr>
          <a:xfrm>
            <a:off x="4333472"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6" name="Picture Placeholder 16">
            <a:extLst>
              <a:ext uri="{FF2B5EF4-FFF2-40B4-BE49-F238E27FC236}">
                <a16:creationId xmlns:a16="http://schemas.microsoft.com/office/drawing/2014/main" id="{933F0EF5-5A81-A04D-9E31-C3933327C421}"/>
              </a:ext>
            </a:extLst>
          </p:cNvPr>
          <p:cNvSpPr>
            <a:spLocks noGrp="1"/>
          </p:cNvSpPr>
          <p:nvPr>
            <p:ph type="pic" sz="quarter" idx="56" hasCustomPrompt="1"/>
          </p:nvPr>
        </p:nvSpPr>
        <p:spPr>
          <a:xfrm>
            <a:off x="5570165"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89" name="Picture Placeholder 16">
            <a:extLst>
              <a:ext uri="{FF2B5EF4-FFF2-40B4-BE49-F238E27FC236}">
                <a16:creationId xmlns:a16="http://schemas.microsoft.com/office/drawing/2014/main" id="{434EE0E1-8E22-6E4B-B316-D6EEB3FA23A7}"/>
              </a:ext>
            </a:extLst>
          </p:cNvPr>
          <p:cNvSpPr>
            <a:spLocks noGrp="1"/>
          </p:cNvSpPr>
          <p:nvPr>
            <p:ph type="pic" sz="quarter" idx="59" hasCustomPrompt="1"/>
          </p:nvPr>
        </p:nvSpPr>
        <p:spPr>
          <a:xfrm>
            <a:off x="6806858"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2" name="Picture Placeholder 16">
            <a:extLst>
              <a:ext uri="{FF2B5EF4-FFF2-40B4-BE49-F238E27FC236}">
                <a16:creationId xmlns:a16="http://schemas.microsoft.com/office/drawing/2014/main" id="{040FA3A6-61D0-BD44-859E-8D12772C9FC3}"/>
              </a:ext>
            </a:extLst>
          </p:cNvPr>
          <p:cNvSpPr>
            <a:spLocks noGrp="1"/>
          </p:cNvSpPr>
          <p:nvPr>
            <p:ph type="pic" sz="quarter" idx="62" hasCustomPrompt="1"/>
          </p:nvPr>
        </p:nvSpPr>
        <p:spPr>
          <a:xfrm>
            <a:off x="8043551"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5" name="Picture Placeholder 16">
            <a:extLst>
              <a:ext uri="{FF2B5EF4-FFF2-40B4-BE49-F238E27FC236}">
                <a16:creationId xmlns:a16="http://schemas.microsoft.com/office/drawing/2014/main" id="{63187D56-AD12-EF46-A61A-E72669880C57}"/>
              </a:ext>
            </a:extLst>
          </p:cNvPr>
          <p:cNvSpPr>
            <a:spLocks noGrp="1"/>
          </p:cNvSpPr>
          <p:nvPr>
            <p:ph type="pic" sz="quarter" idx="65" hasCustomPrompt="1"/>
          </p:nvPr>
        </p:nvSpPr>
        <p:spPr>
          <a:xfrm>
            <a:off x="9280244"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98" name="Picture Placeholder 16">
            <a:extLst>
              <a:ext uri="{FF2B5EF4-FFF2-40B4-BE49-F238E27FC236}">
                <a16:creationId xmlns:a16="http://schemas.microsoft.com/office/drawing/2014/main" id="{A816898D-B23F-3A4D-8D61-9441E99543B4}"/>
              </a:ext>
            </a:extLst>
          </p:cNvPr>
          <p:cNvSpPr>
            <a:spLocks noGrp="1"/>
          </p:cNvSpPr>
          <p:nvPr>
            <p:ph type="pic" sz="quarter" idx="68" hasCustomPrompt="1"/>
          </p:nvPr>
        </p:nvSpPr>
        <p:spPr>
          <a:xfrm>
            <a:off x="10516940" y="184729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1" name="Picture Placeholder 16">
            <a:extLst>
              <a:ext uri="{FF2B5EF4-FFF2-40B4-BE49-F238E27FC236}">
                <a16:creationId xmlns:a16="http://schemas.microsoft.com/office/drawing/2014/main" id="{FAF6F544-427A-1744-9499-A6A81EAB22B6}"/>
              </a:ext>
            </a:extLst>
          </p:cNvPr>
          <p:cNvSpPr>
            <a:spLocks noGrp="1"/>
          </p:cNvSpPr>
          <p:nvPr>
            <p:ph type="pic" sz="quarter" idx="69" hasCustomPrompt="1"/>
          </p:nvPr>
        </p:nvSpPr>
        <p:spPr>
          <a:xfrm>
            <a:off x="623393"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2" name="Picture Placeholder 16">
            <a:extLst>
              <a:ext uri="{FF2B5EF4-FFF2-40B4-BE49-F238E27FC236}">
                <a16:creationId xmlns:a16="http://schemas.microsoft.com/office/drawing/2014/main" id="{5EFF54B5-EA69-8444-B674-6DF9442FF7C4}"/>
              </a:ext>
            </a:extLst>
          </p:cNvPr>
          <p:cNvSpPr>
            <a:spLocks noGrp="1"/>
          </p:cNvSpPr>
          <p:nvPr>
            <p:ph type="pic" sz="quarter" idx="70" hasCustomPrompt="1"/>
          </p:nvPr>
        </p:nvSpPr>
        <p:spPr>
          <a:xfrm>
            <a:off x="1860086"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3" name="Picture Placeholder 16">
            <a:extLst>
              <a:ext uri="{FF2B5EF4-FFF2-40B4-BE49-F238E27FC236}">
                <a16:creationId xmlns:a16="http://schemas.microsoft.com/office/drawing/2014/main" id="{ED512E68-7A4A-AB40-9B40-EC82C8C555D1}"/>
              </a:ext>
            </a:extLst>
          </p:cNvPr>
          <p:cNvSpPr>
            <a:spLocks noGrp="1"/>
          </p:cNvSpPr>
          <p:nvPr>
            <p:ph type="pic" sz="quarter" idx="71" hasCustomPrompt="1"/>
          </p:nvPr>
        </p:nvSpPr>
        <p:spPr>
          <a:xfrm>
            <a:off x="3096779"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4" name="Picture Placeholder 16">
            <a:extLst>
              <a:ext uri="{FF2B5EF4-FFF2-40B4-BE49-F238E27FC236}">
                <a16:creationId xmlns:a16="http://schemas.microsoft.com/office/drawing/2014/main" id="{D0EFFCEB-99F8-4847-B723-217E0201AF75}"/>
              </a:ext>
            </a:extLst>
          </p:cNvPr>
          <p:cNvSpPr>
            <a:spLocks noGrp="1"/>
          </p:cNvSpPr>
          <p:nvPr>
            <p:ph type="pic" sz="quarter" idx="72" hasCustomPrompt="1"/>
          </p:nvPr>
        </p:nvSpPr>
        <p:spPr>
          <a:xfrm>
            <a:off x="4333472"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5" name="Picture Placeholder 16">
            <a:extLst>
              <a:ext uri="{FF2B5EF4-FFF2-40B4-BE49-F238E27FC236}">
                <a16:creationId xmlns:a16="http://schemas.microsoft.com/office/drawing/2014/main" id="{7AC15645-6CC8-0144-AD3A-CFA54C8AD833}"/>
              </a:ext>
            </a:extLst>
          </p:cNvPr>
          <p:cNvSpPr>
            <a:spLocks noGrp="1"/>
          </p:cNvSpPr>
          <p:nvPr>
            <p:ph type="pic" sz="quarter" idx="73" hasCustomPrompt="1"/>
          </p:nvPr>
        </p:nvSpPr>
        <p:spPr>
          <a:xfrm>
            <a:off x="5570165"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6" name="Picture Placeholder 16">
            <a:extLst>
              <a:ext uri="{FF2B5EF4-FFF2-40B4-BE49-F238E27FC236}">
                <a16:creationId xmlns:a16="http://schemas.microsoft.com/office/drawing/2014/main" id="{A6A28324-AB04-B847-8ED9-89BA393E9695}"/>
              </a:ext>
            </a:extLst>
          </p:cNvPr>
          <p:cNvSpPr>
            <a:spLocks noGrp="1"/>
          </p:cNvSpPr>
          <p:nvPr>
            <p:ph type="pic" sz="quarter" idx="74" hasCustomPrompt="1"/>
          </p:nvPr>
        </p:nvSpPr>
        <p:spPr>
          <a:xfrm>
            <a:off x="6806858"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7" name="Picture Placeholder 16">
            <a:extLst>
              <a:ext uri="{FF2B5EF4-FFF2-40B4-BE49-F238E27FC236}">
                <a16:creationId xmlns:a16="http://schemas.microsoft.com/office/drawing/2014/main" id="{9DA8339A-BD52-8E44-9CE3-8BED17E0EA23}"/>
              </a:ext>
            </a:extLst>
          </p:cNvPr>
          <p:cNvSpPr>
            <a:spLocks noGrp="1"/>
          </p:cNvSpPr>
          <p:nvPr>
            <p:ph type="pic" sz="quarter" idx="75" hasCustomPrompt="1"/>
          </p:nvPr>
        </p:nvSpPr>
        <p:spPr>
          <a:xfrm>
            <a:off x="8043551"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8" name="Picture Placeholder 16">
            <a:extLst>
              <a:ext uri="{FF2B5EF4-FFF2-40B4-BE49-F238E27FC236}">
                <a16:creationId xmlns:a16="http://schemas.microsoft.com/office/drawing/2014/main" id="{9FBD4F91-73E9-3D46-960C-1413D5C847E3}"/>
              </a:ext>
            </a:extLst>
          </p:cNvPr>
          <p:cNvSpPr>
            <a:spLocks noGrp="1"/>
          </p:cNvSpPr>
          <p:nvPr>
            <p:ph type="pic" sz="quarter" idx="76" hasCustomPrompt="1"/>
          </p:nvPr>
        </p:nvSpPr>
        <p:spPr>
          <a:xfrm>
            <a:off x="9280244"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09" name="Picture Placeholder 16">
            <a:extLst>
              <a:ext uri="{FF2B5EF4-FFF2-40B4-BE49-F238E27FC236}">
                <a16:creationId xmlns:a16="http://schemas.microsoft.com/office/drawing/2014/main" id="{6490A8E3-91A8-F749-AAEA-25643057253A}"/>
              </a:ext>
            </a:extLst>
          </p:cNvPr>
          <p:cNvSpPr>
            <a:spLocks noGrp="1"/>
          </p:cNvSpPr>
          <p:nvPr>
            <p:ph type="pic" sz="quarter" idx="77" hasCustomPrompt="1"/>
          </p:nvPr>
        </p:nvSpPr>
        <p:spPr>
          <a:xfrm>
            <a:off x="10516940" y="3121856"/>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0" name="Picture Placeholder 16">
            <a:extLst>
              <a:ext uri="{FF2B5EF4-FFF2-40B4-BE49-F238E27FC236}">
                <a16:creationId xmlns:a16="http://schemas.microsoft.com/office/drawing/2014/main" id="{2B19246F-32A7-8A4D-B63E-3FB2C64FD0E1}"/>
              </a:ext>
            </a:extLst>
          </p:cNvPr>
          <p:cNvSpPr>
            <a:spLocks noGrp="1"/>
          </p:cNvSpPr>
          <p:nvPr>
            <p:ph type="pic" sz="quarter" idx="78" hasCustomPrompt="1"/>
          </p:nvPr>
        </p:nvSpPr>
        <p:spPr>
          <a:xfrm>
            <a:off x="623393"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1" name="Picture Placeholder 16">
            <a:extLst>
              <a:ext uri="{FF2B5EF4-FFF2-40B4-BE49-F238E27FC236}">
                <a16:creationId xmlns:a16="http://schemas.microsoft.com/office/drawing/2014/main" id="{D67158EB-921A-FB4B-AE48-3B76B5A90AB9}"/>
              </a:ext>
            </a:extLst>
          </p:cNvPr>
          <p:cNvSpPr>
            <a:spLocks noGrp="1"/>
          </p:cNvSpPr>
          <p:nvPr>
            <p:ph type="pic" sz="quarter" idx="79" hasCustomPrompt="1"/>
          </p:nvPr>
        </p:nvSpPr>
        <p:spPr>
          <a:xfrm>
            <a:off x="1860086"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2" name="Picture Placeholder 16">
            <a:extLst>
              <a:ext uri="{FF2B5EF4-FFF2-40B4-BE49-F238E27FC236}">
                <a16:creationId xmlns:a16="http://schemas.microsoft.com/office/drawing/2014/main" id="{CF19F17A-5CD9-304D-93EB-75C7D5EE593B}"/>
              </a:ext>
            </a:extLst>
          </p:cNvPr>
          <p:cNvSpPr>
            <a:spLocks noGrp="1"/>
          </p:cNvSpPr>
          <p:nvPr>
            <p:ph type="pic" sz="quarter" idx="80" hasCustomPrompt="1"/>
          </p:nvPr>
        </p:nvSpPr>
        <p:spPr>
          <a:xfrm>
            <a:off x="3096779"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3" name="Picture Placeholder 16">
            <a:extLst>
              <a:ext uri="{FF2B5EF4-FFF2-40B4-BE49-F238E27FC236}">
                <a16:creationId xmlns:a16="http://schemas.microsoft.com/office/drawing/2014/main" id="{5B2CB042-CCF5-F246-B392-A933AE9E7069}"/>
              </a:ext>
            </a:extLst>
          </p:cNvPr>
          <p:cNvSpPr>
            <a:spLocks noGrp="1"/>
          </p:cNvSpPr>
          <p:nvPr>
            <p:ph type="pic" sz="quarter" idx="81" hasCustomPrompt="1"/>
          </p:nvPr>
        </p:nvSpPr>
        <p:spPr>
          <a:xfrm>
            <a:off x="4333472"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4" name="Picture Placeholder 16">
            <a:extLst>
              <a:ext uri="{FF2B5EF4-FFF2-40B4-BE49-F238E27FC236}">
                <a16:creationId xmlns:a16="http://schemas.microsoft.com/office/drawing/2014/main" id="{5B65732B-777F-4F4F-94A4-08805EEA2C8A}"/>
              </a:ext>
            </a:extLst>
          </p:cNvPr>
          <p:cNvSpPr>
            <a:spLocks noGrp="1"/>
          </p:cNvSpPr>
          <p:nvPr>
            <p:ph type="pic" sz="quarter" idx="82" hasCustomPrompt="1"/>
          </p:nvPr>
        </p:nvSpPr>
        <p:spPr>
          <a:xfrm>
            <a:off x="5570165"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5" name="Picture Placeholder 16">
            <a:extLst>
              <a:ext uri="{FF2B5EF4-FFF2-40B4-BE49-F238E27FC236}">
                <a16:creationId xmlns:a16="http://schemas.microsoft.com/office/drawing/2014/main" id="{93D2E027-5E7C-C543-814B-8698CEC9056B}"/>
              </a:ext>
            </a:extLst>
          </p:cNvPr>
          <p:cNvSpPr>
            <a:spLocks noGrp="1"/>
          </p:cNvSpPr>
          <p:nvPr>
            <p:ph type="pic" sz="quarter" idx="83" hasCustomPrompt="1"/>
          </p:nvPr>
        </p:nvSpPr>
        <p:spPr>
          <a:xfrm>
            <a:off x="6806858"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6" name="Picture Placeholder 16">
            <a:extLst>
              <a:ext uri="{FF2B5EF4-FFF2-40B4-BE49-F238E27FC236}">
                <a16:creationId xmlns:a16="http://schemas.microsoft.com/office/drawing/2014/main" id="{61E3B629-0B4F-1B47-9E56-4B29E9F0AF57}"/>
              </a:ext>
            </a:extLst>
          </p:cNvPr>
          <p:cNvSpPr>
            <a:spLocks noGrp="1"/>
          </p:cNvSpPr>
          <p:nvPr>
            <p:ph type="pic" sz="quarter" idx="84" hasCustomPrompt="1"/>
          </p:nvPr>
        </p:nvSpPr>
        <p:spPr>
          <a:xfrm>
            <a:off x="8043551"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7" name="Picture Placeholder 16">
            <a:extLst>
              <a:ext uri="{FF2B5EF4-FFF2-40B4-BE49-F238E27FC236}">
                <a16:creationId xmlns:a16="http://schemas.microsoft.com/office/drawing/2014/main" id="{EBCDC197-A607-4E44-B4BD-87E1BE84C5A9}"/>
              </a:ext>
            </a:extLst>
          </p:cNvPr>
          <p:cNvSpPr>
            <a:spLocks noGrp="1"/>
          </p:cNvSpPr>
          <p:nvPr>
            <p:ph type="pic" sz="quarter" idx="85" hasCustomPrompt="1"/>
          </p:nvPr>
        </p:nvSpPr>
        <p:spPr>
          <a:xfrm>
            <a:off x="9280244"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118" name="Picture Placeholder 16">
            <a:extLst>
              <a:ext uri="{FF2B5EF4-FFF2-40B4-BE49-F238E27FC236}">
                <a16:creationId xmlns:a16="http://schemas.microsoft.com/office/drawing/2014/main" id="{54CB04A0-9C88-E34B-8E55-73723DBDAB7F}"/>
              </a:ext>
            </a:extLst>
          </p:cNvPr>
          <p:cNvSpPr>
            <a:spLocks noGrp="1"/>
          </p:cNvSpPr>
          <p:nvPr>
            <p:ph type="pic" sz="quarter" idx="86" hasCustomPrompt="1"/>
          </p:nvPr>
        </p:nvSpPr>
        <p:spPr>
          <a:xfrm>
            <a:off x="10516940" y="4396421"/>
            <a:ext cx="1051172" cy="1050277"/>
          </a:xfrm>
          <a:prstGeom prst="parallelogram">
            <a:avLst>
              <a:gd name="adj" fmla="val 7014"/>
            </a:avLst>
          </a:prstGeom>
          <a:solidFill>
            <a:schemeClr val="bg1"/>
          </a:solidFill>
          <a:effectLst/>
        </p:spPr>
        <p:txBody>
          <a:bodyPr/>
          <a:lstStyle>
            <a:lvl1pPr marL="0" indent="0">
              <a:buFontTx/>
              <a:buNone/>
              <a:defRPr/>
            </a:lvl1pPr>
          </a:lstStyle>
          <a:p>
            <a:r>
              <a:rPr lang="en-LV" dirty="0"/>
              <a:t> </a:t>
            </a:r>
          </a:p>
        </p:txBody>
      </p:sp>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Tree>
    <p:extLst>
      <p:ext uri="{BB962C8B-B14F-4D97-AF65-F5344CB8AC3E}">
        <p14:creationId xmlns:p14="http://schemas.microsoft.com/office/powerpoint/2010/main" val="32598002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lide_12">
    <p:spTree>
      <p:nvGrpSpPr>
        <p:cNvPr id="1" name=""/>
        <p:cNvGrpSpPr/>
        <p:nvPr/>
      </p:nvGrpSpPr>
      <p:grpSpPr>
        <a:xfrm>
          <a:off x="0" y="0"/>
          <a:ext cx="0" cy="0"/>
          <a:chOff x="0" y="0"/>
          <a:chExt cx="0" cy="0"/>
        </a:xfrm>
      </p:grpSpPr>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0" name="Text Placeholder 2">
            <a:extLst>
              <a:ext uri="{FF2B5EF4-FFF2-40B4-BE49-F238E27FC236}">
                <a16:creationId xmlns:a16="http://schemas.microsoft.com/office/drawing/2014/main" id="{10EAC6D1-9458-1845-A3ED-0070C6345DC1}"/>
              </a:ext>
            </a:extLst>
          </p:cNvPr>
          <p:cNvSpPr>
            <a:spLocks noGrp="1"/>
          </p:cNvSpPr>
          <p:nvPr>
            <p:ph type="body" sz="quarter" idx="53"/>
          </p:nvPr>
        </p:nvSpPr>
        <p:spPr>
          <a:xfrm>
            <a:off x="760022"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1" name="Text Placeholder 2">
            <a:extLst>
              <a:ext uri="{FF2B5EF4-FFF2-40B4-BE49-F238E27FC236}">
                <a16:creationId xmlns:a16="http://schemas.microsoft.com/office/drawing/2014/main" id="{E80B4724-34E9-504B-AA14-725DA22A97BD}"/>
              </a:ext>
            </a:extLst>
          </p:cNvPr>
          <p:cNvSpPr>
            <a:spLocks noGrp="1"/>
          </p:cNvSpPr>
          <p:nvPr>
            <p:ph type="body" sz="quarter" idx="54"/>
          </p:nvPr>
        </p:nvSpPr>
        <p:spPr>
          <a:xfrm>
            <a:off x="2924690"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2" name="Text Placeholder 2">
            <a:extLst>
              <a:ext uri="{FF2B5EF4-FFF2-40B4-BE49-F238E27FC236}">
                <a16:creationId xmlns:a16="http://schemas.microsoft.com/office/drawing/2014/main" id="{D25A0161-2033-8F42-A64D-AC0A2C79FA7D}"/>
              </a:ext>
            </a:extLst>
          </p:cNvPr>
          <p:cNvSpPr>
            <a:spLocks noGrp="1"/>
          </p:cNvSpPr>
          <p:nvPr>
            <p:ph type="body" sz="quarter" idx="55"/>
          </p:nvPr>
        </p:nvSpPr>
        <p:spPr>
          <a:xfrm>
            <a:off x="5089358"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3" name="Text Placeholder 2">
            <a:extLst>
              <a:ext uri="{FF2B5EF4-FFF2-40B4-BE49-F238E27FC236}">
                <a16:creationId xmlns:a16="http://schemas.microsoft.com/office/drawing/2014/main" id="{4BF822F0-4FA4-074B-A30C-CE50EFE01879}"/>
              </a:ext>
            </a:extLst>
          </p:cNvPr>
          <p:cNvSpPr>
            <a:spLocks noGrp="1"/>
          </p:cNvSpPr>
          <p:nvPr>
            <p:ph type="body" sz="quarter" idx="56"/>
          </p:nvPr>
        </p:nvSpPr>
        <p:spPr>
          <a:xfrm>
            <a:off x="7254026"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4" name="Text Placeholder 2">
            <a:extLst>
              <a:ext uri="{FF2B5EF4-FFF2-40B4-BE49-F238E27FC236}">
                <a16:creationId xmlns:a16="http://schemas.microsoft.com/office/drawing/2014/main" id="{5C7865B2-DBCE-204F-918D-383BC5D05B0D}"/>
              </a:ext>
            </a:extLst>
          </p:cNvPr>
          <p:cNvSpPr>
            <a:spLocks noGrp="1"/>
          </p:cNvSpPr>
          <p:nvPr>
            <p:ph type="body" sz="quarter" idx="57"/>
          </p:nvPr>
        </p:nvSpPr>
        <p:spPr>
          <a:xfrm>
            <a:off x="9418694" y="1554697"/>
            <a:ext cx="2014887" cy="2006598"/>
          </a:xfrm>
          <a:prstGeom prst="parallelogram">
            <a:avLst>
              <a:gd name="adj" fmla="val 6661"/>
            </a:avLst>
          </a:prstGeom>
          <a:solidFill>
            <a:srgbClr val="0057B7"/>
          </a:solidFill>
        </p:spPr>
        <p:txBody>
          <a:bodyPr lIns="100800" anchor="t"/>
          <a:lstStyle>
            <a:lvl1pPr marL="0" indent="0" algn="l">
              <a:buNone/>
              <a:defRPr sz="1100">
                <a:solidFill>
                  <a:schemeClr val="bg1"/>
                </a:solidFill>
              </a:defRPr>
            </a:lvl1pPr>
          </a:lstStyle>
          <a:p>
            <a:pPr lvl="0"/>
            <a:r>
              <a:rPr lang="en-GB" dirty="0"/>
              <a:t>Click to edit</a:t>
            </a:r>
            <a:endParaRPr lang="en-EE" dirty="0"/>
          </a:p>
        </p:txBody>
      </p:sp>
      <p:sp>
        <p:nvSpPr>
          <p:cNvPr id="65" name="Text Placeholder 2">
            <a:extLst>
              <a:ext uri="{FF2B5EF4-FFF2-40B4-BE49-F238E27FC236}">
                <a16:creationId xmlns:a16="http://schemas.microsoft.com/office/drawing/2014/main" id="{07BC1654-DC6A-2D47-B300-5268B6A1D6A5}"/>
              </a:ext>
            </a:extLst>
          </p:cNvPr>
          <p:cNvSpPr>
            <a:spLocks noGrp="1"/>
          </p:cNvSpPr>
          <p:nvPr>
            <p:ph type="body" sz="quarter" idx="58"/>
          </p:nvPr>
        </p:nvSpPr>
        <p:spPr>
          <a:xfrm>
            <a:off x="1765862"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6" name="Text Placeholder 2">
            <a:extLst>
              <a:ext uri="{FF2B5EF4-FFF2-40B4-BE49-F238E27FC236}">
                <a16:creationId xmlns:a16="http://schemas.microsoft.com/office/drawing/2014/main" id="{850879FE-57B5-204E-95D4-5CFF6184CEB5}"/>
              </a:ext>
            </a:extLst>
          </p:cNvPr>
          <p:cNvSpPr>
            <a:spLocks noGrp="1"/>
          </p:cNvSpPr>
          <p:nvPr>
            <p:ph type="body" sz="quarter" idx="59"/>
          </p:nvPr>
        </p:nvSpPr>
        <p:spPr>
          <a:xfrm>
            <a:off x="3944950"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7" name="Text Placeholder 2">
            <a:extLst>
              <a:ext uri="{FF2B5EF4-FFF2-40B4-BE49-F238E27FC236}">
                <a16:creationId xmlns:a16="http://schemas.microsoft.com/office/drawing/2014/main" id="{321C1C70-0A81-4749-AB4E-37D6D5F504CB}"/>
              </a:ext>
            </a:extLst>
          </p:cNvPr>
          <p:cNvSpPr>
            <a:spLocks noGrp="1"/>
          </p:cNvSpPr>
          <p:nvPr>
            <p:ph type="body" sz="quarter" idx="60"/>
          </p:nvPr>
        </p:nvSpPr>
        <p:spPr>
          <a:xfrm>
            <a:off x="6124038"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
        <p:nvSpPr>
          <p:cNvPr id="68" name="Text Placeholder 2">
            <a:extLst>
              <a:ext uri="{FF2B5EF4-FFF2-40B4-BE49-F238E27FC236}">
                <a16:creationId xmlns:a16="http://schemas.microsoft.com/office/drawing/2014/main" id="{AFE2BACC-86C7-4D4F-9D4C-5784A5094981}"/>
              </a:ext>
            </a:extLst>
          </p:cNvPr>
          <p:cNvSpPr>
            <a:spLocks noGrp="1"/>
          </p:cNvSpPr>
          <p:nvPr>
            <p:ph type="body" sz="quarter" idx="61"/>
          </p:nvPr>
        </p:nvSpPr>
        <p:spPr>
          <a:xfrm>
            <a:off x="8303126"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GB" dirty="0"/>
              <a:t>Click to edit</a:t>
            </a:r>
            <a:endParaRPr lang="en-EE" dirty="0"/>
          </a:p>
        </p:txBody>
      </p:sp>
    </p:spTree>
    <p:extLst>
      <p:ext uri="{BB962C8B-B14F-4D97-AF65-F5344CB8AC3E}">
        <p14:creationId xmlns:p14="http://schemas.microsoft.com/office/powerpoint/2010/main" val="15996187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lide_13">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7" name="Picture Placeholder 7">
            <a:extLst>
              <a:ext uri="{FF2B5EF4-FFF2-40B4-BE49-F238E27FC236}">
                <a16:creationId xmlns:a16="http://schemas.microsoft.com/office/drawing/2014/main" id="{266280AE-54CA-6B4B-8EB3-5DC221B283C0}"/>
              </a:ext>
            </a:extLst>
          </p:cNvPr>
          <p:cNvSpPr>
            <a:spLocks noGrp="1"/>
          </p:cNvSpPr>
          <p:nvPr>
            <p:ph type="pic" sz="quarter" idx="12" hasCustomPrompt="1"/>
          </p:nvPr>
        </p:nvSpPr>
        <p:spPr>
          <a:xfrm>
            <a:off x="8609994" y="1510981"/>
            <a:ext cx="2578148" cy="2431362"/>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8" name="Text Placeholder 19">
            <a:extLst>
              <a:ext uri="{FF2B5EF4-FFF2-40B4-BE49-F238E27FC236}">
                <a16:creationId xmlns:a16="http://schemas.microsoft.com/office/drawing/2014/main" id="{6BF368C3-E72E-6841-9100-6780E5040379}"/>
              </a:ext>
            </a:extLst>
          </p:cNvPr>
          <p:cNvSpPr>
            <a:spLocks noGrp="1"/>
          </p:cNvSpPr>
          <p:nvPr>
            <p:ph type="body" sz="quarter" idx="24" hasCustomPrompt="1"/>
          </p:nvPr>
        </p:nvSpPr>
        <p:spPr>
          <a:xfrm>
            <a:off x="9180576" y="3508252"/>
            <a:ext cx="2251402" cy="864000"/>
          </a:xfrm>
          <a:prstGeom prst="rect">
            <a:avLst/>
          </a:prstGeom>
          <a:solidFill>
            <a:srgbClr val="0057B7"/>
          </a:solidFill>
        </p:spPr>
        <p:txBody>
          <a:bodyPr lIns="144000" tIns="108000" rIns="72000" bIns="72000" anchor="t" anchorCtr="0"/>
          <a:lstStyle>
            <a:lvl1pPr marL="0" indent="0" algn="l" defTabSz="914400" rtl="0" eaLnBrk="1" latinLnBrk="0" hangingPunct="1">
              <a:lnSpc>
                <a:spcPct val="100000"/>
              </a:lnSpc>
              <a:spcBef>
                <a:spcPct val="0"/>
              </a:spcBef>
              <a:buFontTx/>
              <a:buNone/>
              <a:defRPr lang="en-GB" sz="11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Phone number</a:t>
            </a:r>
            <a:br>
              <a:rPr lang="en-US" b="0" noProof="0" dirty="0"/>
            </a:br>
            <a:r>
              <a:rPr lang="en-US" b="0" noProof="0" dirty="0"/>
              <a:t>E-mail</a:t>
            </a:r>
            <a:endParaRPr lang="en-US" dirty="0"/>
          </a:p>
        </p:txBody>
      </p:sp>
      <p:sp>
        <p:nvSpPr>
          <p:cNvPr id="29" name="Picture Placeholder 16">
            <a:extLst>
              <a:ext uri="{FF2B5EF4-FFF2-40B4-BE49-F238E27FC236}">
                <a16:creationId xmlns:a16="http://schemas.microsoft.com/office/drawing/2014/main" id="{08C3468B-F757-3E4D-A02E-9767DCA7C620}"/>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0" name="Picture Placeholder 16">
            <a:extLst>
              <a:ext uri="{FF2B5EF4-FFF2-40B4-BE49-F238E27FC236}">
                <a16:creationId xmlns:a16="http://schemas.microsoft.com/office/drawing/2014/main" id="{6BD72315-396F-4940-90FA-6204C599C86B}"/>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1" name="Picture Placeholder 16">
            <a:extLst>
              <a:ext uri="{FF2B5EF4-FFF2-40B4-BE49-F238E27FC236}">
                <a16:creationId xmlns:a16="http://schemas.microsoft.com/office/drawing/2014/main" id="{C56AF655-C2B9-7249-AAA7-5B260918A59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2" name="Picture Placeholder 16">
            <a:extLst>
              <a:ext uri="{FF2B5EF4-FFF2-40B4-BE49-F238E27FC236}">
                <a16:creationId xmlns:a16="http://schemas.microsoft.com/office/drawing/2014/main" id="{5E025416-122A-C74C-B81D-CBA05BC8E554}"/>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3" name="Picture Placeholder 16">
            <a:extLst>
              <a:ext uri="{FF2B5EF4-FFF2-40B4-BE49-F238E27FC236}">
                <a16:creationId xmlns:a16="http://schemas.microsoft.com/office/drawing/2014/main" id="{B89E24C7-8D98-5B4F-AF2B-48D196F5B2F0}"/>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4" name="Picture Placeholder 16">
            <a:extLst>
              <a:ext uri="{FF2B5EF4-FFF2-40B4-BE49-F238E27FC236}">
                <a16:creationId xmlns:a16="http://schemas.microsoft.com/office/drawing/2014/main" id="{054CDE53-021A-474D-9011-A72C64062C43}"/>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5" name="Picture Placeholder 16">
            <a:extLst>
              <a:ext uri="{FF2B5EF4-FFF2-40B4-BE49-F238E27FC236}">
                <a16:creationId xmlns:a16="http://schemas.microsoft.com/office/drawing/2014/main" id="{A1E4B2E1-82FD-E54C-AB4B-7D7D112FBE94}"/>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36" name="Picture Placeholder 16">
            <a:extLst>
              <a:ext uri="{FF2B5EF4-FFF2-40B4-BE49-F238E27FC236}">
                <a16:creationId xmlns:a16="http://schemas.microsoft.com/office/drawing/2014/main" id="{616F7397-CB9B-434C-A9AC-1FC6F3D05FB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atin typeface="Arial" panose="020B0604020202020204" pitchFamily="34" charset="0"/>
                <a:cs typeface="Arial" panose="020B0604020202020204" pitchFamily="34" charset="0"/>
              </a:defRPr>
            </a:lvl1pPr>
          </a:lstStyle>
          <a:p>
            <a:r>
              <a:rPr lang="en-LV" dirty="0"/>
              <a:t> </a:t>
            </a:r>
          </a:p>
        </p:txBody>
      </p:sp>
      <p:sp>
        <p:nvSpPr>
          <p:cNvPr id="14" name="Text Placeholder 2">
            <a:extLst>
              <a:ext uri="{FF2B5EF4-FFF2-40B4-BE49-F238E27FC236}">
                <a16:creationId xmlns:a16="http://schemas.microsoft.com/office/drawing/2014/main" id="{085134BF-E932-454E-8854-0BEC15FBF568}"/>
              </a:ext>
            </a:extLst>
          </p:cNvPr>
          <p:cNvSpPr>
            <a:spLocks noGrp="1"/>
          </p:cNvSpPr>
          <p:nvPr>
            <p:ph idx="1"/>
          </p:nvPr>
        </p:nvSpPr>
        <p:spPr>
          <a:xfrm>
            <a:off x="760022" y="1510981"/>
            <a:ext cx="7684732" cy="32134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29090887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lide_14">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8182099" y="1516169"/>
            <a:ext cx="324988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8182099" y="3696973"/>
            <a:ext cx="324988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7"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6" name="Text Placeholder 2">
            <a:extLst>
              <a:ext uri="{FF2B5EF4-FFF2-40B4-BE49-F238E27FC236}">
                <a16:creationId xmlns:a16="http://schemas.microsoft.com/office/drawing/2014/main" id="{28F796A4-8B3F-48BC-87EE-A9A402477CFF}"/>
              </a:ext>
            </a:extLst>
          </p:cNvPr>
          <p:cNvSpPr>
            <a:spLocks noGrp="1"/>
          </p:cNvSpPr>
          <p:nvPr>
            <p:ph idx="1"/>
          </p:nvPr>
        </p:nvSpPr>
        <p:spPr>
          <a:xfrm>
            <a:off x="760022" y="1510980"/>
            <a:ext cx="7189879" cy="409556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384235657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lide_15">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9524009" y="1516169"/>
            <a:ext cx="1907969"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9524009" y="3696973"/>
            <a:ext cx="190797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8" name="Picture Placeholder 3">
            <a:extLst>
              <a:ext uri="{FF2B5EF4-FFF2-40B4-BE49-F238E27FC236}">
                <a16:creationId xmlns:a16="http://schemas.microsoft.com/office/drawing/2014/main" id="{0E4493E6-D23E-2948-85ED-2347B96A8478}"/>
              </a:ext>
            </a:extLst>
          </p:cNvPr>
          <p:cNvSpPr>
            <a:spLocks noGrp="1"/>
          </p:cNvSpPr>
          <p:nvPr>
            <p:ph type="pic" sz="quarter" idx="14" hasCustomPrompt="1"/>
          </p:nvPr>
        </p:nvSpPr>
        <p:spPr>
          <a:xfrm>
            <a:off x="7327074" y="1516169"/>
            <a:ext cx="1907969"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13" name="Picture Placeholder 3">
            <a:extLst>
              <a:ext uri="{FF2B5EF4-FFF2-40B4-BE49-F238E27FC236}">
                <a16:creationId xmlns:a16="http://schemas.microsoft.com/office/drawing/2014/main" id="{20710991-FA9B-3D42-B46E-556FF8D05B21}"/>
              </a:ext>
            </a:extLst>
          </p:cNvPr>
          <p:cNvSpPr>
            <a:spLocks noGrp="1"/>
          </p:cNvSpPr>
          <p:nvPr>
            <p:ph type="pic" sz="quarter" idx="15" hasCustomPrompt="1"/>
          </p:nvPr>
        </p:nvSpPr>
        <p:spPr>
          <a:xfrm>
            <a:off x="7327074" y="3696973"/>
            <a:ext cx="1907970" cy="1909576"/>
          </a:xfrm>
          <a:prstGeom prst="rect">
            <a:avLst/>
          </a:prstGeom>
          <a:solidFill>
            <a:schemeClr val="bg1"/>
          </a:solidFill>
          <a:effectLst/>
        </p:spPr>
        <p:txBody>
          <a:bodyPr anchor="ctr"/>
          <a:lstStyle>
            <a:lvl1pPr marL="0" indent="0" algn="ctr">
              <a:buFontTx/>
              <a:buNone/>
              <a:defRPr b="0">
                <a:solidFill>
                  <a:schemeClr val="tx1"/>
                </a:solidFill>
              </a:defRPr>
            </a:lvl1pPr>
          </a:lstStyle>
          <a:p>
            <a:r>
              <a:rPr lang="en-EE" dirty="0"/>
              <a:t>Drag and drop</a:t>
            </a:r>
          </a:p>
        </p:txBody>
      </p:sp>
      <p:sp>
        <p:nvSpPr>
          <p:cNvPr id="10" name="Text Placeholder 2">
            <a:extLst>
              <a:ext uri="{FF2B5EF4-FFF2-40B4-BE49-F238E27FC236}">
                <a16:creationId xmlns:a16="http://schemas.microsoft.com/office/drawing/2014/main" id="{450F550B-C0BC-470F-B06F-02C0D2726281}"/>
              </a:ext>
            </a:extLst>
          </p:cNvPr>
          <p:cNvSpPr>
            <a:spLocks noGrp="1"/>
          </p:cNvSpPr>
          <p:nvPr>
            <p:ph idx="1"/>
          </p:nvPr>
        </p:nvSpPr>
        <p:spPr>
          <a:xfrm>
            <a:off x="760022" y="1510981"/>
            <a:ext cx="6383056" cy="40955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4788598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Slide_15">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10" name="Text Placeholder 2">
            <a:extLst>
              <a:ext uri="{FF2B5EF4-FFF2-40B4-BE49-F238E27FC236}">
                <a16:creationId xmlns:a16="http://schemas.microsoft.com/office/drawing/2014/main" id="{450F550B-C0BC-470F-B06F-02C0D2726281}"/>
              </a:ext>
            </a:extLst>
          </p:cNvPr>
          <p:cNvSpPr>
            <a:spLocks noGrp="1"/>
          </p:cNvSpPr>
          <p:nvPr>
            <p:ph idx="1"/>
          </p:nvPr>
        </p:nvSpPr>
        <p:spPr>
          <a:xfrm>
            <a:off x="760022" y="1510980"/>
            <a:ext cx="10671956" cy="465315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406464017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lide_18">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8042A55-1F42-DE4F-97FA-1F45FE3FED34}"/>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11" name="Content Placeholder 4">
            <a:extLst>
              <a:ext uri="{FF2B5EF4-FFF2-40B4-BE49-F238E27FC236}">
                <a16:creationId xmlns:a16="http://schemas.microsoft.com/office/drawing/2014/main" id="{F0610FD6-ABC2-B147-9638-718F23AA14F0}"/>
              </a:ext>
            </a:extLst>
          </p:cNvPr>
          <p:cNvSpPr>
            <a:spLocks noGrp="1"/>
          </p:cNvSpPr>
          <p:nvPr>
            <p:ph sz="half" idx="12"/>
          </p:nvPr>
        </p:nvSpPr>
        <p:spPr>
          <a:xfrm>
            <a:off x="760021" y="1516169"/>
            <a:ext cx="5213267" cy="4207737"/>
          </a:xfrm>
          <a:prstGeom prst="rect">
            <a:avLst/>
          </a:prstGeom>
        </p:spPr>
        <p:txBody>
          <a:bodyPr/>
          <a:lstStyle>
            <a:lvl1pPr marL="0" indent="0">
              <a:buFontTx/>
              <a:buNone/>
              <a:defRPr/>
            </a:lvl1pPr>
          </a:lstStyle>
          <a:p>
            <a:endParaRPr lang="lv-LV" dirty="0"/>
          </a:p>
        </p:txBody>
      </p:sp>
      <p:sp>
        <p:nvSpPr>
          <p:cNvPr id="12" name="Content Placeholder 4">
            <a:extLst>
              <a:ext uri="{FF2B5EF4-FFF2-40B4-BE49-F238E27FC236}">
                <a16:creationId xmlns:a16="http://schemas.microsoft.com/office/drawing/2014/main" id="{7F36300C-4FF9-FA4F-839E-D420D3F1E150}"/>
              </a:ext>
            </a:extLst>
          </p:cNvPr>
          <p:cNvSpPr>
            <a:spLocks noGrp="1"/>
          </p:cNvSpPr>
          <p:nvPr>
            <p:ph sz="half" idx="13"/>
          </p:nvPr>
        </p:nvSpPr>
        <p:spPr>
          <a:xfrm>
            <a:off x="6218712" y="1516169"/>
            <a:ext cx="5213267" cy="4207737"/>
          </a:xfrm>
          <a:prstGeom prst="rect">
            <a:avLst/>
          </a:prstGeom>
        </p:spPr>
        <p:txBody>
          <a:bodyPr/>
          <a:lstStyle>
            <a:lvl1pPr marL="0" indent="0">
              <a:buFontTx/>
              <a:buNone/>
              <a:defRPr/>
            </a:lvl1pPr>
          </a:lstStyle>
          <a:p>
            <a:endParaRPr lang="lv-LV" dirty="0"/>
          </a:p>
        </p:txBody>
      </p:sp>
    </p:spTree>
    <p:extLst>
      <p:ext uri="{BB962C8B-B14F-4D97-AF65-F5344CB8AC3E}">
        <p14:creationId xmlns:p14="http://schemas.microsoft.com/office/powerpoint/2010/main" val="15199757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Slide_20">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5F7217DD-7AD5-054D-98BF-CAEA8600787C}"/>
              </a:ext>
            </a:extLst>
          </p:cNvPr>
          <p:cNvSpPr>
            <a:spLocks noGrp="1"/>
          </p:cNvSpPr>
          <p:nvPr>
            <p:ph type="pic" sz="quarter" idx="12" hasCustomPrompt="1"/>
          </p:nvPr>
        </p:nvSpPr>
        <p:spPr>
          <a:xfrm>
            <a:off x="881757" y="2186486"/>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1" name="Picture Placeholder 7">
            <a:extLst>
              <a:ext uri="{FF2B5EF4-FFF2-40B4-BE49-F238E27FC236}">
                <a16:creationId xmlns:a16="http://schemas.microsoft.com/office/drawing/2014/main" id="{A7760DEE-779A-7D44-BE57-63BB2F052476}"/>
              </a:ext>
            </a:extLst>
          </p:cNvPr>
          <p:cNvSpPr>
            <a:spLocks noGrp="1"/>
          </p:cNvSpPr>
          <p:nvPr>
            <p:ph type="pic" sz="quarter" idx="17" hasCustomPrompt="1"/>
          </p:nvPr>
        </p:nvSpPr>
        <p:spPr>
          <a:xfrm>
            <a:off x="6422094" y="2186486"/>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3" name="Text Placeholder 2">
            <a:extLst>
              <a:ext uri="{FF2B5EF4-FFF2-40B4-BE49-F238E27FC236}">
                <a16:creationId xmlns:a16="http://schemas.microsoft.com/office/drawing/2014/main" id="{467FB7FF-4B75-4430-8286-EBE4112F8F6D}"/>
              </a:ext>
            </a:extLst>
          </p:cNvPr>
          <p:cNvSpPr>
            <a:spLocks noGrp="1"/>
          </p:cNvSpPr>
          <p:nvPr>
            <p:ph type="body" sz="quarter" idx="24" hasCustomPrompt="1"/>
          </p:nvPr>
        </p:nvSpPr>
        <p:spPr>
          <a:xfrm>
            <a:off x="3652705" y="5228492"/>
            <a:ext cx="2398514" cy="419912"/>
          </a:xfrm>
          <a:noFill/>
          <a:ln>
            <a:noFill/>
          </a:ln>
        </p:spPr>
        <p:txBody>
          <a:bodyPr lIns="108000" tIns="0" rIns="108000" bIns="0">
            <a:norm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14" name="Text Placeholder 2">
            <a:extLst>
              <a:ext uri="{FF2B5EF4-FFF2-40B4-BE49-F238E27FC236}">
                <a16:creationId xmlns:a16="http://schemas.microsoft.com/office/drawing/2014/main" id="{CC9FF34B-90FF-4543-A598-F6D607FA4D54}"/>
              </a:ext>
            </a:extLst>
          </p:cNvPr>
          <p:cNvSpPr>
            <a:spLocks noGrp="1"/>
          </p:cNvSpPr>
          <p:nvPr>
            <p:ph type="body" sz="quarter" idx="25" hasCustomPrompt="1"/>
          </p:nvPr>
        </p:nvSpPr>
        <p:spPr>
          <a:xfrm>
            <a:off x="3651536" y="4695803"/>
            <a:ext cx="2398514" cy="532689"/>
          </a:xfrm>
          <a:noFill/>
          <a:ln>
            <a:noFill/>
          </a:ln>
        </p:spPr>
        <p:txBody>
          <a:bodyPr lIns="108000" tIns="108000" rIns="108000" bIns="0">
            <a:norm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7" name="Title Placeholder 1">
            <a:extLst>
              <a:ext uri="{FF2B5EF4-FFF2-40B4-BE49-F238E27FC236}">
                <a16:creationId xmlns:a16="http://schemas.microsoft.com/office/drawing/2014/main" id="{2D17723C-2D6B-43B7-97AD-CF2C2ED9F45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18" name="Text Placeholder 2">
            <a:extLst>
              <a:ext uri="{FF2B5EF4-FFF2-40B4-BE49-F238E27FC236}">
                <a16:creationId xmlns:a16="http://schemas.microsoft.com/office/drawing/2014/main" id="{E57A8DBC-3876-4F96-868F-6FBF6334C1B6}"/>
              </a:ext>
            </a:extLst>
          </p:cNvPr>
          <p:cNvSpPr>
            <a:spLocks noGrp="1"/>
          </p:cNvSpPr>
          <p:nvPr>
            <p:ph type="body" sz="quarter" idx="26" hasCustomPrompt="1"/>
          </p:nvPr>
        </p:nvSpPr>
        <p:spPr>
          <a:xfrm>
            <a:off x="9193042" y="5227958"/>
            <a:ext cx="2398514" cy="419912"/>
          </a:xfrm>
          <a:noFill/>
          <a:ln>
            <a:noFill/>
          </a:ln>
        </p:spPr>
        <p:txBody>
          <a:bodyPr lIns="108000" tIns="0" rIns="108000" bIns="0">
            <a:norm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19" name="Text Placeholder 2">
            <a:extLst>
              <a:ext uri="{FF2B5EF4-FFF2-40B4-BE49-F238E27FC236}">
                <a16:creationId xmlns:a16="http://schemas.microsoft.com/office/drawing/2014/main" id="{5E24578D-0811-4C3F-9279-5BF36D3C8A39}"/>
              </a:ext>
            </a:extLst>
          </p:cNvPr>
          <p:cNvSpPr>
            <a:spLocks noGrp="1"/>
          </p:cNvSpPr>
          <p:nvPr>
            <p:ph type="body" sz="quarter" idx="27" hasCustomPrompt="1"/>
          </p:nvPr>
        </p:nvSpPr>
        <p:spPr>
          <a:xfrm>
            <a:off x="9191873" y="4695269"/>
            <a:ext cx="2398514" cy="532689"/>
          </a:xfrm>
          <a:noFill/>
          <a:ln>
            <a:noFill/>
          </a:ln>
        </p:spPr>
        <p:txBody>
          <a:bodyPr lIns="108000" tIns="108000" rIns="108000" bIns="0">
            <a:norm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22719724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lide_21">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1132844" y="984360"/>
            <a:ext cx="1552098" cy="1938833"/>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7" name="Picture Placeholder 7">
            <a:extLst>
              <a:ext uri="{FF2B5EF4-FFF2-40B4-BE49-F238E27FC236}">
                <a16:creationId xmlns:a16="http://schemas.microsoft.com/office/drawing/2014/main" id="{AFF220C2-5949-6040-8675-5709059F0F9D}"/>
              </a:ext>
            </a:extLst>
          </p:cNvPr>
          <p:cNvSpPr>
            <a:spLocks noGrp="1"/>
          </p:cNvSpPr>
          <p:nvPr>
            <p:ph type="pic" sz="quarter" idx="26" hasCustomPrompt="1"/>
          </p:nvPr>
        </p:nvSpPr>
        <p:spPr>
          <a:xfrm>
            <a:off x="5199234" y="984360"/>
            <a:ext cx="1552098" cy="1938833"/>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20" name="Picture Placeholder 7">
            <a:extLst>
              <a:ext uri="{FF2B5EF4-FFF2-40B4-BE49-F238E27FC236}">
                <a16:creationId xmlns:a16="http://schemas.microsoft.com/office/drawing/2014/main" id="{6C3762EA-DF5C-D740-BBC1-41F3EA0CA385}"/>
              </a:ext>
            </a:extLst>
          </p:cNvPr>
          <p:cNvSpPr>
            <a:spLocks noGrp="1"/>
          </p:cNvSpPr>
          <p:nvPr>
            <p:ph type="pic" sz="quarter" idx="28" hasCustomPrompt="1"/>
          </p:nvPr>
        </p:nvSpPr>
        <p:spPr>
          <a:xfrm>
            <a:off x="3620975" y="3286496"/>
            <a:ext cx="1552098" cy="1938833"/>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22" name="Picture Placeholder 7">
            <a:extLst>
              <a:ext uri="{FF2B5EF4-FFF2-40B4-BE49-F238E27FC236}">
                <a16:creationId xmlns:a16="http://schemas.microsoft.com/office/drawing/2014/main" id="{E753EBEC-E4CD-F544-AFF3-C703A1A84FDB}"/>
              </a:ext>
            </a:extLst>
          </p:cNvPr>
          <p:cNvSpPr>
            <a:spLocks noGrp="1"/>
          </p:cNvSpPr>
          <p:nvPr>
            <p:ph type="pic" sz="quarter" idx="30" hasCustomPrompt="1"/>
          </p:nvPr>
        </p:nvSpPr>
        <p:spPr>
          <a:xfrm>
            <a:off x="7687365" y="3286496"/>
            <a:ext cx="1552098" cy="1938833"/>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4" name="Title 1">
            <a:extLst>
              <a:ext uri="{FF2B5EF4-FFF2-40B4-BE49-F238E27FC236}">
                <a16:creationId xmlns:a16="http://schemas.microsoft.com/office/drawing/2014/main" id="{C172E625-FEAA-4558-9BB4-86C1F86EB69E}"/>
              </a:ext>
            </a:extLst>
          </p:cNvPr>
          <p:cNvSpPr txBox="1">
            <a:spLocks/>
          </p:cNvSpPr>
          <p:nvPr userDrawn="1"/>
        </p:nvSpPr>
        <p:spPr>
          <a:xfrm>
            <a:off x="2737856" y="2347921"/>
            <a:ext cx="2285965" cy="599674"/>
          </a:xfrm>
          <a:prstGeom prst="rect">
            <a:avLst/>
          </a:prstGeom>
          <a:noFill/>
        </p:spPr>
        <p:txBody>
          <a:bodyPr vert="horz" lIns="0" tIns="72000" rIns="0" bIns="0" rtlCol="0" anchor="t" anchorCtr="0">
            <a:noAutofit/>
          </a:bodyPr>
          <a:lstStyle>
            <a:lvl1pPr algn="l" defTabSz="914400" rtl="0" eaLnBrk="1" latinLnBrk="0" hangingPunct="1">
              <a:lnSpc>
                <a:spcPct val="100000"/>
              </a:lnSpc>
              <a:spcBef>
                <a:spcPct val="0"/>
              </a:spcBef>
              <a:buFontTx/>
              <a:buNone/>
              <a:defRPr lang="en-GB" sz="1400" b="1" i="0" kern="1200" dirty="0" smtClean="0">
                <a:solidFill>
                  <a:schemeClr val="tx1"/>
                </a:solidFill>
                <a:latin typeface="Arial" panose="020B0604020202020204" pitchFamily="34" charset="0"/>
                <a:ea typeface="Roboto" panose="02000000000000000000" pitchFamily="2" charset="0"/>
                <a:cs typeface="Arial" panose="020B0604020202020204" pitchFamily="34" charset="0"/>
              </a:defRPr>
            </a:lvl1pPr>
          </a:lstStyle>
          <a:p>
            <a:r>
              <a:rPr lang="en-US" sz="1050" noProof="0" dirty="0">
                <a:solidFill>
                  <a:srgbClr val="0057B7"/>
                </a:solidFill>
              </a:rPr>
              <a:t>Name Surname</a:t>
            </a:r>
            <a:br>
              <a:rPr lang="en-US" sz="1050" noProof="0" dirty="0"/>
            </a:br>
            <a:r>
              <a:rPr lang="en-US" sz="1050" b="0" noProof="0" dirty="0"/>
              <a:t>Phone number</a:t>
            </a:r>
            <a:br>
              <a:rPr lang="en-US" sz="1050" b="0" noProof="0" dirty="0"/>
            </a:br>
            <a:r>
              <a:rPr lang="en-US" sz="1050" b="0" noProof="0" dirty="0"/>
              <a:t>E-mail</a:t>
            </a:r>
            <a:endParaRPr lang="et-EE" sz="1050" dirty="0"/>
          </a:p>
        </p:txBody>
      </p:sp>
      <p:sp>
        <p:nvSpPr>
          <p:cNvPr id="15" name="Title 1">
            <a:extLst>
              <a:ext uri="{FF2B5EF4-FFF2-40B4-BE49-F238E27FC236}">
                <a16:creationId xmlns:a16="http://schemas.microsoft.com/office/drawing/2014/main" id="{B99BECCA-189A-4FF8-8279-79F9D172A1C8}"/>
              </a:ext>
            </a:extLst>
          </p:cNvPr>
          <p:cNvSpPr txBox="1">
            <a:spLocks/>
          </p:cNvSpPr>
          <p:nvPr userDrawn="1"/>
        </p:nvSpPr>
        <p:spPr>
          <a:xfrm>
            <a:off x="6926745" y="2323519"/>
            <a:ext cx="2285965" cy="599674"/>
          </a:xfrm>
          <a:prstGeom prst="rect">
            <a:avLst/>
          </a:prstGeom>
          <a:noFill/>
        </p:spPr>
        <p:txBody>
          <a:bodyPr vert="horz" lIns="0" tIns="72000" rIns="0" bIns="0" rtlCol="0" anchor="t" anchorCtr="0">
            <a:noAutofit/>
          </a:bodyPr>
          <a:lstStyle>
            <a:lvl1pPr algn="l" defTabSz="914400" rtl="0" eaLnBrk="1" latinLnBrk="0" hangingPunct="1">
              <a:lnSpc>
                <a:spcPct val="100000"/>
              </a:lnSpc>
              <a:spcBef>
                <a:spcPct val="0"/>
              </a:spcBef>
              <a:buFontTx/>
              <a:buNone/>
              <a:defRPr lang="en-GB" sz="1400" b="1" i="0" kern="1200" dirty="0" smtClean="0">
                <a:solidFill>
                  <a:schemeClr val="tx1"/>
                </a:solidFill>
                <a:latin typeface="Arial" panose="020B0604020202020204" pitchFamily="34" charset="0"/>
                <a:ea typeface="Roboto" panose="02000000000000000000" pitchFamily="2" charset="0"/>
                <a:cs typeface="Arial" panose="020B0604020202020204" pitchFamily="34" charset="0"/>
              </a:defRPr>
            </a:lvl1pPr>
          </a:lstStyle>
          <a:p>
            <a:r>
              <a:rPr lang="en-US" sz="1050" noProof="0" dirty="0">
                <a:solidFill>
                  <a:srgbClr val="0057B7"/>
                </a:solidFill>
              </a:rPr>
              <a:t>Name Surname</a:t>
            </a:r>
            <a:br>
              <a:rPr lang="en-US" sz="1050" noProof="0" dirty="0"/>
            </a:br>
            <a:r>
              <a:rPr lang="en-US" sz="1050" b="0" noProof="0" dirty="0"/>
              <a:t>Phone number</a:t>
            </a:r>
            <a:br>
              <a:rPr lang="en-US" sz="1050" b="0" noProof="0" dirty="0"/>
            </a:br>
            <a:r>
              <a:rPr lang="en-US" sz="1050" b="0" noProof="0" dirty="0"/>
              <a:t>E-mail</a:t>
            </a:r>
            <a:endParaRPr lang="et-EE" sz="1050" dirty="0"/>
          </a:p>
        </p:txBody>
      </p:sp>
      <p:sp>
        <p:nvSpPr>
          <p:cNvPr id="16" name="Title 1">
            <a:extLst>
              <a:ext uri="{FF2B5EF4-FFF2-40B4-BE49-F238E27FC236}">
                <a16:creationId xmlns:a16="http://schemas.microsoft.com/office/drawing/2014/main" id="{FA6F6ACB-DD12-45F1-A0C9-B3C5F4859625}"/>
              </a:ext>
            </a:extLst>
          </p:cNvPr>
          <p:cNvSpPr txBox="1">
            <a:spLocks/>
          </p:cNvSpPr>
          <p:nvPr userDrawn="1"/>
        </p:nvSpPr>
        <p:spPr>
          <a:xfrm>
            <a:off x="5287236" y="4625655"/>
            <a:ext cx="2285965" cy="599674"/>
          </a:xfrm>
          <a:prstGeom prst="rect">
            <a:avLst/>
          </a:prstGeom>
          <a:noFill/>
        </p:spPr>
        <p:txBody>
          <a:bodyPr vert="horz" lIns="0" tIns="72000" rIns="0" bIns="0" rtlCol="0" anchor="t" anchorCtr="0">
            <a:noAutofit/>
          </a:bodyPr>
          <a:lstStyle>
            <a:lvl1pPr algn="l" defTabSz="914400" rtl="0" eaLnBrk="1" latinLnBrk="0" hangingPunct="1">
              <a:lnSpc>
                <a:spcPct val="100000"/>
              </a:lnSpc>
              <a:spcBef>
                <a:spcPct val="0"/>
              </a:spcBef>
              <a:buFontTx/>
              <a:buNone/>
              <a:defRPr lang="en-GB" sz="1400" b="1" i="0" kern="1200" dirty="0" smtClean="0">
                <a:solidFill>
                  <a:schemeClr val="tx1"/>
                </a:solidFill>
                <a:latin typeface="Arial" panose="020B0604020202020204" pitchFamily="34" charset="0"/>
                <a:ea typeface="Roboto" panose="02000000000000000000" pitchFamily="2" charset="0"/>
                <a:cs typeface="Arial" panose="020B0604020202020204" pitchFamily="34" charset="0"/>
              </a:defRPr>
            </a:lvl1pPr>
          </a:lstStyle>
          <a:p>
            <a:r>
              <a:rPr lang="en-US" sz="1050" noProof="0" dirty="0">
                <a:solidFill>
                  <a:srgbClr val="0057B7"/>
                </a:solidFill>
              </a:rPr>
              <a:t>Name Surname</a:t>
            </a:r>
            <a:br>
              <a:rPr lang="en-US" sz="1050" noProof="0" dirty="0"/>
            </a:br>
            <a:r>
              <a:rPr lang="en-US" sz="1050" b="0" noProof="0" dirty="0"/>
              <a:t>Phone number</a:t>
            </a:r>
            <a:br>
              <a:rPr lang="en-US" sz="1050" b="0" noProof="0" dirty="0"/>
            </a:br>
            <a:r>
              <a:rPr lang="en-US" sz="1050" b="0" noProof="0" dirty="0"/>
              <a:t>E-mail</a:t>
            </a:r>
            <a:endParaRPr lang="et-EE" sz="1050" dirty="0"/>
          </a:p>
        </p:txBody>
      </p:sp>
      <p:sp>
        <p:nvSpPr>
          <p:cNvPr id="18" name="Title 1">
            <a:extLst>
              <a:ext uri="{FF2B5EF4-FFF2-40B4-BE49-F238E27FC236}">
                <a16:creationId xmlns:a16="http://schemas.microsoft.com/office/drawing/2014/main" id="{019A4F8A-EB8F-4565-9CB4-66C68CC7E54A}"/>
              </a:ext>
            </a:extLst>
          </p:cNvPr>
          <p:cNvSpPr txBox="1">
            <a:spLocks/>
          </p:cNvSpPr>
          <p:nvPr userDrawn="1"/>
        </p:nvSpPr>
        <p:spPr>
          <a:xfrm>
            <a:off x="9353627" y="4625655"/>
            <a:ext cx="2285965" cy="599674"/>
          </a:xfrm>
          <a:prstGeom prst="rect">
            <a:avLst/>
          </a:prstGeom>
          <a:noFill/>
        </p:spPr>
        <p:txBody>
          <a:bodyPr vert="horz" lIns="0" tIns="72000" rIns="0" bIns="0" rtlCol="0" anchor="t" anchorCtr="0">
            <a:noAutofit/>
          </a:bodyPr>
          <a:lstStyle>
            <a:lvl1pPr algn="l" defTabSz="914400" rtl="0" eaLnBrk="1" latinLnBrk="0" hangingPunct="1">
              <a:lnSpc>
                <a:spcPct val="100000"/>
              </a:lnSpc>
              <a:spcBef>
                <a:spcPct val="0"/>
              </a:spcBef>
              <a:buFontTx/>
              <a:buNone/>
              <a:defRPr lang="en-GB" sz="1400" b="1" i="0" kern="1200" dirty="0" smtClean="0">
                <a:solidFill>
                  <a:schemeClr val="tx1"/>
                </a:solidFill>
                <a:latin typeface="Arial" panose="020B0604020202020204" pitchFamily="34" charset="0"/>
                <a:ea typeface="Roboto" panose="02000000000000000000" pitchFamily="2" charset="0"/>
                <a:cs typeface="Arial" panose="020B0604020202020204" pitchFamily="34" charset="0"/>
              </a:defRPr>
            </a:lvl1pPr>
          </a:lstStyle>
          <a:p>
            <a:r>
              <a:rPr lang="en-US" sz="1050" noProof="0" dirty="0">
                <a:solidFill>
                  <a:srgbClr val="0057B7"/>
                </a:solidFill>
              </a:rPr>
              <a:t>Name Surname</a:t>
            </a:r>
            <a:br>
              <a:rPr lang="en-US" sz="1050" noProof="0" dirty="0"/>
            </a:br>
            <a:r>
              <a:rPr lang="en-US" sz="1050" b="0" noProof="0" dirty="0"/>
              <a:t>Phone number</a:t>
            </a:r>
            <a:br>
              <a:rPr lang="en-US" sz="1050" b="0" noProof="0" dirty="0"/>
            </a:br>
            <a:r>
              <a:rPr lang="en-US" sz="1050" b="0" noProof="0" dirty="0"/>
              <a:t>E-mail</a:t>
            </a:r>
            <a:endParaRPr lang="et-EE" sz="1050" dirty="0"/>
          </a:p>
        </p:txBody>
      </p:sp>
    </p:spTree>
    <p:extLst>
      <p:ext uri="{BB962C8B-B14F-4D97-AF65-F5344CB8AC3E}">
        <p14:creationId xmlns:p14="http://schemas.microsoft.com/office/powerpoint/2010/main" val="97583328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912469" y="1667386"/>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Text Placeholder 2">
            <a:extLst>
              <a:ext uri="{FF2B5EF4-FFF2-40B4-BE49-F238E27FC236}">
                <a16:creationId xmlns:a16="http://schemas.microsoft.com/office/drawing/2014/main" id="{32BD8F66-9F6C-44FE-A37B-69DB6408611A}"/>
              </a:ext>
            </a:extLst>
          </p:cNvPr>
          <p:cNvSpPr>
            <a:spLocks noGrp="1"/>
          </p:cNvSpPr>
          <p:nvPr>
            <p:ph type="body" sz="quarter" idx="24" hasCustomPrompt="1"/>
          </p:nvPr>
        </p:nvSpPr>
        <p:spPr>
          <a:xfrm>
            <a:off x="2712469" y="3250238"/>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13" name="Picture Placeholder 7">
            <a:extLst>
              <a:ext uri="{FF2B5EF4-FFF2-40B4-BE49-F238E27FC236}">
                <a16:creationId xmlns:a16="http://schemas.microsoft.com/office/drawing/2014/main" id="{49D1DAB5-3FE2-4512-825F-28B7B9A17DAB}"/>
              </a:ext>
            </a:extLst>
          </p:cNvPr>
          <p:cNvSpPr>
            <a:spLocks noGrp="1"/>
          </p:cNvSpPr>
          <p:nvPr>
            <p:ph type="pic" sz="quarter" idx="31" hasCustomPrompt="1"/>
          </p:nvPr>
        </p:nvSpPr>
        <p:spPr>
          <a:xfrm>
            <a:off x="5472746" y="1667386"/>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4" name="Picture Placeholder 7">
            <a:extLst>
              <a:ext uri="{FF2B5EF4-FFF2-40B4-BE49-F238E27FC236}">
                <a16:creationId xmlns:a16="http://schemas.microsoft.com/office/drawing/2014/main" id="{D1A12D6C-52FD-4AE8-8566-CB66435A21A7}"/>
              </a:ext>
            </a:extLst>
          </p:cNvPr>
          <p:cNvSpPr>
            <a:spLocks noGrp="1"/>
          </p:cNvSpPr>
          <p:nvPr>
            <p:ph type="pic" sz="quarter" idx="32" hasCustomPrompt="1"/>
          </p:nvPr>
        </p:nvSpPr>
        <p:spPr>
          <a:xfrm>
            <a:off x="2716728" y="3799785"/>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5" name="Picture Placeholder 7">
            <a:extLst>
              <a:ext uri="{FF2B5EF4-FFF2-40B4-BE49-F238E27FC236}">
                <a16:creationId xmlns:a16="http://schemas.microsoft.com/office/drawing/2014/main" id="{134F6CF9-BB66-49CD-A928-658D0CD3CB72}"/>
              </a:ext>
            </a:extLst>
          </p:cNvPr>
          <p:cNvSpPr>
            <a:spLocks noGrp="1"/>
          </p:cNvSpPr>
          <p:nvPr>
            <p:ph type="pic" sz="quarter" idx="33" hasCustomPrompt="1"/>
          </p:nvPr>
        </p:nvSpPr>
        <p:spPr>
          <a:xfrm>
            <a:off x="7264870" y="3799785"/>
            <a:ext cx="1800000" cy="1980000"/>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9" name="Text Placeholder 2">
            <a:extLst>
              <a:ext uri="{FF2B5EF4-FFF2-40B4-BE49-F238E27FC236}">
                <a16:creationId xmlns:a16="http://schemas.microsoft.com/office/drawing/2014/main" id="{AE0C7F86-A4E2-4ED2-955A-520BE77CE71D}"/>
              </a:ext>
            </a:extLst>
          </p:cNvPr>
          <p:cNvSpPr>
            <a:spLocks noGrp="1"/>
          </p:cNvSpPr>
          <p:nvPr>
            <p:ph type="body" sz="quarter" idx="37" hasCustomPrompt="1"/>
          </p:nvPr>
        </p:nvSpPr>
        <p:spPr>
          <a:xfrm>
            <a:off x="2712469" y="2838491"/>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6" name="Text Placeholder 2">
            <a:extLst>
              <a:ext uri="{FF2B5EF4-FFF2-40B4-BE49-F238E27FC236}">
                <a16:creationId xmlns:a16="http://schemas.microsoft.com/office/drawing/2014/main" id="{554BEEE0-D17F-4940-AC07-C4C38484FEF2}"/>
              </a:ext>
            </a:extLst>
          </p:cNvPr>
          <p:cNvSpPr>
            <a:spLocks noGrp="1"/>
          </p:cNvSpPr>
          <p:nvPr>
            <p:ph type="body" sz="quarter" idx="38" hasCustomPrompt="1"/>
          </p:nvPr>
        </p:nvSpPr>
        <p:spPr>
          <a:xfrm>
            <a:off x="7272746" y="3238585"/>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17" name="Text Placeholder 2">
            <a:extLst>
              <a:ext uri="{FF2B5EF4-FFF2-40B4-BE49-F238E27FC236}">
                <a16:creationId xmlns:a16="http://schemas.microsoft.com/office/drawing/2014/main" id="{8C3EC995-AB1E-4D3C-96D7-0F9FE43B70D1}"/>
              </a:ext>
            </a:extLst>
          </p:cNvPr>
          <p:cNvSpPr>
            <a:spLocks noGrp="1"/>
          </p:cNvSpPr>
          <p:nvPr>
            <p:ph type="body" sz="quarter" idx="39" hasCustomPrompt="1"/>
          </p:nvPr>
        </p:nvSpPr>
        <p:spPr>
          <a:xfrm>
            <a:off x="7272746" y="2826838"/>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18" name="Text Placeholder 2">
            <a:extLst>
              <a:ext uri="{FF2B5EF4-FFF2-40B4-BE49-F238E27FC236}">
                <a16:creationId xmlns:a16="http://schemas.microsoft.com/office/drawing/2014/main" id="{FA5F8525-2458-49F6-8710-905517CA36F0}"/>
              </a:ext>
            </a:extLst>
          </p:cNvPr>
          <p:cNvSpPr>
            <a:spLocks noGrp="1"/>
          </p:cNvSpPr>
          <p:nvPr>
            <p:ph type="body" sz="quarter" idx="40" hasCustomPrompt="1"/>
          </p:nvPr>
        </p:nvSpPr>
        <p:spPr>
          <a:xfrm>
            <a:off x="4516728" y="5381199"/>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20" name="Text Placeholder 2">
            <a:extLst>
              <a:ext uri="{FF2B5EF4-FFF2-40B4-BE49-F238E27FC236}">
                <a16:creationId xmlns:a16="http://schemas.microsoft.com/office/drawing/2014/main" id="{E629C43F-4EF4-4E1A-9F85-2942BAF241C9}"/>
              </a:ext>
            </a:extLst>
          </p:cNvPr>
          <p:cNvSpPr>
            <a:spLocks noGrp="1"/>
          </p:cNvSpPr>
          <p:nvPr>
            <p:ph type="body" sz="quarter" idx="41" hasCustomPrompt="1"/>
          </p:nvPr>
        </p:nvSpPr>
        <p:spPr>
          <a:xfrm>
            <a:off x="4516728" y="4969452"/>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
        <p:nvSpPr>
          <p:cNvPr id="21" name="Text Placeholder 2">
            <a:extLst>
              <a:ext uri="{FF2B5EF4-FFF2-40B4-BE49-F238E27FC236}">
                <a16:creationId xmlns:a16="http://schemas.microsoft.com/office/drawing/2014/main" id="{ED56D2AC-A2D6-46DD-A7C1-7566AE8ADFF3}"/>
              </a:ext>
            </a:extLst>
          </p:cNvPr>
          <p:cNvSpPr>
            <a:spLocks noGrp="1"/>
          </p:cNvSpPr>
          <p:nvPr>
            <p:ph type="body" sz="quarter" idx="42" hasCustomPrompt="1"/>
          </p:nvPr>
        </p:nvSpPr>
        <p:spPr>
          <a:xfrm>
            <a:off x="9064870" y="5394361"/>
            <a:ext cx="2412594" cy="398586"/>
          </a:xfrm>
          <a:noFill/>
        </p:spPr>
        <p:txBody>
          <a:bodyPr lIns="108000" tIns="0" rIns="108000" bIns="0">
            <a:noAutofit/>
          </a:bodyPr>
          <a:lstStyle>
            <a:lvl1pPr marL="0" indent="0">
              <a:spcBef>
                <a:spcPts val="0"/>
              </a:spcBef>
              <a:spcAft>
                <a:spcPts val="0"/>
              </a:spcAft>
              <a:buNone/>
              <a:defRPr sz="1400" b="0">
                <a:solidFill>
                  <a:schemeClr val="tx1"/>
                </a:solidFill>
              </a:defRPr>
            </a:lvl1pPr>
          </a:lstStyle>
          <a:p>
            <a:r>
              <a:rPr lang="en-US"/>
              <a:t>Email</a:t>
            </a:r>
            <a:endParaRPr lang="en-US" dirty="0"/>
          </a:p>
          <a:p>
            <a:r>
              <a:rPr lang="en-US" dirty="0"/>
              <a:t>Phone</a:t>
            </a:r>
          </a:p>
        </p:txBody>
      </p:sp>
      <p:sp>
        <p:nvSpPr>
          <p:cNvPr id="22" name="Text Placeholder 2">
            <a:extLst>
              <a:ext uri="{FF2B5EF4-FFF2-40B4-BE49-F238E27FC236}">
                <a16:creationId xmlns:a16="http://schemas.microsoft.com/office/drawing/2014/main" id="{7B25DEB4-B335-42C8-B216-FF2457246FBD}"/>
              </a:ext>
            </a:extLst>
          </p:cNvPr>
          <p:cNvSpPr>
            <a:spLocks noGrp="1"/>
          </p:cNvSpPr>
          <p:nvPr>
            <p:ph type="body" sz="quarter" idx="43" hasCustomPrompt="1"/>
          </p:nvPr>
        </p:nvSpPr>
        <p:spPr>
          <a:xfrm>
            <a:off x="9064870" y="4982614"/>
            <a:ext cx="2412594" cy="398585"/>
          </a:xfrm>
          <a:noFill/>
        </p:spPr>
        <p:txBody>
          <a:bodyPr lIns="108000" tIns="0" rIns="108000" bIns="0">
            <a:noAutofit/>
          </a:bodyPr>
          <a:lstStyle>
            <a:lvl1pPr marL="0" indent="0">
              <a:spcBef>
                <a:spcPts val="0"/>
              </a:spcBef>
              <a:spcAft>
                <a:spcPts val="0"/>
              </a:spcAft>
              <a:buNone/>
              <a:defRPr sz="1400" b="1">
                <a:solidFill>
                  <a:srgbClr val="0057B7"/>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24077234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lide_22">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3007" y="765702"/>
            <a:ext cx="2008887" cy="2509440"/>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 name="Text Placeholder 2">
            <a:extLst>
              <a:ext uri="{FF2B5EF4-FFF2-40B4-BE49-F238E27FC236}">
                <a16:creationId xmlns:a16="http://schemas.microsoft.com/office/drawing/2014/main" id="{52764AC2-348F-41D8-A9A1-4E5B03AB20B1}"/>
              </a:ext>
            </a:extLst>
          </p:cNvPr>
          <p:cNvSpPr>
            <a:spLocks noGrp="1"/>
          </p:cNvSpPr>
          <p:nvPr>
            <p:ph idx="1"/>
          </p:nvPr>
        </p:nvSpPr>
        <p:spPr>
          <a:xfrm>
            <a:off x="3762375" y="789126"/>
            <a:ext cx="7666618" cy="280560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
        <p:nvSpPr>
          <p:cNvPr id="7" name="Text Placeholder 3">
            <a:extLst>
              <a:ext uri="{FF2B5EF4-FFF2-40B4-BE49-F238E27FC236}">
                <a16:creationId xmlns:a16="http://schemas.microsoft.com/office/drawing/2014/main" id="{ABE9D006-8D9E-46B9-B0DF-07297FD2FAA6}"/>
              </a:ext>
            </a:extLst>
          </p:cNvPr>
          <p:cNvSpPr txBox="1">
            <a:spLocks/>
          </p:cNvSpPr>
          <p:nvPr userDrawn="1"/>
        </p:nvSpPr>
        <p:spPr>
          <a:xfrm>
            <a:off x="763007" y="3802244"/>
            <a:ext cx="2194031" cy="189945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lang="en-GB" sz="1200" b="0" i="0" kern="1200" spc="60" baseline="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Roboto Medium" panose="02000000000000000000" pitchFamily="2" charset="0"/>
                <a:ea typeface="Roboto Medium"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Roboto Medium" panose="02000000000000000000" pitchFamily="2" charset="0"/>
                <a:ea typeface="Roboto Medium"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Roboto Medium" panose="02000000000000000000" pitchFamily="2" charset="0"/>
                <a:ea typeface="Roboto Medium"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rPr>
              <a:t>Role: </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Team member</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rPr>
              <a:t>Education &amp; membership</a:t>
            </a:r>
            <a:endParaRPr kumimoji="0" lang="lv-LV" sz="1200" b="1" i="0" u="none" strike="noStrike" kern="1200" cap="none" spc="0" normalizeH="0" baseline="0" noProof="0" dirty="0">
              <a:ln>
                <a:noFill/>
              </a:ln>
              <a:solidFill>
                <a:srgbClr val="0057B7"/>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9" name="Freeform 10">
            <a:extLst>
              <a:ext uri="{FF2B5EF4-FFF2-40B4-BE49-F238E27FC236}">
                <a16:creationId xmlns:a16="http://schemas.microsoft.com/office/drawing/2014/main" id="{C6696EF0-EF1F-4B76-89E9-C512EA494867}"/>
              </a:ext>
            </a:extLst>
          </p:cNvPr>
          <p:cNvSpPr/>
          <p:nvPr userDrawn="1"/>
        </p:nvSpPr>
        <p:spPr>
          <a:xfrm>
            <a:off x="3588282" y="3802244"/>
            <a:ext cx="7840711" cy="1936386"/>
          </a:xfrm>
          <a:custGeom>
            <a:avLst/>
            <a:gdLst>
              <a:gd name="connsiteX0" fmla="*/ 216369 w 7840711"/>
              <a:gd name="connsiteY0" fmla="*/ 0 h 2753832"/>
              <a:gd name="connsiteX1" fmla="*/ 7840711 w 7840711"/>
              <a:gd name="connsiteY1" fmla="*/ 0 h 2753832"/>
              <a:gd name="connsiteX2" fmla="*/ 7840711 w 7840711"/>
              <a:gd name="connsiteY2" fmla="*/ 2753832 h 2753832"/>
              <a:gd name="connsiteX3" fmla="*/ 0 w 7840711"/>
              <a:gd name="connsiteY3" fmla="*/ 2753832 h 2753832"/>
              <a:gd name="connsiteX4" fmla="*/ 216369 w 7840711"/>
              <a:gd name="connsiteY4" fmla="*/ 0 h 275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0711" h="2753832">
                <a:moveTo>
                  <a:pt x="216369" y="0"/>
                </a:moveTo>
                <a:lnTo>
                  <a:pt x="7840711" y="0"/>
                </a:lnTo>
                <a:lnTo>
                  <a:pt x="7840711" y="2753832"/>
                </a:lnTo>
                <a:lnTo>
                  <a:pt x="0" y="2753832"/>
                </a:lnTo>
                <a:lnTo>
                  <a:pt x="216369" y="0"/>
                </a:lnTo>
                <a:close/>
              </a:path>
            </a:pathLst>
          </a:custGeom>
          <a:solidFill>
            <a:srgbClr val="0057B7"/>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EE" sz="1800" b="0" i="0" u="none" strike="noStrike" kern="0" cap="none" spc="0" normalizeH="0" baseline="0" noProof="0" dirty="0">
              <a:ln>
                <a:noFill/>
              </a:ln>
              <a:solidFill>
                <a:srgbClr val="F7C69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8F618BA-BDAA-48CE-B4C9-62A5F7DC2FA8}"/>
              </a:ext>
            </a:extLst>
          </p:cNvPr>
          <p:cNvSpPr txBox="1"/>
          <p:nvPr userDrawn="1"/>
        </p:nvSpPr>
        <p:spPr>
          <a:xfrm>
            <a:off x="3871997" y="3841017"/>
            <a:ext cx="7004169" cy="1639455"/>
          </a:xfrm>
          <a:prstGeom prst="rect">
            <a:avLst/>
          </a:prstGeom>
          <a:noFill/>
        </p:spPr>
        <p:txBody>
          <a:bodyPr wrap="square" lIns="144000" tIns="144000" rIns="144000" bIns="108000" rtlCol="0">
            <a:spAutoFit/>
          </a:bodyPr>
          <a:lstStyle/>
          <a:p>
            <a:pPr algn="just">
              <a:spcAft>
                <a:spcPts val="600"/>
              </a:spcAft>
            </a:pPr>
            <a:r>
              <a:rPr lang="en-US" sz="1400" b="1" dirty="0">
                <a:solidFill>
                  <a:srgbClr val="F7C6A0"/>
                </a:solidFill>
                <a:latin typeface="Arial" panose="020B0604020202020204" pitchFamily="34" charset="0"/>
                <a:ea typeface="Roboto" panose="02000000000000000000" pitchFamily="2" charset="0"/>
                <a:cs typeface="Arial" panose="020B0604020202020204" pitchFamily="34" charset="0"/>
              </a:rPr>
              <a:t>Relevant experience</a:t>
            </a:r>
            <a:endParaRPr lang="lv-LV" sz="1400" dirty="0">
              <a:solidFill>
                <a:srgbClr val="F7C6A0"/>
              </a:solidFill>
              <a:latin typeface="Arial" panose="020B0604020202020204" pitchFamily="34" charset="0"/>
              <a:ea typeface="Roboto" panose="02000000000000000000" pitchFamily="2" charset="0"/>
              <a:cs typeface="Arial" panose="020B0604020202020204" pitchFamily="34" charset="0"/>
            </a:endParaRPr>
          </a:p>
          <a:p>
            <a:pPr marL="180000" indent="-180000" algn="just">
              <a:spcAft>
                <a:spcPts val="600"/>
              </a:spcAft>
              <a:buFont typeface="Arial" panose="020B0604020202020204" pitchFamily="34" charset="0"/>
              <a:buChar char="•"/>
            </a:pPr>
            <a:r>
              <a:rPr lang="et-EE" sz="1400" dirty="0">
                <a:solidFill>
                  <a:schemeClr val="bg1"/>
                </a:solidFill>
                <a:latin typeface="Arial" panose="020B0604020202020204" pitchFamily="34" charset="0"/>
                <a:ea typeface="Roboto" panose="02000000000000000000" pitchFamily="2" charset="0"/>
                <a:cs typeface="Arial" panose="020B0604020202020204" pitchFamily="34" charset="0"/>
              </a:rPr>
              <a:t>….</a:t>
            </a:r>
            <a:endParaRPr lang="lv-LV" sz="14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marL="180000" indent="-180000" algn="just">
              <a:spcAft>
                <a:spcPts val="600"/>
              </a:spcAft>
              <a:buFont typeface="Arial" panose="020B0604020202020204" pitchFamily="34" charset="0"/>
              <a:buChar char="•"/>
            </a:pPr>
            <a:r>
              <a:rPr lang="et-EE" sz="1400" dirty="0">
                <a:solidFill>
                  <a:schemeClr val="bg1"/>
                </a:solidFill>
                <a:latin typeface="Arial" panose="020B0604020202020204" pitchFamily="34" charset="0"/>
                <a:ea typeface="Roboto" panose="02000000000000000000" pitchFamily="2" charset="0"/>
                <a:cs typeface="Arial" panose="020B0604020202020204" pitchFamily="34" charset="0"/>
              </a:rPr>
              <a:t>…</a:t>
            </a:r>
            <a:r>
              <a:rPr lang="lv-LV" sz="1400" dirty="0">
                <a:solidFill>
                  <a:schemeClr val="bg1"/>
                </a:solidFill>
                <a:latin typeface="Arial" panose="020B0604020202020204" pitchFamily="34" charset="0"/>
                <a:ea typeface="Roboto" panose="02000000000000000000" pitchFamily="2" charset="0"/>
                <a:cs typeface="Arial" panose="020B0604020202020204" pitchFamily="34" charset="0"/>
              </a:rPr>
              <a:t>.</a:t>
            </a:r>
          </a:p>
          <a:p>
            <a:pPr marL="180000" indent="-180000" algn="just">
              <a:spcAft>
                <a:spcPts val="600"/>
              </a:spcAft>
              <a:buFont typeface="Arial" panose="020B0604020202020204" pitchFamily="34" charset="0"/>
              <a:buChar char="•"/>
            </a:pPr>
            <a:r>
              <a:rPr lang="et-EE" sz="1400" dirty="0">
                <a:solidFill>
                  <a:schemeClr val="bg1"/>
                </a:solidFill>
                <a:latin typeface="Arial" panose="020B0604020202020204" pitchFamily="34" charset="0"/>
                <a:ea typeface="Roboto" panose="02000000000000000000" pitchFamily="2" charset="0"/>
                <a:cs typeface="Arial" panose="020B0604020202020204" pitchFamily="34" charset="0"/>
              </a:rPr>
              <a:t>…</a:t>
            </a: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a:t>
            </a:r>
            <a:endParaRPr lang="lv-LV" sz="14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marL="180000" indent="-180000" algn="just">
              <a:spcAft>
                <a:spcPts val="600"/>
              </a:spcAft>
              <a:buFont typeface="Arial" panose="020B0604020202020204" pitchFamily="34" charset="0"/>
              <a:buChar char="•"/>
            </a:pPr>
            <a:r>
              <a:rPr lang="et-EE" sz="1400" dirty="0">
                <a:solidFill>
                  <a:schemeClr val="bg1"/>
                </a:solidFill>
                <a:latin typeface="Arial" panose="020B0604020202020204" pitchFamily="34" charset="0"/>
                <a:ea typeface="Roboto" panose="02000000000000000000" pitchFamily="2" charset="0"/>
                <a:cs typeface="Arial" panose="020B0604020202020204" pitchFamily="34" charset="0"/>
              </a:rPr>
              <a:t>…</a:t>
            </a: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 </a:t>
            </a:r>
          </a:p>
        </p:txBody>
      </p:sp>
      <p:sp>
        <p:nvSpPr>
          <p:cNvPr id="11" name="Text Placeholder 2">
            <a:extLst>
              <a:ext uri="{FF2B5EF4-FFF2-40B4-BE49-F238E27FC236}">
                <a16:creationId xmlns:a16="http://schemas.microsoft.com/office/drawing/2014/main" id="{0420FFC7-D37D-4BBF-9947-66384D45C815}"/>
              </a:ext>
            </a:extLst>
          </p:cNvPr>
          <p:cNvSpPr txBox="1">
            <a:spLocks/>
          </p:cNvSpPr>
          <p:nvPr userDrawn="1"/>
        </p:nvSpPr>
        <p:spPr>
          <a:xfrm>
            <a:off x="1120286" y="2692663"/>
            <a:ext cx="2467995" cy="890196"/>
          </a:xfrm>
          <a:prstGeom prst="rect">
            <a:avLst/>
          </a:prstGeom>
          <a:solidFill>
            <a:srgbClr val="0057B7"/>
          </a:solidFill>
        </p:spPr>
        <p:txBody>
          <a:bodyPr vert="horz" wrap="square" lIns="180000" tIns="180000" rIns="180000" bIns="180000" rtlCol="0" anchor="ctr" anchorCtr="0">
            <a:noAutofit/>
          </a:bodyPr>
          <a:lstStyle>
            <a:lvl1pPr marL="0" indent="0" algn="l" defTabSz="914400" rtl="0" eaLnBrk="1" latinLnBrk="0" hangingPunct="1">
              <a:lnSpc>
                <a:spcPct val="100000"/>
              </a:lnSpc>
              <a:spcBef>
                <a:spcPct val="0"/>
              </a:spcBef>
              <a:buFont typeface="Arial" panose="020B0604020202020204" pitchFamily="34" charset="0"/>
              <a:buNone/>
              <a:defRPr lang="en-GB" sz="1050" b="0" i="0" kern="1200" spc="60" baseline="0" dirty="0" smtClean="0">
                <a:solidFill>
                  <a:schemeClr val="accent2"/>
                </a:solidFill>
                <a:latin typeface="Roboto" panose="02000000000000000000" pitchFamily="2" charset="0"/>
                <a:ea typeface="Roboto" panose="02000000000000000000" pitchFamily="2" charset="0"/>
                <a:cs typeface="+mj-cs"/>
              </a:defRPr>
            </a:lvl1pPr>
            <a:lvl2pPr marL="457200" indent="0" algn="l" defTabSz="914400" rtl="0" eaLnBrk="1" latinLnBrk="0" hangingPunct="1">
              <a:lnSpc>
                <a:spcPct val="100000"/>
              </a:lnSpc>
              <a:spcBef>
                <a:spcPct val="0"/>
              </a:spcBef>
              <a:buFont typeface="Arial" panose="020B0604020202020204" pitchFamily="34" charset="0"/>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marL="914400" indent="0" algn="l" defTabSz="914400" rtl="0" eaLnBrk="1" latinLnBrk="0" hangingPunct="1">
              <a:lnSpc>
                <a:spcPct val="100000"/>
              </a:lnSpc>
              <a:spcBef>
                <a:spcPct val="0"/>
              </a:spcBef>
              <a:buFont typeface="Arial" panose="020B0604020202020204" pitchFamily="34" charset="0"/>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marL="1371600" indent="0" algn="l" defTabSz="914400" rtl="0" eaLnBrk="1" latinLnBrk="0" hangingPunct="1">
              <a:lnSpc>
                <a:spcPct val="100000"/>
              </a:lnSpc>
              <a:spcBef>
                <a:spcPct val="0"/>
              </a:spcBef>
              <a:buFont typeface="Arial" panose="020B0604020202020204" pitchFamily="34" charset="0"/>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marL="1828800" indent="0" algn="l" defTabSz="914400" rtl="0" eaLnBrk="1" latinLnBrk="0" hangingPunct="1">
              <a:lnSpc>
                <a:spcPct val="100000"/>
              </a:lnSpc>
              <a:spcBef>
                <a:spcPct val="0"/>
              </a:spcBef>
              <a:buFont typeface="Arial" panose="020B0604020202020204" pitchFamily="34" charset="0"/>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t-EE"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rPr>
              <a:t>Name Surname</a:t>
            </a:r>
            <a:endParaRPr kumimoji="0" lang="en-US" sz="1200" b="1" i="0" u="none" strike="noStrike" kern="1200" cap="none" spc="0" normalizeH="0" baseline="0" noProof="0" dirty="0">
              <a:ln>
                <a:noFill/>
              </a:ln>
              <a:solidFill>
                <a:srgbClr val="F7C59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lv-LV"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rPr>
              <a:t>Title</a:t>
            </a:r>
            <a:endParaRPr kumimoji="0" lang="en-US"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lv-LV"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Name.surname@cobalt.legal</a:t>
            </a:r>
            <a:endParaRPr kumimoji="0" lang="en-US"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rPr>
              <a:t>+37</a:t>
            </a:r>
            <a:r>
              <a:rPr kumimoji="0" lang="et-EE"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rPr>
              <a:t>2</a:t>
            </a:r>
            <a:r>
              <a:rPr kumimoji="0" lang="en-US"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rPr>
              <a:t> 6</a:t>
            </a:r>
            <a:r>
              <a:rPr kumimoji="0" lang="et-EE" sz="1200" b="0" i="0" u="none" strike="noStrike" kern="1200" cap="none" spc="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rPr>
              <a:t>65 1888</a:t>
            </a:r>
            <a:endParaRPr kumimoji="0" lang="en-EE" sz="1200" b="0" i="0" u="none" strike="noStrike" kern="1200" cap="none" spc="60" normalizeH="0" baseline="0" noProof="0" dirty="0">
              <a:ln>
                <a:noFill/>
              </a:ln>
              <a:solidFill>
                <a:srgbClr val="F7F4F9"/>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1954199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lide_23">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0020" y="1567915"/>
            <a:ext cx="1788940" cy="1962989"/>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defRPr>
            </a:lvl1pPr>
          </a:lstStyle>
          <a:p>
            <a:r>
              <a:rPr lang="en-EE" dirty="0"/>
              <a:t>Drag and drop</a:t>
            </a:r>
          </a:p>
        </p:txBody>
      </p:sp>
      <p:sp>
        <p:nvSpPr>
          <p:cNvPr id="7" name="Picture Placeholder 7">
            <a:extLst>
              <a:ext uri="{FF2B5EF4-FFF2-40B4-BE49-F238E27FC236}">
                <a16:creationId xmlns:a16="http://schemas.microsoft.com/office/drawing/2014/main" id="{8428A9A4-A150-CB47-B6B9-1B65E581D62C}"/>
              </a:ext>
            </a:extLst>
          </p:cNvPr>
          <p:cNvSpPr>
            <a:spLocks noGrp="1"/>
          </p:cNvSpPr>
          <p:nvPr>
            <p:ph type="pic" sz="quarter" idx="13" hasCustomPrompt="1"/>
          </p:nvPr>
        </p:nvSpPr>
        <p:spPr>
          <a:xfrm>
            <a:off x="760020" y="3734103"/>
            <a:ext cx="1788940" cy="1962989"/>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defRPr>
            </a:lvl1pPr>
          </a:lstStyle>
          <a:p>
            <a:r>
              <a:rPr lang="en-EE" dirty="0"/>
              <a:t>Drag and drop</a:t>
            </a:r>
          </a:p>
        </p:txBody>
      </p:sp>
      <p:sp>
        <p:nvSpPr>
          <p:cNvPr id="11" name="Title Placeholder 1">
            <a:extLst>
              <a:ext uri="{FF2B5EF4-FFF2-40B4-BE49-F238E27FC236}">
                <a16:creationId xmlns:a16="http://schemas.microsoft.com/office/drawing/2014/main" id="{A7947E38-E3AE-DF48-A4B8-63331432DE64}"/>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p>
            <a:r>
              <a:rPr lang="en-GB" dirty="0"/>
              <a:t>Click to edit Master title style</a:t>
            </a:r>
            <a:endParaRPr lang="en-LV" dirty="0"/>
          </a:p>
        </p:txBody>
      </p:sp>
      <p:sp>
        <p:nvSpPr>
          <p:cNvPr id="8" name="Text Placeholder 2">
            <a:extLst>
              <a:ext uri="{FF2B5EF4-FFF2-40B4-BE49-F238E27FC236}">
                <a16:creationId xmlns:a16="http://schemas.microsoft.com/office/drawing/2014/main" id="{1051B036-EA3A-4DBE-837F-8B19C44C4F13}"/>
              </a:ext>
            </a:extLst>
          </p:cNvPr>
          <p:cNvSpPr>
            <a:spLocks noGrp="1"/>
          </p:cNvSpPr>
          <p:nvPr>
            <p:ph idx="1"/>
          </p:nvPr>
        </p:nvSpPr>
        <p:spPr>
          <a:xfrm>
            <a:off x="2868930" y="1567915"/>
            <a:ext cx="8560062" cy="1962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
        <p:nvSpPr>
          <p:cNvPr id="10" name="Text Placeholder 2">
            <a:extLst>
              <a:ext uri="{FF2B5EF4-FFF2-40B4-BE49-F238E27FC236}">
                <a16:creationId xmlns:a16="http://schemas.microsoft.com/office/drawing/2014/main" id="{39263832-A463-46F3-94B0-F2626412501C}"/>
              </a:ext>
            </a:extLst>
          </p:cNvPr>
          <p:cNvSpPr>
            <a:spLocks noGrp="1"/>
          </p:cNvSpPr>
          <p:nvPr>
            <p:ph idx="14"/>
          </p:nvPr>
        </p:nvSpPr>
        <p:spPr>
          <a:xfrm>
            <a:off x="2868930" y="3749049"/>
            <a:ext cx="8560062" cy="1962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spTree>
    <p:extLst>
      <p:ext uri="{BB962C8B-B14F-4D97-AF65-F5344CB8AC3E}">
        <p14:creationId xmlns:p14="http://schemas.microsoft.com/office/powerpoint/2010/main" val="20901985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CC91BAF-7651-47F5-A3D1-57A07DB7EC32}"/>
              </a:ext>
            </a:extLst>
          </p:cNvPr>
          <p:cNvSpPr>
            <a:spLocks noGrp="1"/>
          </p:cNvSpPr>
          <p:nvPr>
            <p:ph type="pic" sz="quarter" idx="12" hasCustomPrompt="1"/>
          </p:nvPr>
        </p:nvSpPr>
        <p:spPr>
          <a:xfrm>
            <a:off x="763007" y="1080181"/>
            <a:ext cx="3312000" cy="3600000"/>
          </a:xfrm>
          <a:prstGeom prst="parallelogram">
            <a:avLst>
              <a:gd name="adj" fmla="val 8532"/>
            </a:avLst>
          </a:prstGeom>
          <a:solidFill>
            <a:schemeClr val="bg1"/>
          </a:solidFill>
          <a:effectLst/>
        </p:spPr>
        <p:txBody>
          <a:bodyPr lIns="0" tIns="0" rIns="0" bIns="0" anchor="ctr"/>
          <a:lstStyle>
            <a:lvl1pPr marL="0" indent="0" algn="ctr">
              <a:buFontTx/>
              <a:buNone/>
              <a:defRPr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5" name="Text Placeholder 2">
            <a:extLst>
              <a:ext uri="{FF2B5EF4-FFF2-40B4-BE49-F238E27FC236}">
                <a16:creationId xmlns:a16="http://schemas.microsoft.com/office/drawing/2014/main" id="{828A586B-D83E-4802-9C43-6CA9BE29C44D}"/>
              </a:ext>
            </a:extLst>
          </p:cNvPr>
          <p:cNvSpPr>
            <a:spLocks noGrp="1"/>
          </p:cNvSpPr>
          <p:nvPr>
            <p:ph type="body" sz="quarter" idx="53" hasCustomPrompt="1"/>
          </p:nvPr>
        </p:nvSpPr>
        <p:spPr>
          <a:xfrm>
            <a:off x="954000" y="4395600"/>
            <a:ext cx="3222000" cy="1576575"/>
          </a:xfrm>
          <a:prstGeom prst="parallelogram">
            <a:avLst>
              <a:gd name="adj" fmla="val 8041"/>
            </a:avLst>
          </a:prstGeom>
          <a:solidFill>
            <a:srgbClr val="0057B7"/>
          </a:solidFill>
        </p:spPr>
        <p:txBody>
          <a:bodyPr lIns="0" tIns="0" rIns="0" bIns="0" anchor="ctr" anchorCtr="0">
            <a:normAutofit/>
          </a:bodyPr>
          <a:lstStyle>
            <a:lvl1pPr marL="144000" indent="-144000" algn="l">
              <a:spcBef>
                <a:spcPts val="0"/>
              </a:spcBef>
              <a:spcAft>
                <a:spcPts val="0"/>
              </a:spcAft>
              <a:buClr>
                <a:schemeClr val="bg1"/>
              </a:buClr>
              <a:buFont typeface="Arial" panose="020B0604020202020204" pitchFamily="34" charset="0"/>
              <a:buChar char="•"/>
              <a:defRPr sz="1200">
                <a:solidFill>
                  <a:srgbClr val="FFFFFF"/>
                </a:solidFill>
              </a:defRPr>
            </a:lvl1pPr>
          </a:lstStyle>
          <a:p>
            <a:pPr lvl="0"/>
            <a:r>
              <a:rPr lang="et-EE" dirty="0"/>
              <a:t>…</a:t>
            </a:r>
          </a:p>
          <a:p>
            <a:pPr lvl="0"/>
            <a:r>
              <a:rPr lang="et-EE" dirty="0"/>
              <a:t>…</a:t>
            </a:r>
          </a:p>
          <a:p>
            <a:pPr lvl="0"/>
            <a:r>
              <a:rPr lang="et-EE" dirty="0"/>
              <a:t>…</a:t>
            </a:r>
            <a:r>
              <a:rPr lang="en-GB" dirty="0"/>
              <a:t>Click to edit</a:t>
            </a:r>
            <a:endParaRPr lang="en-EE" dirty="0"/>
          </a:p>
        </p:txBody>
      </p:sp>
      <p:sp>
        <p:nvSpPr>
          <p:cNvPr id="10" name="Text Placeholder 9">
            <a:extLst>
              <a:ext uri="{FF2B5EF4-FFF2-40B4-BE49-F238E27FC236}">
                <a16:creationId xmlns:a16="http://schemas.microsoft.com/office/drawing/2014/main" id="{551474A2-9F15-415F-9C2F-6C01164FD475}"/>
              </a:ext>
            </a:extLst>
          </p:cNvPr>
          <p:cNvSpPr>
            <a:spLocks noGrp="1"/>
          </p:cNvSpPr>
          <p:nvPr>
            <p:ph type="body" sz="quarter" idx="55" hasCustomPrompt="1"/>
          </p:nvPr>
        </p:nvSpPr>
        <p:spPr>
          <a:xfrm>
            <a:off x="4472676" y="1428168"/>
            <a:ext cx="7259637"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8" name="Text Placeholder 7">
            <a:extLst>
              <a:ext uri="{FF2B5EF4-FFF2-40B4-BE49-F238E27FC236}">
                <a16:creationId xmlns:a16="http://schemas.microsoft.com/office/drawing/2014/main" id="{E4F29E28-EB26-4667-A2C9-2B14B9D17AAF}"/>
              </a:ext>
            </a:extLst>
          </p:cNvPr>
          <p:cNvSpPr>
            <a:spLocks noGrp="1"/>
          </p:cNvSpPr>
          <p:nvPr>
            <p:ph type="body" sz="quarter" idx="57"/>
          </p:nvPr>
        </p:nvSpPr>
        <p:spPr>
          <a:xfrm>
            <a:off x="4471988" y="2228850"/>
            <a:ext cx="7259637" cy="3854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13" name="Text Placeholder 9">
            <a:extLst>
              <a:ext uri="{FF2B5EF4-FFF2-40B4-BE49-F238E27FC236}">
                <a16:creationId xmlns:a16="http://schemas.microsoft.com/office/drawing/2014/main" id="{11BABD50-C513-4598-9062-DAFD20015E55}"/>
              </a:ext>
            </a:extLst>
          </p:cNvPr>
          <p:cNvSpPr>
            <a:spLocks noGrp="1"/>
          </p:cNvSpPr>
          <p:nvPr>
            <p:ph type="body" sz="quarter" idx="58" hasCustomPrompt="1"/>
          </p:nvPr>
        </p:nvSpPr>
        <p:spPr>
          <a:xfrm>
            <a:off x="4471987" y="1104900"/>
            <a:ext cx="7259637" cy="295275"/>
          </a:xfrm>
        </p:spPr>
        <p:txBody>
          <a:bodyPr lIns="90000" tIns="0" rIns="0" bIns="0" anchor="ctr">
            <a:noAutofit/>
          </a:bodyPr>
          <a:lstStyle>
            <a:lvl1pPr marL="0" indent="0">
              <a:spcAft>
                <a:spcPts val="0"/>
              </a:spcAft>
              <a:buNone/>
              <a:defRPr sz="2200" b="1" spc="30" baseline="0">
                <a:solidFill>
                  <a:srgbClr val="0057B7"/>
                </a:solidFill>
              </a:defRPr>
            </a:lvl1pPr>
          </a:lstStyle>
          <a:p>
            <a:pPr lvl="0"/>
            <a:r>
              <a:rPr lang="en-US" noProof="0" dirty="0"/>
              <a:t>Name Surname</a:t>
            </a:r>
          </a:p>
        </p:txBody>
      </p:sp>
      <p:sp>
        <p:nvSpPr>
          <p:cNvPr id="14" name="Text Placeholder 9">
            <a:extLst>
              <a:ext uri="{FF2B5EF4-FFF2-40B4-BE49-F238E27FC236}">
                <a16:creationId xmlns:a16="http://schemas.microsoft.com/office/drawing/2014/main" id="{3DC711D2-29C1-42F5-8011-45EB3899B286}"/>
              </a:ext>
            </a:extLst>
          </p:cNvPr>
          <p:cNvSpPr>
            <a:spLocks noGrp="1"/>
          </p:cNvSpPr>
          <p:nvPr>
            <p:ph type="body" sz="quarter" idx="59" hasCustomPrompt="1"/>
          </p:nvPr>
        </p:nvSpPr>
        <p:spPr>
          <a:xfrm>
            <a:off x="4477845" y="1753573"/>
            <a:ext cx="7259637" cy="295275"/>
          </a:xfrm>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None/>
              <a:tabLst/>
              <a:defRPr/>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+372 665 1888 </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 </a:t>
            </a:r>
            <a:r>
              <a:rPr lang="et-EE" sz="1400" dirty="0" err="1">
                <a:solidFill>
                  <a:srgbClr val="0057B7"/>
                </a:solidFill>
                <a:effectLst/>
                <a:latin typeface="Arial" panose="020B0604020202020204" pitchFamily="34" charset="0"/>
                <a:ea typeface="Calibri" panose="020F0502020204030204" pitchFamily="34" charset="0"/>
                <a:cs typeface="Times New Roman" panose="02020603050405020304" pitchFamily="18" charset="0"/>
              </a:rPr>
              <a:t>name.surname</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@cobalt.legal</a:t>
            </a:r>
            <a:endParaRPr lang="en-GB" sz="1400" dirty="0">
              <a:solidFill>
                <a:srgbClr val="0057B7"/>
              </a:solidFill>
            </a:endParaRPr>
          </a:p>
        </p:txBody>
      </p:sp>
    </p:spTree>
    <p:extLst>
      <p:ext uri="{BB962C8B-B14F-4D97-AF65-F5344CB8AC3E}">
        <p14:creationId xmlns:p14="http://schemas.microsoft.com/office/powerpoint/2010/main" val="9913008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Slide_19">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hasCustomPrompt="1"/>
          </p:nvPr>
        </p:nvSpPr>
        <p:spPr>
          <a:xfrm>
            <a:off x="4451177" y="2134490"/>
            <a:ext cx="6977776" cy="1763437"/>
          </a:xfrm>
          <a:prstGeom prst="rect">
            <a:avLst/>
          </a:prstGeom>
        </p:spPr>
        <p:txBody>
          <a:bodyPr/>
          <a:lstStyle>
            <a:lvl1pPr marL="0" indent="0" algn="just">
              <a:lnSpc>
                <a:spcPct val="100000"/>
              </a:lnSpc>
              <a:spcBef>
                <a:spcPts val="600"/>
              </a:spcBef>
              <a:buNone/>
              <a:defRPr sz="1400" spc="6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noProof="0" dirty="0"/>
              <a:t>Text</a:t>
            </a:r>
            <a:endParaRPr lang="la-Latn" noProof="0" dirty="0"/>
          </a:p>
        </p:txBody>
      </p:sp>
      <p:sp>
        <p:nvSpPr>
          <p:cNvPr id="11" name="Picture Placeholder 7">
            <a:extLst>
              <a:ext uri="{FF2B5EF4-FFF2-40B4-BE49-F238E27FC236}">
                <a16:creationId xmlns:a16="http://schemas.microsoft.com/office/drawing/2014/main" id="{709D3EC8-B3C6-446A-8263-56830DE895B5}"/>
              </a:ext>
            </a:extLst>
          </p:cNvPr>
          <p:cNvSpPr>
            <a:spLocks noGrp="1"/>
          </p:cNvSpPr>
          <p:nvPr>
            <p:ph type="pic" sz="quarter" idx="12" hasCustomPrompt="1"/>
          </p:nvPr>
        </p:nvSpPr>
        <p:spPr>
          <a:xfrm>
            <a:off x="763007" y="1080000"/>
            <a:ext cx="3348000" cy="4176000"/>
          </a:xfrm>
          <a:prstGeom prst="parallelogram">
            <a:avLst>
              <a:gd name="adj" fmla="val 8532"/>
            </a:avLst>
          </a:prstGeom>
          <a:solidFill>
            <a:schemeClr val="bg1"/>
          </a:solidFill>
          <a:effectLst/>
        </p:spPr>
        <p:txBody>
          <a:bodyPr vert="horz" lIns="0" tIns="0" rIns="0" bIns="0" rtlCol="0" anchor="ctr">
            <a:normAutofit/>
          </a:bodyPr>
          <a:lstStyle>
            <a:lvl1pPr>
              <a:defRPr lang="en-EE" sz="1400" b="0" dirty="0"/>
            </a:lvl1pPr>
          </a:lstStyle>
          <a:p>
            <a:pPr marL="0" lvl="0" indent="0" algn="ctr">
              <a:buFontTx/>
              <a:buNone/>
            </a:pPr>
            <a:r>
              <a:rPr lang="en-EE" dirty="0"/>
              <a:t>Drag and drop</a:t>
            </a:r>
          </a:p>
        </p:txBody>
      </p:sp>
      <p:sp>
        <p:nvSpPr>
          <p:cNvPr id="9" name="Text Placeholder 9">
            <a:extLst>
              <a:ext uri="{FF2B5EF4-FFF2-40B4-BE49-F238E27FC236}">
                <a16:creationId xmlns:a16="http://schemas.microsoft.com/office/drawing/2014/main" id="{D668D2D0-CE25-474A-A65E-A61C8549DE78}"/>
              </a:ext>
            </a:extLst>
          </p:cNvPr>
          <p:cNvSpPr>
            <a:spLocks noGrp="1"/>
          </p:cNvSpPr>
          <p:nvPr>
            <p:ph type="body" sz="quarter" idx="58" hasCustomPrompt="1"/>
          </p:nvPr>
        </p:nvSpPr>
        <p:spPr>
          <a:xfrm>
            <a:off x="4471988" y="1104900"/>
            <a:ext cx="6977776" cy="295275"/>
          </a:xfrm>
        </p:spPr>
        <p:txBody>
          <a:bodyPr lIns="90000" tIns="0" rIns="0" bIns="0" anchor="ctr">
            <a:noAutofit/>
          </a:bodyPr>
          <a:lstStyle>
            <a:lvl1pPr marL="0" indent="0">
              <a:spcAft>
                <a:spcPts val="0"/>
              </a:spcAft>
              <a:buNone/>
              <a:defRPr sz="2200" b="1" spc="30" baseline="0">
                <a:solidFill>
                  <a:srgbClr val="0057B7"/>
                </a:solidFill>
              </a:defRPr>
            </a:lvl1pPr>
          </a:lstStyle>
          <a:p>
            <a:pPr lvl="0"/>
            <a:r>
              <a:rPr lang="en-US" noProof="0" dirty="0"/>
              <a:t>Name Surname</a:t>
            </a:r>
          </a:p>
        </p:txBody>
      </p:sp>
      <p:sp>
        <p:nvSpPr>
          <p:cNvPr id="10" name="Text Placeholder 9">
            <a:extLst>
              <a:ext uri="{FF2B5EF4-FFF2-40B4-BE49-F238E27FC236}">
                <a16:creationId xmlns:a16="http://schemas.microsoft.com/office/drawing/2014/main" id="{848351CF-FE1C-4917-B534-E4E74EBD5BF9}"/>
              </a:ext>
            </a:extLst>
          </p:cNvPr>
          <p:cNvSpPr>
            <a:spLocks noGrp="1"/>
          </p:cNvSpPr>
          <p:nvPr>
            <p:ph type="body" sz="quarter" idx="55" hasCustomPrompt="1"/>
          </p:nvPr>
        </p:nvSpPr>
        <p:spPr>
          <a:xfrm>
            <a:off x="4472677" y="1428168"/>
            <a:ext cx="6977776"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12" name="Text Placeholder 9">
            <a:extLst>
              <a:ext uri="{FF2B5EF4-FFF2-40B4-BE49-F238E27FC236}">
                <a16:creationId xmlns:a16="http://schemas.microsoft.com/office/drawing/2014/main" id="{7C1B08C0-E6A5-451C-A173-AF676BFF4150}"/>
              </a:ext>
            </a:extLst>
          </p:cNvPr>
          <p:cNvSpPr>
            <a:spLocks noGrp="1"/>
          </p:cNvSpPr>
          <p:nvPr>
            <p:ph type="body" sz="quarter" idx="59" hasCustomPrompt="1"/>
          </p:nvPr>
        </p:nvSpPr>
        <p:spPr>
          <a:xfrm>
            <a:off x="4477846" y="1753573"/>
            <a:ext cx="6977776" cy="295275"/>
          </a:xfrm>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None/>
              <a:tabLst/>
              <a:defRPr/>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+372 665 1888 </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 </a:t>
            </a:r>
            <a:r>
              <a:rPr lang="et-EE" sz="1400" dirty="0" err="1">
                <a:solidFill>
                  <a:srgbClr val="0057B7"/>
                </a:solidFill>
                <a:effectLst/>
                <a:latin typeface="Arial" panose="020B0604020202020204" pitchFamily="34" charset="0"/>
                <a:ea typeface="Calibri" panose="020F0502020204030204" pitchFamily="34" charset="0"/>
                <a:cs typeface="Times New Roman" panose="02020603050405020304" pitchFamily="18" charset="0"/>
              </a:rPr>
              <a:t>name.surname</a:t>
            </a:r>
            <a:r>
              <a:rPr lang="en-GB" sz="1400" dirty="0">
                <a:solidFill>
                  <a:srgbClr val="0057B7"/>
                </a:solidFill>
                <a:effectLst/>
                <a:latin typeface="Arial" panose="020B0604020202020204" pitchFamily="34" charset="0"/>
                <a:ea typeface="Calibri" panose="020F0502020204030204" pitchFamily="34" charset="0"/>
                <a:cs typeface="Times New Roman" panose="02020603050405020304" pitchFamily="18" charset="0"/>
              </a:rPr>
              <a:t>@cobalt.legal</a:t>
            </a:r>
            <a:endParaRPr lang="en-GB" sz="1400" dirty="0">
              <a:solidFill>
                <a:srgbClr val="0057B7"/>
              </a:solidFill>
            </a:endParaRPr>
          </a:p>
        </p:txBody>
      </p:sp>
      <p:sp>
        <p:nvSpPr>
          <p:cNvPr id="13" name="Freeform 10">
            <a:extLst>
              <a:ext uri="{FF2B5EF4-FFF2-40B4-BE49-F238E27FC236}">
                <a16:creationId xmlns:a16="http://schemas.microsoft.com/office/drawing/2014/main" id="{4AB86E3C-AC83-4FFA-A486-134AA68E702F}"/>
              </a:ext>
            </a:extLst>
          </p:cNvPr>
          <p:cNvSpPr/>
          <p:nvPr userDrawn="1"/>
        </p:nvSpPr>
        <p:spPr>
          <a:xfrm>
            <a:off x="4348065" y="3983569"/>
            <a:ext cx="7080888" cy="1358073"/>
          </a:xfrm>
          <a:custGeom>
            <a:avLst/>
            <a:gdLst>
              <a:gd name="connsiteX0" fmla="*/ 97279 w 6754372"/>
              <a:gd name="connsiteY0" fmla="*/ 0 h 1358073"/>
              <a:gd name="connsiteX1" fmla="*/ 6754372 w 6754372"/>
              <a:gd name="connsiteY1" fmla="*/ 0 h 1358073"/>
              <a:gd name="connsiteX2" fmla="*/ 6754372 w 6754372"/>
              <a:gd name="connsiteY2" fmla="*/ 1358073 h 1358073"/>
              <a:gd name="connsiteX3" fmla="*/ 0 w 6754372"/>
              <a:gd name="connsiteY3" fmla="*/ 1358073 h 1358073"/>
              <a:gd name="connsiteX4" fmla="*/ 97279 w 6754372"/>
              <a:gd name="connsiteY4" fmla="*/ 0 h 1358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372" h="1358073">
                <a:moveTo>
                  <a:pt x="97279" y="0"/>
                </a:moveTo>
                <a:lnTo>
                  <a:pt x="6754372" y="0"/>
                </a:lnTo>
                <a:lnTo>
                  <a:pt x="6754372" y="1358073"/>
                </a:lnTo>
                <a:lnTo>
                  <a:pt x="0" y="1358073"/>
                </a:lnTo>
                <a:lnTo>
                  <a:pt x="97279" y="0"/>
                </a:lnTo>
                <a:close/>
              </a:path>
            </a:pathLst>
          </a:custGeom>
          <a:solidFill>
            <a:srgbClr val="0057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EE" dirty="0"/>
          </a:p>
        </p:txBody>
      </p:sp>
      <p:sp>
        <p:nvSpPr>
          <p:cNvPr id="19" name="Text Placeholder 9">
            <a:extLst>
              <a:ext uri="{FF2B5EF4-FFF2-40B4-BE49-F238E27FC236}">
                <a16:creationId xmlns:a16="http://schemas.microsoft.com/office/drawing/2014/main" id="{03BF54C1-C7A5-41C7-9684-B5990B631FBA}"/>
              </a:ext>
            </a:extLst>
          </p:cNvPr>
          <p:cNvSpPr>
            <a:spLocks noGrp="1"/>
          </p:cNvSpPr>
          <p:nvPr>
            <p:ph type="body" sz="quarter" idx="60" hasCustomPrompt="1"/>
          </p:nvPr>
        </p:nvSpPr>
        <p:spPr>
          <a:xfrm>
            <a:off x="4471988" y="4042081"/>
            <a:ext cx="6836714" cy="1223250"/>
          </a:xfrm>
        </p:spPr>
        <p:txBody>
          <a:bodyPr tIns="0" rIns="0" bIns="0" anchor="ctr">
            <a:normAutofit/>
          </a:bodyPr>
          <a:lstStyle>
            <a:lvl1pPr marL="0" indent="0">
              <a:lnSpc>
                <a:spcPct val="100000"/>
              </a:lnSpc>
              <a:spcAft>
                <a:spcPts val="0"/>
              </a:spcAft>
              <a:buNone/>
              <a:defRPr sz="1400" b="0" spc="30" baseline="0">
                <a:solidFill>
                  <a:srgbClr val="FFFFFF"/>
                </a:solidFill>
              </a:defRPr>
            </a:lvl1pPr>
          </a:lstStyle>
          <a:p>
            <a:pPr lvl="0"/>
            <a:r>
              <a:rPr lang="et-EE" noProof="0" dirty="0"/>
              <a:t>Text ……</a:t>
            </a:r>
            <a:endParaRPr lang="en-US" noProof="0" dirty="0"/>
          </a:p>
        </p:txBody>
      </p:sp>
    </p:spTree>
    <p:extLst>
      <p:ext uri="{BB962C8B-B14F-4D97-AF65-F5344CB8AC3E}">
        <p14:creationId xmlns:p14="http://schemas.microsoft.com/office/powerpoint/2010/main" val="37868689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Slide_27">
    <p:spTree>
      <p:nvGrpSpPr>
        <p:cNvPr id="1" name=""/>
        <p:cNvGrpSpPr/>
        <p:nvPr/>
      </p:nvGrpSpPr>
      <p:grpSpPr>
        <a:xfrm>
          <a:off x="0" y="0"/>
          <a:ext cx="0" cy="0"/>
          <a:chOff x="0" y="0"/>
          <a:chExt cx="0" cy="0"/>
        </a:xfrm>
      </p:grpSpPr>
      <p:sp>
        <p:nvSpPr>
          <p:cNvPr id="30" name="Picture Placeholder 7">
            <a:extLst>
              <a:ext uri="{FF2B5EF4-FFF2-40B4-BE49-F238E27FC236}">
                <a16:creationId xmlns:a16="http://schemas.microsoft.com/office/drawing/2014/main" id="{A33B9046-3D7E-9547-B5E0-947E08E11B67}"/>
              </a:ext>
            </a:extLst>
          </p:cNvPr>
          <p:cNvSpPr>
            <a:spLocks noGrp="1"/>
          </p:cNvSpPr>
          <p:nvPr>
            <p:ph type="pic" sz="quarter" idx="25" hasCustomPrompt="1"/>
          </p:nvPr>
        </p:nvSpPr>
        <p:spPr>
          <a:xfrm>
            <a:off x="4190400" y="1634400"/>
            <a:ext cx="3808800" cy="3592800"/>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5" name="Text Placeholder 19">
            <a:extLst>
              <a:ext uri="{FF2B5EF4-FFF2-40B4-BE49-F238E27FC236}">
                <a16:creationId xmlns:a16="http://schemas.microsoft.com/office/drawing/2014/main" id="{58C82B17-03E5-480F-80B9-4CDEA60A24A6}"/>
              </a:ext>
            </a:extLst>
          </p:cNvPr>
          <p:cNvSpPr>
            <a:spLocks noGrp="1"/>
          </p:cNvSpPr>
          <p:nvPr>
            <p:ph type="body" sz="quarter" idx="24" hasCustomPrompt="1"/>
          </p:nvPr>
        </p:nvSpPr>
        <p:spPr>
          <a:xfrm>
            <a:off x="6094800" y="4462104"/>
            <a:ext cx="2398514" cy="1121496"/>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14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147380362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2268000" y="2030400"/>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2" name="Picture Placeholder 7">
            <a:extLst>
              <a:ext uri="{FF2B5EF4-FFF2-40B4-BE49-F238E27FC236}">
                <a16:creationId xmlns:a16="http://schemas.microsoft.com/office/drawing/2014/main" id="{5F99C486-BF4F-5E4F-97EA-8EA66A16CD17}"/>
              </a:ext>
            </a:extLst>
          </p:cNvPr>
          <p:cNvSpPr>
            <a:spLocks noGrp="1"/>
          </p:cNvSpPr>
          <p:nvPr>
            <p:ph type="pic" sz="quarter" idx="27" hasCustomPrompt="1"/>
          </p:nvPr>
        </p:nvSpPr>
        <p:spPr>
          <a:xfrm>
            <a:off x="6588000" y="2030801"/>
            <a:ext cx="2876163" cy="271240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lvl1pPr>
          </a:lstStyle>
          <a:p>
            <a:pPr marL="0" lvl="0" indent="0" algn="ctr">
              <a:buFontTx/>
              <a:buNone/>
            </a:pPr>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7" name="Text Placeholder 19">
            <a:extLst>
              <a:ext uri="{FF2B5EF4-FFF2-40B4-BE49-F238E27FC236}">
                <a16:creationId xmlns:a16="http://schemas.microsoft.com/office/drawing/2014/main" id="{4A436494-A4A2-4FD9-A25E-B6BD1412C14C}"/>
              </a:ext>
            </a:extLst>
          </p:cNvPr>
          <p:cNvSpPr>
            <a:spLocks noGrp="1"/>
          </p:cNvSpPr>
          <p:nvPr>
            <p:ph type="body" sz="quarter" idx="24" hasCustomPrompt="1"/>
          </p:nvPr>
        </p:nvSpPr>
        <p:spPr>
          <a:xfrm>
            <a:off x="7525486" y="4182061"/>
            <a:ext cx="2398514" cy="1121496"/>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14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 name="Text Placeholder 19">
            <a:extLst>
              <a:ext uri="{FF2B5EF4-FFF2-40B4-BE49-F238E27FC236}">
                <a16:creationId xmlns:a16="http://schemas.microsoft.com/office/drawing/2014/main" id="{B0C8686B-16BE-49A1-AFB8-D64B7C9377FC}"/>
              </a:ext>
            </a:extLst>
          </p:cNvPr>
          <p:cNvSpPr>
            <a:spLocks noGrp="1"/>
          </p:cNvSpPr>
          <p:nvPr>
            <p:ph type="body" sz="quarter" idx="28" hasCustomPrompt="1"/>
          </p:nvPr>
        </p:nvSpPr>
        <p:spPr>
          <a:xfrm>
            <a:off x="3205487" y="4167210"/>
            <a:ext cx="2398514" cy="1121496"/>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14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38275514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748342" y="2030801"/>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0" name="Picture Placeholder 7">
            <a:extLst>
              <a:ext uri="{FF2B5EF4-FFF2-40B4-BE49-F238E27FC236}">
                <a16:creationId xmlns:a16="http://schemas.microsoft.com/office/drawing/2014/main" id="{A33B9046-3D7E-9547-B5E0-947E08E11B67}"/>
              </a:ext>
            </a:extLst>
          </p:cNvPr>
          <p:cNvSpPr>
            <a:spLocks noGrp="1"/>
          </p:cNvSpPr>
          <p:nvPr>
            <p:ph type="pic" sz="quarter" idx="25" hasCustomPrompt="1"/>
          </p:nvPr>
        </p:nvSpPr>
        <p:spPr>
          <a:xfrm>
            <a:off x="4441252" y="2030801"/>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2" name="Picture Placeholder 7">
            <a:extLst>
              <a:ext uri="{FF2B5EF4-FFF2-40B4-BE49-F238E27FC236}">
                <a16:creationId xmlns:a16="http://schemas.microsoft.com/office/drawing/2014/main" id="{5F99C486-BF4F-5E4F-97EA-8EA66A16CD17}"/>
              </a:ext>
            </a:extLst>
          </p:cNvPr>
          <p:cNvSpPr>
            <a:spLocks noGrp="1"/>
          </p:cNvSpPr>
          <p:nvPr>
            <p:ph type="pic" sz="quarter" idx="27" hasCustomPrompt="1"/>
          </p:nvPr>
        </p:nvSpPr>
        <p:spPr>
          <a:xfrm>
            <a:off x="8134162" y="2030801"/>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9" name="Text Placeholder 19">
            <a:extLst>
              <a:ext uri="{FF2B5EF4-FFF2-40B4-BE49-F238E27FC236}">
                <a16:creationId xmlns:a16="http://schemas.microsoft.com/office/drawing/2014/main" id="{8B3AA1F2-AF25-4441-843C-05948CB93DB0}"/>
              </a:ext>
            </a:extLst>
          </p:cNvPr>
          <p:cNvSpPr>
            <a:spLocks noGrp="1"/>
          </p:cNvSpPr>
          <p:nvPr>
            <p:ph type="body" sz="quarter" idx="29" hasCustomPrompt="1"/>
          </p:nvPr>
        </p:nvSpPr>
        <p:spPr>
          <a:xfrm>
            <a:off x="5408809" y="4136706"/>
            <a:ext cx="2398514" cy="1121496"/>
          </a:xfrm>
          <a:prstGeom prst="rect">
            <a:avLst/>
          </a:prstGeom>
          <a:solidFill>
            <a:srgbClr val="0057B7"/>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10" name="Text Placeholder 19">
            <a:extLst>
              <a:ext uri="{FF2B5EF4-FFF2-40B4-BE49-F238E27FC236}">
                <a16:creationId xmlns:a16="http://schemas.microsoft.com/office/drawing/2014/main" id="{776731CC-BD60-424D-A7B0-1905C98A6835}"/>
              </a:ext>
            </a:extLst>
          </p:cNvPr>
          <p:cNvSpPr>
            <a:spLocks noGrp="1"/>
          </p:cNvSpPr>
          <p:nvPr>
            <p:ph type="body" sz="quarter" idx="30" hasCustomPrompt="1"/>
          </p:nvPr>
        </p:nvSpPr>
        <p:spPr>
          <a:xfrm>
            <a:off x="9101719" y="4136706"/>
            <a:ext cx="2398514" cy="1121496"/>
          </a:xfrm>
          <a:prstGeom prst="rect">
            <a:avLst/>
          </a:prstGeom>
          <a:solidFill>
            <a:srgbClr val="0057B7"/>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11" name="Text Placeholder 19">
            <a:extLst>
              <a:ext uri="{FF2B5EF4-FFF2-40B4-BE49-F238E27FC236}">
                <a16:creationId xmlns:a16="http://schemas.microsoft.com/office/drawing/2014/main" id="{B3A00D81-1D77-4DE0-8675-E0D53DAF15C6}"/>
              </a:ext>
            </a:extLst>
          </p:cNvPr>
          <p:cNvSpPr>
            <a:spLocks noGrp="1"/>
          </p:cNvSpPr>
          <p:nvPr>
            <p:ph type="body" sz="quarter" idx="31" hasCustomPrompt="1"/>
          </p:nvPr>
        </p:nvSpPr>
        <p:spPr>
          <a:xfrm>
            <a:off x="1761693" y="4136706"/>
            <a:ext cx="2398514" cy="1121496"/>
          </a:xfrm>
          <a:prstGeom prst="rect">
            <a:avLst/>
          </a:prstGeom>
          <a:solidFill>
            <a:srgbClr val="0057B7"/>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8397422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lide_24">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467101"/>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738304"/>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467101"/>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738304"/>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467101"/>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738304"/>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467101"/>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738304"/>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467101"/>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738304"/>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30" name="Text Placeholder 19">
            <a:extLst>
              <a:ext uri="{FF2B5EF4-FFF2-40B4-BE49-F238E27FC236}">
                <a16:creationId xmlns:a16="http://schemas.microsoft.com/office/drawing/2014/main" id="{BE9C7596-3E18-4EC0-B7CB-A69B5C09DEA3}"/>
              </a:ext>
            </a:extLst>
          </p:cNvPr>
          <p:cNvSpPr>
            <a:spLocks noGrp="1"/>
          </p:cNvSpPr>
          <p:nvPr>
            <p:ph type="body" sz="quarter" idx="50" hasCustomPrompt="1"/>
          </p:nvPr>
        </p:nvSpPr>
        <p:spPr>
          <a:xfrm>
            <a:off x="7696622" y="2569495"/>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Text Placeholder 19">
            <a:extLst>
              <a:ext uri="{FF2B5EF4-FFF2-40B4-BE49-F238E27FC236}">
                <a16:creationId xmlns:a16="http://schemas.microsoft.com/office/drawing/2014/main" id="{F9D60D91-7440-4BD4-99AA-D4F3B17A9256}"/>
              </a:ext>
            </a:extLst>
          </p:cNvPr>
          <p:cNvSpPr>
            <a:spLocks noGrp="1"/>
          </p:cNvSpPr>
          <p:nvPr>
            <p:ph type="body" sz="quarter" idx="24" hasCustomPrompt="1"/>
          </p:nvPr>
        </p:nvSpPr>
        <p:spPr>
          <a:xfrm>
            <a:off x="1048721" y="2563777"/>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2" name="Text Placeholder 19">
            <a:extLst>
              <a:ext uri="{FF2B5EF4-FFF2-40B4-BE49-F238E27FC236}">
                <a16:creationId xmlns:a16="http://schemas.microsoft.com/office/drawing/2014/main" id="{2B9D8A9F-7A8A-4FBC-B5D1-1DDAF3D324CB}"/>
              </a:ext>
            </a:extLst>
          </p:cNvPr>
          <p:cNvSpPr>
            <a:spLocks noGrp="1"/>
          </p:cNvSpPr>
          <p:nvPr>
            <p:ph type="body" sz="quarter" idx="51" hasCustomPrompt="1"/>
          </p:nvPr>
        </p:nvSpPr>
        <p:spPr>
          <a:xfrm>
            <a:off x="9937606" y="2562745"/>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Text Placeholder 19">
            <a:extLst>
              <a:ext uri="{FF2B5EF4-FFF2-40B4-BE49-F238E27FC236}">
                <a16:creationId xmlns:a16="http://schemas.microsoft.com/office/drawing/2014/main" id="{D01864AA-368C-418A-8300-11C9FD684B9C}"/>
              </a:ext>
            </a:extLst>
          </p:cNvPr>
          <p:cNvSpPr>
            <a:spLocks noGrp="1"/>
          </p:cNvSpPr>
          <p:nvPr>
            <p:ph type="body" sz="quarter" idx="52" hasCustomPrompt="1"/>
          </p:nvPr>
        </p:nvSpPr>
        <p:spPr>
          <a:xfrm>
            <a:off x="5487916" y="2563777"/>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4" name="Text Placeholder 19">
            <a:extLst>
              <a:ext uri="{FF2B5EF4-FFF2-40B4-BE49-F238E27FC236}">
                <a16:creationId xmlns:a16="http://schemas.microsoft.com/office/drawing/2014/main" id="{962E2676-F9E9-405C-8B28-025D07A0C680}"/>
              </a:ext>
            </a:extLst>
          </p:cNvPr>
          <p:cNvSpPr>
            <a:spLocks noGrp="1"/>
          </p:cNvSpPr>
          <p:nvPr>
            <p:ph type="body" sz="quarter" idx="53" hasCustomPrompt="1"/>
          </p:nvPr>
        </p:nvSpPr>
        <p:spPr>
          <a:xfrm>
            <a:off x="3328830" y="2563777"/>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Text Placeholder 19">
            <a:extLst>
              <a:ext uri="{FF2B5EF4-FFF2-40B4-BE49-F238E27FC236}">
                <a16:creationId xmlns:a16="http://schemas.microsoft.com/office/drawing/2014/main" id="{3291081F-312E-4297-A6D4-E45961ACB746}"/>
              </a:ext>
            </a:extLst>
          </p:cNvPr>
          <p:cNvSpPr>
            <a:spLocks noGrp="1"/>
          </p:cNvSpPr>
          <p:nvPr>
            <p:ph type="body" sz="quarter" idx="54" hasCustomPrompt="1"/>
          </p:nvPr>
        </p:nvSpPr>
        <p:spPr>
          <a:xfrm>
            <a:off x="9937605" y="4829262"/>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6" name="Text Placeholder 19">
            <a:extLst>
              <a:ext uri="{FF2B5EF4-FFF2-40B4-BE49-F238E27FC236}">
                <a16:creationId xmlns:a16="http://schemas.microsoft.com/office/drawing/2014/main" id="{5CC61991-843B-4F65-B0C4-471DF7D05564}"/>
              </a:ext>
            </a:extLst>
          </p:cNvPr>
          <p:cNvSpPr>
            <a:spLocks noGrp="1"/>
          </p:cNvSpPr>
          <p:nvPr>
            <p:ph type="body" sz="quarter" idx="55" hasCustomPrompt="1"/>
          </p:nvPr>
        </p:nvSpPr>
        <p:spPr>
          <a:xfrm>
            <a:off x="5490212" y="4838890"/>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7" name="Text Placeholder 19">
            <a:extLst>
              <a:ext uri="{FF2B5EF4-FFF2-40B4-BE49-F238E27FC236}">
                <a16:creationId xmlns:a16="http://schemas.microsoft.com/office/drawing/2014/main" id="{2C8A7DC1-C41F-4B59-B568-7F8316AE4B14}"/>
              </a:ext>
            </a:extLst>
          </p:cNvPr>
          <p:cNvSpPr>
            <a:spLocks noGrp="1"/>
          </p:cNvSpPr>
          <p:nvPr>
            <p:ph type="body" sz="quarter" idx="56" hasCustomPrompt="1"/>
          </p:nvPr>
        </p:nvSpPr>
        <p:spPr>
          <a:xfrm>
            <a:off x="1048720" y="4838890"/>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8" name="Text Placeholder 19">
            <a:extLst>
              <a:ext uri="{FF2B5EF4-FFF2-40B4-BE49-F238E27FC236}">
                <a16:creationId xmlns:a16="http://schemas.microsoft.com/office/drawing/2014/main" id="{792664BD-0249-40B5-AC01-965CD1A2AE06}"/>
              </a:ext>
            </a:extLst>
          </p:cNvPr>
          <p:cNvSpPr>
            <a:spLocks noGrp="1"/>
          </p:cNvSpPr>
          <p:nvPr>
            <p:ph type="body" sz="quarter" idx="57" hasCustomPrompt="1"/>
          </p:nvPr>
        </p:nvSpPr>
        <p:spPr>
          <a:xfrm>
            <a:off x="7721765" y="4829262"/>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9" name="Text Placeholder 19">
            <a:extLst>
              <a:ext uri="{FF2B5EF4-FFF2-40B4-BE49-F238E27FC236}">
                <a16:creationId xmlns:a16="http://schemas.microsoft.com/office/drawing/2014/main" id="{B6F5340A-F0B6-4F21-87BB-06A0120355D1}"/>
              </a:ext>
            </a:extLst>
          </p:cNvPr>
          <p:cNvSpPr>
            <a:spLocks noGrp="1"/>
          </p:cNvSpPr>
          <p:nvPr>
            <p:ph type="body" sz="quarter" idx="58" hasCustomPrompt="1"/>
          </p:nvPr>
        </p:nvSpPr>
        <p:spPr>
          <a:xfrm>
            <a:off x="3258659" y="4838890"/>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30111653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lide_25">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D6648B9A-644E-4F29-8350-28F730E09D64}"/>
              </a:ext>
            </a:extLst>
          </p:cNvPr>
          <p:cNvSpPr/>
          <p:nvPr userDrawn="1"/>
        </p:nvSpPr>
        <p:spPr>
          <a:xfrm>
            <a:off x="0" y="6024482"/>
            <a:ext cx="12192000" cy="833517"/>
          </a:xfrm>
          <a:prstGeom prst="rect">
            <a:avLst/>
          </a:prstGeom>
          <a:solidFill>
            <a:srgbClr val="F7F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dirty="0"/>
          </a:p>
        </p:txBody>
      </p:sp>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313593"/>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22" name="Text Placeholder 19">
            <a:extLst>
              <a:ext uri="{FF2B5EF4-FFF2-40B4-BE49-F238E27FC236}">
                <a16:creationId xmlns:a16="http://schemas.microsoft.com/office/drawing/2014/main" id="{9233CB50-3F0D-C643-8BF5-6B668645E686}"/>
              </a:ext>
            </a:extLst>
          </p:cNvPr>
          <p:cNvSpPr>
            <a:spLocks noGrp="1"/>
          </p:cNvSpPr>
          <p:nvPr>
            <p:ph type="body" sz="quarter" idx="24" hasCustomPrompt="1"/>
          </p:nvPr>
        </p:nvSpPr>
        <p:spPr>
          <a:xfrm>
            <a:off x="1005949" y="2309155"/>
            <a:ext cx="1564557" cy="684000"/>
          </a:xfrm>
          <a:prstGeom prst="rect">
            <a:avLst/>
          </a:prstGeom>
          <a:solidFill>
            <a:srgbClr val="0057B7"/>
          </a:solidFill>
        </p:spPr>
        <p:txBody>
          <a:bodyPr lIns="108000" tIns="108000" rIns="108000" bIns="108000" anchor="ctr" anchorCtr="0"/>
          <a:lstStyle>
            <a:lvl1pPr marL="0" indent="0" algn="l" defTabSz="914400" rtl="0" eaLnBrk="1" latinLnBrk="0" hangingPunct="1">
              <a:lnSpc>
                <a:spcPct val="100000"/>
              </a:lnSpc>
              <a:spcBef>
                <a:spcPct val="0"/>
              </a:spcBef>
              <a:spcAft>
                <a:spcPts val="0"/>
              </a:spcAft>
              <a:buFontTx/>
              <a:buNone/>
              <a:defRPr lang="en-GB" sz="900" b="1" i="0" kern="1200" spc="6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171257"/>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5" name="Text Placeholder 19">
            <a:extLst>
              <a:ext uri="{FF2B5EF4-FFF2-40B4-BE49-F238E27FC236}">
                <a16:creationId xmlns:a16="http://schemas.microsoft.com/office/drawing/2014/main" id="{72DF4033-E03F-7942-84CB-4F8D554B7612}"/>
              </a:ext>
            </a:extLst>
          </p:cNvPr>
          <p:cNvSpPr>
            <a:spLocks noGrp="1"/>
          </p:cNvSpPr>
          <p:nvPr>
            <p:ph type="body" sz="quarter" idx="26" hasCustomPrompt="1"/>
          </p:nvPr>
        </p:nvSpPr>
        <p:spPr>
          <a:xfrm>
            <a:off x="1005949" y="4166819"/>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313593"/>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7" name="Text Placeholder 19">
            <a:extLst>
              <a:ext uri="{FF2B5EF4-FFF2-40B4-BE49-F238E27FC236}">
                <a16:creationId xmlns:a16="http://schemas.microsoft.com/office/drawing/2014/main" id="{DD98A155-D736-CA4B-940D-58578ECE0D58}"/>
              </a:ext>
            </a:extLst>
          </p:cNvPr>
          <p:cNvSpPr>
            <a:spLocks noGrp="1"/>
          </p:cNvSpPr>
          <p:nvPr>
            <p:ph type="body" sz="quarter" idx="28" hasCustomPrompt="1"/>
          </p:nvPr>
        </p:nvSpPr>
        <p:spPr>
          <a:xfrm>
            <a:off x="3246933" y="2309155"/>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171257"/>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9" name="Text Placeholder 19">
            <a:extLst>
              <a:ext uri="{FF2B5EF4-FFF2-40B4-BE49-F238E27FC236}">
                <a16:creationId xmlns:a16="http://schemas.microsoft.com/office/drawing/2014/main" id="{BD43EBAD-7BD8-EE4A-A530-8A49F0BEBB09}"/>
              </a:ext>
            </a:extLst>
          </p:cNvPr>
          <p:cNvSpPr>
            <a:spLocks noGrp="1"/>
          </p:cNvSpPr>
          <p:nvPr>
            <p:ph type="body" sz="quarter" idx="30" hasCustomPrompt="1"/>
          </p:nvPr>
        </p:nvSpPr>
        <p:spPr>
          <a:xfrm>
            <a:off x="3246933" y="4166819"/>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313593"/>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3" name="Text Placeholder 19">
            <a:extLst>
              <a:ext uri="{FF2B5EF4-FFF2-40B4-BE49-F238E27FC236}">
                <a16:creationId xmlns:a16="http://schemas.microsoft.com/office/drawing/2014/main" id="{0B4FD315-5D24-3F40-95C9-5DF7B00AFFE6}"/>
              </a:ext>
            </a:extLst>
          </p:cNvPr>
          <p:cNvSpPr>
            <a:spLocks noGrp="1"/>
          </p:cNvSpPr>
          <p:nvPr>
            <p:ph type="body" sz="quarter" idx="32" hasCustomPrompt="1"/>
          </p:nvPr>
        </p:nvSpPr>
        <p:spPr>
          <a:xfrm>
            <a:off x="5487917" y="2309155"/>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171257"/>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5" name="Text Placeholder 19">
            <a:extLst>
              <a:ext uri="{FF2B5EF4-FFF2-40B4-BE49-F238E27FC236}">
                <a16:creationId xmlns:a16="http://schemas.microsoft.com/office/drawing/2014/main" id="{E123D53A-130D-564F-907A-266F94B91C50}"/>
              </a:ext>
            </a:extLst>
          </p:cNvPr>
          <p:cNvSpPr>
            <a:spLocks noGrp="1"/>
          </p:cNvSpPr>
          <p:nvPr>
            <p:ph type="body" sz="quarter" idx="34" hasCustomPrompt="1"/>
          </p:nvPr>
        </p:nvSpPr>
        <p:spPr>
          <a:xfrm>
            <a:off x="5487917" y="4166819"/>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313593"/>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87" name="Text Placeholder 19">
            <a:extLst>
              <a:ext uri="{FF2B5EF4-FFF2-40B4-BE49-F238E27FC236}">
                <a16:creationId xmlns:a16="http://schemas.microsoft.com/office/drawing/2014/main" id="{359E0217-ACF2-8742-A6CA-2FD60A688AD5}"/>
              </a:ext>
            </a:extLst>
          </p:cNvPr>
          <p:cNvSpPr>
            <a:spLocks noGrp="1"/>
          </p:cNvSpPr>
          <p:nvPr>
            <p:ph type="body" sz="quarter" idx="36" hasCustomPrompt="1"/>
          </p:nvPr>
        </p:nvSpPr>
        <p:spPr>
          <a:xfrm>
            <a:off x="7728901" y="2309155"/>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171257"/>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313593"/>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91" name="Text Placeholder 19">
            <a:extLst>
              <a:ext uri="{FF2B5EF4-FFF2-40B4-BE49-F238E27FC236}">
                <a16:creationId xmlns:a16="http://schemas.microsoft.com/office/drawing/2014/main" id="{79DF6CE1-DA39-D14A-B29D-EB59B6114C1D}"/>
              </a:ext>
            </a:extLst>
          </p:cNvPr>
          <p:cNvSpPr>
            <a:spLocks noGrp="1"/>
          </p:cNvSpPr>
          <p:nvPr>
            <p:ph type="body" sz="quarter" idx="40" hasCustomPrompt="1"/>
          </p:nvPr>
        </p:nvSpPr>
        <p:spPr>
          <a:xfrm>
            <a:off x="9969885" y="2309155"/>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171257"/>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93" name="Text Placeholder 19">
            <a:extLst>
              <a:ext uri="{FF2B5EF4-FFF2-40B4-BE49-F238E27FC236}">
                <a16:creationId xmlns:a16="http://schemas.microsoft.com/office/drawing/2014/main" id="{73B271C6-9DE0-C44D-9F7C-38BD0B5F454B}"/>
              </a:ext>
            </a:extLst>
          </p:cNvPr>
          <p:cNvSpPr>
            <a:spLocks noGrp="1"/>
          </p:cNvSpPr>
          <p:nvPr>
            <p:ph type="body" sz="quarter" idx="42" hasCustomPrompt="1"/>
          </p:nvPr>
        </p:nvSpPr>
        <p:spPr>
          <a:xfrm>
            <a:off x="9969885" y="4166819"/>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27" name="Picture Placeholder 7">
            <a:extLst>
              <a:ext uri="{FF2B5EF4-FFF2-40B4-BE49-F238E27FC236}">
                <a16:creationId xmlns:a16="http://schemas.microsoft.com/office/drawing/2014/main" id="{F32B068B-0AE7-1040-803A-26B386D79622}"/>
              </a:ext>
            </a:extLst>
          </p:cNvPr>
          <p:cNvSpPr>
            <a:spLocks noGrp="1"/>
          </p:cNvSpPr>
          <p:nvPr>
            <p:ph type="pic" sz="quarter" idx="43" hasCustomPrompt="1"/>
          </p:nvPr>
        </p:nvSpPr>
        <p:spPr>
          <a:xfrm>
            <a:off x="689837" y="5028921"/>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28" name="Text Placeholder 19">
            <a:extLst>
              <a:ext uri="{FF2B5EF4-FFF2-40B4-BE49-F238E27FC236}">
                <a16:creationId xmlns:a16="http://schemas.microsoft.com/office/drawing/2014/main" id="{E095EB32-C1FF-BF4E-AB1F-C2A4CFADD86C}"/>
              </a:ext>
            </a:extLst>
          </p:cNvPr>
          <p:cNvSpPr>
            <a:spLocks noGrp="1"/>
          </p:cNvSpPr>
          <p:nvPr>
            <p:ph type="body" sz="quarter" idx="44" hasCustomPrompt="1"/>
          </p:nvPr>
        </p:nvSpPr>
        <p:spPr>
          <a:xfrm>
            <a:off x="1005949" y="6024483"/>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9" name="Picture Placeholder 7">
            <a:extLst>
              <a:ext uri="{FF2B5EF4-FFF2-40B4-BE49-F238E27FC236}">
                <a16:creationId xmlns:a16="http://schemas.microsoft.com/office/drawing/2014/main" id="{CAB5900F-F86E-A94B-9E9B-08ABE132B887}"/>
              </a:ext>
            </a:extLst>
          </p:cNvPr>
          <p:cNvSpPr>
            <a:spLocks noGrp="1"/>
          </p:cNvSpPr>
          <p:nvPr>
            <p:ph type="pic" sz="quarter" idx="45" hasCustomPrompt="1"/>
          </p:nvPr>
        </p:nvSpPr>
        <p:spPr>
          <a:xfrm>
            <a:off x="2930821" y="5028921"/>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0" name="Text Placeholder 19">
            <a:extLst>
              <a:ext uri="{FF2B5EF4-FFF2-40B4-BE49-F238E27FC236}">
                <a16:creationId xmlns:a16="http://schemas.microsoft.com/office/drawing/2014/main" id="{4AFF7515-D1BF-C64C-837A-3041DB893C0F}"/>
              </a:ext>
            </a:extLst>
          </p:cNvPr>
          <p:cNvSpPr>
            <a:spLocks noGrp="1"/>
          </p:cNvSpPr>
          <p:nvPr>
            <p:ph type="body" sz="quarter" idx="46" hasCustomPrompt="1"/>
          </p:nvPr>
        </p:nvSpPr>
        <p:spPr>
          <a:xfrm>
            <a:off x="3246933" y="6024483"/>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Picture Placeholder 7">
            <a:extLst>
              <a:ext uri="{FF2B5EF4-FFF2-40B4-BE49-F238E27FC236}">
                <a16:creationId xmlns:a16="http://schemas.microsoft.com/office/drawing/2014/main" id="{A0B47C15-7D92-074F-8D50-495E42151786}"/>
              </a:ext>
            </a:extLst>
          </p:cNvPr>
          <p:cNvSpPr>
            <a:spLocks noGrp="1"/>
          </p:cNvSpPr>
          <p:nvPr>
            <p:ph type="pic" sz="quarter" idx="47" hasCustomPrompt="1"/>
          </p:nvPr>
        </p:nvSpPr>
        <p:spPr>
          <a:xfrm>
            <a:off x="5171805" y="5028921"/>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2" name="Text Placeholder 19">
            <a:extLst>
              <a:ext uri="{FF2B5EF4-FFF2-40B4-BE49-F238E27FC236}">
                <a16:creationId xmlns:a16="http://schemas.microsoft.com/office/drawing/2014/main" id="{4B1F7B8A-C498-B842-A2C3-8B2C69A4A8E6}"/>
              </a:ext>
            </a:extLst>
          </p:cNvPr>
          <p:cNvSpPr>
            <a:spLocks noGrp="1"/>
          </p:cNvSpPr>
          <p:nvPr>
            <p:ph type="body" sz="quarter" idx="48" hasCustomPrompt="1"/>
          </p:nvPr>
        </p:nvSpPr>
        <p:spPr>
          <a:xfrm>
            <a:off x="5487917" y="6024483"/>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Picture Placeholder 7">
            <a:extLst>
              <a:ext uri="{FF2B5EF4-FFF2-40B4-BE49-F238E27FC236}">
                <a16:creationId xmlns:a16="http://schemas.microsoft.com/office/drawing/2014/main" id="{C3A4BDF3-C14D-6648-BF4B-BD58E30318F7}"/>
              </a:ext>
            </a:extLst>
          </p:cNvPr>
          <p:cNvSpPr>
            <a:spLocks noGrp="1"/>
          </p:cNvSpPr>
          <p:nvPr>
            <p:ph type="pic" sz="quarter" idx="49" hasCustomPrompt="1"/>
          </p:nvPr>
        </p:nvSpPr>
        <p:spPr>
          <a:xfrm>
            <a:off x="7412789" y="5028921"/>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4" name="Text Placeholder 19">
            <a:extLst>
              <a:ext uri="{FF2B5EF4-FFF2-40B4-BE49-F238E27FC236}">
                <a16:creationId xmlns:a16="http://schemas.microsoft.com/office/drawing/2014/main" id="{EEEFAFDA-BA1D-B449-BF3A-6B0FEE512F27}"/>
              </a:ext>
            </a:extLst>
          </p:cNvPr>
          <p:cNvSpPr>
            <a:spLocks noGrp="1"/>
          </p:cNvSpPr>
          <p:nvPr>
            <p:ph type="body" sz="quarter" idx="50" hasCustomPrompt="1"/>
          </p:nvPr>
        </p:nvSpPr>
        <p:spPr>
          <a:xfrm>
            <a:off x="7728901" y="6024483"/>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Picture Placeholder 7">
            <a:extLst>
              <a:ext uri="{FF2B5EF4-FFF2-40B4-BE49-F238E27FC236}">
                <a16:creationId xmlns:a16="http://schemas.microsoft.com/office/drawing/2014/main" id="{AB052EB3-5157-8E43-BB13-89F24B15635D}"/>
              </a:ext>
            </a:extLst>
          </p:cNvPr>
          <p:cNvSpPr>
            <a:spLocks noGrp="1"/>
          </p:cNvSpPr>
          <p:nvPr>
            <p:ph type="pic" sz="quarter" idx="51" hasCustomPrompt="1"/>
          </p:nvPr>
        </p:nvSpPr>
        <p:spPr>
          <a:xfrm>
            <a:off x="9653773" y="5028921"/>
            <a:ext cx="1368038" cy="129014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6" name="Text Placeholder 19">
            <a:extLst>
              <a:ext uri="{FF2B5EF4-FFF2-40B4-BE49-F238E27FC236}">
                <a16:creationId xmlns:a16="http://schemas.microsoft.com/office/drawing/2014/main" id="{DB0F20BA-054C-3F4C-9592-E91CE3A73C0C}"/>
              </a:ext>
            </a:extLst>
          </p:cNvPr>
          <p:cNvSpPr>
            <a:spLocks noGrp="1"/>
          </p:cNvSpPr>
          <p:nvPr>
            <p:ph type="body" sz="quarter" idx="52" hasCustomPrompt="1"/>
          </p:nvPr>
        </p:nvSpPr>
        <p:spPr>
          <a:xfrm>
            <a:off x="9969885" y="6024483"/>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8" name="Text Placeholder 19">
            <a:extLst>
              <a:ext uri="{FF2B5EF4-FFF2-40B4-BE49-F238E27FC236}">
                <a16:creationId xmlns:a16="http://schemas.microsoft.com/office/drawing/2014/main" id="{BB5DA577-E5CA-4053-BDB6-1C09828ECD27}"/>
              </a:ext>
            </a:extLst>
          </p:cNvPr>
          <p:cNvSpPr>
            <a:spLocks noGrp="1"/>
          </p:cNvSpPr>
          <p:nvPr>
            <p:ph type="body" sz="quarter" idx="53" hasCustomPrompt="1"/>
          </p:nvPr>
        </p:nvSpPr>
        <p:spPr>
          <a:xfrm>
            <a:off x="7728901" y="4171363"/>
            <a:ext cx="1564557" cy="684000"/>
          </a:xfrm>
          <a:prstGeom prst="rect">
            <a:avLst/>
          </a:prstGeom>
          <a:solidFill>
            <a:srgbClr val="0057B7"/>
          </a:solidFill>
        </p:spPr>
        <p:txBody>
          <a:bodyPr lIns="108000" tIns="108000" rIns="108000" bIns="108000" anchor="ctr" anchorCtr="0">
            <a:noAutofit/>
          </a:bodyPr>
          <a:lstStyle>
            <a:lvl1pPr marL="0" indent="0" algn="l" defTabSz="914400" rtl="0" eaLnBrk="1" latinLnBrk="0" hangingPunct="1">
              <a:lnSpc>
                <a:spcPct val="100000"/>
              </a:lnSpc>
              <a:spcBef>
                <a:spcPct val="0"/>
              </a:spcBef>
              <a:spcAft>
                <a:spcPts val="300"/>
              </a:spcAft>
              <a:buFontTx/>
              <a:buNone/>
              <a:defRPr lang="en-US" sz="900" b="1"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marL="0" lvl="0" indent="0" algn="l" defTabSz="914400" rtl="0" eaLnBrk="1" latinLnBrk="0" hangingPunct="1">
              <a:lnSpc>
                <a:spcPct val="100000"/>
              </a:lnSpc>
              <a:spcBef>
                <a:spcPct val="0"/>
              </a:spcBef>
              <a:spcAft>
                <a:spcPts val="0"/>
              </a:spcAft>
              <a:buClr>
                <a:srgbClr val="0057B7"/>
              </a:buClr>
              <a:buSzPct val="110000"/>
              <a:buFontTx/>
              <a:buNone/>
            </a:pPr>
            <a:r>
              <a:rPr lang="en-US" dirty="0"/>
              <a:t>Name Surname</a:t>
            </a:r>
          </a:p>
          <a:p>
            <a:pPr marL="0" lvl="0" indent="0" algn="l" defTabSz="914400" rtl="0" eaLnBrk="1" latinLnBrk="0" hangingPunct="1">
              <a:lnSpc>
                <a:spcPct val="100000"/>
              </a:lnSpc>
              <a:spcBef>
                <a:spcPct val="0"/>
              </a:spcBef>
              <a:spcAft>
                <a:spcPts val="0"/>
              </a:spcAft>
              <a:buClr>
                <a:srgbClr val="0057B7"/>
              </a:buClr>
              <a:buSzPct val="110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7698190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CE632A-5FE3-4B4A-B18E-BC157F1A66C4}"/>
              </a:ext>
            </a:extLst>
          </p:cNvPr>
          <p:cNvSpPr/>
          <p:nvPr userDrawn="1"/>
        </p:nvSpPr>
        <p:spPr>
          <a:xfrm>
            <a:off x="0" y="5562600"/>
            <a:ext cx="12192000" cy="1295400"/>
          </a:xfrm>
          <a:prstGeom prst="rect">
            <a:avLst/>
          </a:prstGeom>
          <a:solidFill>
            <a:srgbClr val="F7F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dirty="0"/>
          </a:p>
        </p:txBody>
      </p:sp>
    </p:spTree>
    <p:extLst>
      <p:ext uri="{BB962C8B-B14F-4D97-AF65-F5344CB8AC3E}">
        <p14:creationId xmlns:p14="http://schemas.microsoft.com/office/powerpoint/2010/main" val="414323410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7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8837-7CA7-47A7-B89F-D9E9D49B2C74}"/>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FE8D9470-0D11-4BBB-A721-5F01C6026E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10007522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057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CC77-9545-45DC-97D4-45DA498456D1}"/>
              </a:ext>
            </a:extLst>
          </p:cNvPr>
          <p:cNvSpPr>
            <a:spLocks noGrp="1"/>
          </p:cNvSpPr>
          <p:nvPr>
            <p:ph type="title"/>
          </p:nvPr>
        </p:nvSpPr>
        <p:spPr/>
        <p:txBody>
          <a:bodyPr/>
          <a:lstStyle/>
          <a:p>
            <a:r>
              <a:rPr lang="en-US"/>
              <a:t>Click to edit Master title style</a:t>
            </a:r>
            <a:endParaRPr lang="et-EE" dirty="0"/>
          </a:p>
        </p:txBody>
      </p:sp>
      <p:sp>
        <p:nvSpPr>
          <p:cNvPr id="3" name="Content Placeholder 2">
            <a:extLst>
              <a:ext uri="{FF2B5EF4-FFF2-40B4-BE49-F238E27FC236}">
                <a16:creationId xmlns:a16="http://schemas.microsoft.com/office/drawing/2014/main" id="{EC6FBC0F-5726-4A7E-B140-B697180C6DDB}"/>
              </a:ext>
            </a:extLst>
          </p:cNvPr>
          <p:cNvSpPr>
            <a:spLocks noGrp="1"/>
          </p:cNvSpPr>
          <p:nvPr>
            <p:ph sz="half" idx="1"/>
          </p:nvPr>
        </p:nvSpPr>
        <p:spPr>
          <a:xfrm>
            <a:off x="759600" y="1724025"/>
            <a:ext cx="5260200" cy="4331087"/>
          </a:xfrm>
        </p:spPr>
        <p:txBody>
          <a:bodyPr/>
          <a:lstStyle>
            <a:lvl2pPr marL="360000">
              <a:defRPr/>
            </a:lvl2pPr>
            <a:lvl3pPr marL="540000">
              <a:defRPr/>
            </a:lvl3pPr>
            <a:lvl4pPr marL="720000">
              <a:defRPr/>
            </a:lvl4pPr>
            <a:lvl5pPr marL="9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4" name="Content Placeholder 3">
            <a:extLst>
              <a:ext uri="{FF2B5EF4-FFF2-40B4-BE49-F238E27FC236}">
                <a16:creationId xmlns:a16="http://schemas.microsoft.com/office/drawing/2014/main" id="{1CB8C9D1-75EF-4B2E-A8A1-D427B432F6A3}"/>
              </a:ext>
            </a:extLst>
          </p:cNvPr>
          <p:cNvSpPr>
            <a:spLocks noGrp="1"/>
          </p:cNvSpPr>
          <p:nvPr>
            <p:ph sz="half" idx="2"/>
          </p:nvPr>
        </p:nvSpPr>
        <p:spPr>
          <a:xfrm>
            <a:off x="6172200" y="1724025"/>
            <a:ext cx="5257800" cy="433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7869846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0057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AC7-BCB5-46EF-BC6F-3379F19FFACF}"/>
              </a:ext>
            </a:extLst>
          </p:cNvPr>
          <p:cNvSpPr>
            <a:spLocks noGrp="1"/>
          </p:cNvSpPr>
          <p:nvPr>
            <p:ph type="title"/>
          </p:nvPr>
        </p:nvSpPr>
        <p:spPr>
          <a:xfrm>
            <a:off x="759600" y="590400"/>
            <a:ext cx="10670400" cy="788400"/>
          </a:xfrm>
        </p:spPr>
        <p:txBody>
          <a:bodyPr/>
          <a:lstStyle/>
          <a:p>
            <a:r>
              <a:rPr lang="en-US"/>
              <a:t>Click to edit Master title style</a:t>
            </a:r>
            <a:endParaRPr lang="et-EE"/>
          </a:p>
        </p:txBody>
      </p:sp>
      <p:sp>
        <p:nvSpPr>
          <p:cNvPr id="3" name="Text Placeholder 2">
            <a:extLst>
              <a:ext uri="{FF2B5EF4-FFF2-40B4-BE49-F238E27FC236}">
                <a16:creationId xmlns:a16="http://schemas.microsoft.com/office/drawing/2014/main" id="{51922425-B1C8-4CBD-98A6-3BF256C0440F}"/>
              </a:ext>
            </a:extLst>
          </p:cNvPr>
          <p:cNvSpPr>
            <a:spLocks noGrp="1"/>
          </p:cNvSpPr>
          <p:nvPr>
            <p:ph type="body" idx="1"/>
          </p:nvPr>
        </p:nvSpPr>
        <p:spPr>
          <a:xfrm>
            <a:off x="759600" y="1681163"/>
            <a:ext cx="5237975" cy="5095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E70614-7B9A-4233-AB1B-2791C05BB8DA}"/>
              </a:ext>
            </a:extLst>
          </p:cNvPr>
          <p:cNvSpPr>
            <a:spLocks noGrp="1"/>
          </p:cNvSpPr>
          <p:nvPr>
            <p:ph sz="half" idx="2"/>
          </p:nvPr>
        </p:nvSpPr>
        <p:spPr>
          <a:xfrm>
            <a:off x="759601" y="2324100"/>
            <a:ext cx="5276480" cy="36485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5" name="Text Placeholder 4">
            <a:extLst>
              <a:ext uri="{FF2B5EF4-FFF2-40B4-BE49-F238E27FC236}">
                <a16:creationId xmlns:a16="http://schemas.microsoft.com/office/drawing/2014/main" id="{EB9433D6-55AA-409B-9663-3A17641FEBE4}"/>
              </a:ext>
            </a:extLst>
          </p:cNvPr>
          <p:cNvSpPr>
            <a:spLocks noGrp="1"/>
          </p:cNvSpPr>
          <p:nvPr>
            <p:ph type="body" sz="quarter" idx="3"/>
          </p:nvPr>
        </p:nvSpPr>
        <p:spPr>
          <a:xfrm>
            <a:off x="6172200" y="1681163"/>
            <a:ext cx="5257800" cy="5095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603144-D99F-4B32-BE9F-17260D4957A3}"/>
              </a:ext>
            </a:extLst>
          </p:cNvPr>
          <p:cNvSpPr>
            <a:spLocks noGrp="1"/>
          </p:cNvSpPr>
          <p:nvPr>
            <p:ph sz="quarter" idx="4"/>
          </p:nvPr>
        </p:nvSpPr>
        <p:spPr>
          <a:xfrm>
            <a:off x="6172199" y="2324100"/>
            <a:ext cx="5257799" cy="36485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25360529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57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63C5-0C3F-4A29-8D51-2DA917B00A0C}"/>
              </a:ext>
            </a:extLst>
          </p:cNvPr>
          <p:cNvSpPr>
            <a:spLocks noGrp="1"/>
          </p:cNvSpPr>
          <p:nvPr>
            <p:ph type="title"/>
          </p:nvPr>
        </p:nvSpPr>
        <p:spPr/>
        <p:txBody>
          <a:bodyPr/>
          <a:lstStyle/>
          <a:p>
            <a:r>
              <a:rPr lang="en-US"/>
              <a:t>Click to edit Master title style</a:t>
            </a:r>
            <a:endParaRPr lang="et-EE"/>
          </a:p>
        </p:txBody>
      </p:sp>
    </p:spTree>
    <p:extLst>
      <p:ext uri="{BB962C8B-B14F-4D97-AF65-F5344CB8AC3E}">
        <p14:creationId xmlns:p14="http://schemas.microsoft.com/office/powerpoint/2010/main" val="2399723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57B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67220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0057B7"/>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8F6DB716-EA0F-4C19-9A39-A335C7952B28}"/>
              </a:ext>
            </a:extLst>
          </p:cNvPr>
          <p:cNvSpPr>
            <a:spLocks noGrp="1"/>
          </p:cNvSpPr>
          <p:nvPr>
            <p:ph idx="1"/>
          </p:nvPr>
        </p:nvSpPr>
        <p:spPr>
          <a:xfrm>
            <a:off x="838200" y="825191"/>
            <a:ext cx="10515600" cy="506761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333272860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lide_5">
    <p:bg>
      <p:bgPr>
        <a:solidFill>
          <a:srgbClr val="0057B7"/>
        </a:solidFill>
        <a:effectLst/>
      </p:bgPr>
    </p:bg>
    <p:spTree>
      <p:nvGrpSpPr>
        <p:cNvPr id="1" name=""/>
        <p:cNvGrpSpPr/>
        <p:nvPr/>
      </p:nvGrpSpPr>
      <p:grpSpPr>
        <a:xfrm>
          <a:off x="0" y="0"/>
          <a:ext cx="0" cy="0"/>
          <a:chOff x="0" y="0"/>
          <a:chExt cx="0" cy="0"/>
        </a:xfrm>
      </p:grpSpPr>
      <p:sp>
        <p:nvSpPr>
          <p:cNvPr id="31" name="Picture Placeholder 16">
            <a:extLst>
              <a:ext uri="{FF2B5EF4-FFF2-40B4-BE49-F238E27FC236}">
                <a16:creationId xmlns:a16="http://schemas.microsoft.com/office/drawing/2014/main" id="{1CB9FB0A-C70B-AB46-8D31-66BAD75EB2DD}"/>
              </a:ext>
            </a:extLst>
          </p:cNvPr>
          <p:cNvSpPr>
            <a:spLocks noGrp="1"/>
          </p:cNvSpPr>
          <p:nvPr>
            <p:ph type="pic" sz="quarter" idx="12" hasCustomPrompt="1"/>
          </p:nvPr>
        </p:nvSpPr>
        <p:spPr>
          <a:xfrm>
            <a:off x="1163364" y="1746249"/>
            <a:ext cx="1440000" cy="144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US"/>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p:cNvSpPr>
          <p:nvPr>
            <p:ph type="pic" sz="quarter" idx="13" hasCustomPrompt="1"/>
          </p:nvPr>
        </p:nvSpPr>
        <p:spPr>
          <a:xfrm>
            <a:off x="3974297" y="1746249"/>
            <a:ext cx="1440000" cy="144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p:cNvSpPr>
          <p:nvPr>
            <p:ph type="pic" sz="quarter" idx="14" hasCustomPrompt="1"/>
          </p:nvPr>
        </p:nvSpPr>
        <p:spPr>
          <a:xfrm>
            <a:off x="6785230" y="1746249"/>
            <a:ext cx="1440000" cy="144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p:cNvSpPr>
          <p:nvPr>
            <p:ph type="pic" sz="quarter" idx="15" hasCustomPrompt="1"/>
          </p:nvPr>
        </p:nvSpPr>
        <p:spPr>
          <a:xfrm>
            <a:off x="9596164" y="1746249"/>
            <a:ext cx="1440000" cy="144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8537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US"/>
              <a:t>Click to edit Master text styles</a:t>
            </a:r>
          </a:p>
        </p:txBody>
      </p:sp>
      <p:sp>
        <p:nvSpPr>
          <p:cNvPr id="48" name="Text Placeholder 3">
            <a:extLst>
              <a:ext uri="{FF2B5EF4-FFF2-40B4-BE49-F238E27FC236}">
                <a16:creationId xmlns:a16="http://schemas.microsoft.com/office/drawing/2014/main" id="{4068F274-D1CC-E24E-8770-14AC0B87BB76}"/>
              </a:ext>
            </a:extLst>
          </p:cNvPr>
          <p:cNvSpPr>
            <a:spLocks noGrp="1"/>
          </p:cNvSpPr>
          <p:nvPr>
            <p:ph type="body" sz="quarter" idx="17"/>
          </p:nvPr>
        </p:nvSpPr>
        <p:spPr>
          <a:xfrm>
            <a:off x="3664696"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US"/>
              <a:t>Click to edit Master text styles</a:t>
            </a:r>
          </a:p>
        </p:txBody>
      </p:sp>
      <p:sp>
        <p:nvSpPr>
          <p:cNvPr id="49" name="Text Placeholder 3">
            <a:extLst>
              <a:ext uri="{FF2B5EF4-FFF2-40B4-BE49-F238E27FC236}">
                <a16:creationId xmlns:a16="http://schemas.microsoft.com/office/drawing/2014/main" id="{214D154F-DA82-704E-BB11-ED1051213682}"/>
              </a:ext>
            </a:extLst>
          </p:cNvPr>
          <p:cNvSpPr>
            <a:spLocks noGrp="1"/>
          </p:cNvSpPr>
          <p:nvPr>
            <p:ph type="body" sz="quarter" idx="18"/>
          </p:nvPr>
        </p:nvSpPr>
        <p:spPr>
          <a:xfrm>
            <a:off x="647224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US"/>
              <a:t>Click to edit Master text styles</a:t>
            </a:r>
          </a:p>
        </p:txBody>
      </p:sp>
      <p:sp>
        <p:nvSpPr>
          <p:cNvPr id="50" name="Text Placeholder 3">
            <a:extLst>
              <a:ext uri="{FF2B5EF4-FFF2-40B4-BE49-F238E27FC236}">
                <a16:creationId xmlns:a16="http://schemas.microsoft.com/office/drawing/2014/main" id="{33B04815-23FE-B147-BB0F-E5DE07E2D3B0}"/>
              </a:ext>
            </a:extLst>
          </p:cNvPr>
          <p:cNvSpPr>
            <a:spLocks noGrp="1"/>
          </p:cNvSpPr>
          <p:nvPr>
            <p:ph type="body" sz="quarter" idx="19"/>
          </p:nvPr>
        </p:nvSpPr>
        <p:spPr>
          <a:xfrm>
            <a:off x="9286563" y="3411622"/>
            <a:ext cx="2059201" cy="1744662"/>
          </a:xfrm>
          <a:prstGeom prst="rect">
            <a:avLst/>
          </a:prstGeom>
        </p:spPr>
        <p:txBody>
          <a:bodyPr>
            <a:normAutofit/>
          </a:bodyPr>
          <a:lstStyle>
            <a:lvl1pPr marL="0" indent="0" algn="ctr">
              <a:buNone/>
              <a:defRPr sz="14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1044561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Slide_5">
    <p:bg>
      <p:bgPr>
        <a:solidFill>
          <a:srgbClr val="0057B7"/>
        </a:solidFill>
        <a:effectLst/>
      </p:bgPr>
    </p:bg>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EF7327E4-74CA-2E4D-818E-C3C7E6190E45}"/>
              </a:ext>
            </a:extLst>
          </p:cNvPr>
          <p:cNvSpPr/>
          <p:nvPr userDrawn="1"/>
        </p:nvSpPr>
        <p:spPr>
          <a:xfrm>
            <a:off x="1" y="3429000"/>
            <a:ext cx="12192000" cy="2161309"/>
          </a:xfrm>
          <a:prstGeom prst="parallelogram">
            <a:avLst>
              <a:gd name="adj" fmla="val 0"/>
            </a:avLst>
          </a:prstGeom>
          <a:solidFill>
            <a:srgbClr val="0057B7"/>
          </a:solidFill>
          <a:ln w="12700">
            <a:miter lim="400000"/>
          </a:ln>
        </p:spPr>
        <p:txBody>
          <a:bodyPr lIns="50800" tIns="50800" rIns="50800" bIns="50800" anchor="ctr"/>
          <a:lstStyle/>
          <a:p>
            <a:pPr defTabSz="825500">
              <a:defRPr sz="3500">
                <a:latin typeface="+mn-lt"/>
                <a:ea typeface="+mn-ea"/>
                <a:cs typeface="+mn-cs"/>
                <a:sym typeface="Sofia Pro Regular"/>
              </a:defRPr>
            </a:pPr>
            <a:endParaRPr>
              <a:latin typeface="Arial" panose="020B0604020202020204" pitchFamily="34" charset="0"/>
              <a:ea typeface="Roboto" panose="02000000000000000000" pitchFamily="2" charset="0"/>
              <a:cs typeface="Arial" panose="020B0604020202020204" pitchFamily="34" charset="0"/>
            </a:endParaRPr>
          </a:p>
        </p:txBody>
      </p:sp>
      <p:sp>
        <p:nvSpPr>
          <p:cNvPr id="31" name="Picture Placeholder 16">
            <a:extLst>
              <a:ext uri="{FF2B5EF4-FFF2-40B4-BE49-F238E27FC236}">
                <a16:creationId xmlns:a16="http://schemas.microsoft.com/office/drawing/2014/main" id="{1CB9FB0A-C70B-AB46-8D31-66BAD75EB2DD}"/>
              </a:ext>
            </a:extLst>
          </p:cNvPr>
          <p:cNvSpPr>
            <a:spLocks noGrp="1" noChangeAspect="1"/>
          </p:cNvSpPr>
          <p:nvPr>
            <p:ph type="pic" sz="quarter" idx="12" hasCustomPrompt="1"/>
          </p:nvPr>
        </p:nvSpPr>
        <p:spPr>
          <a:xfrm>
            <a:off x="1621301"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17" name="Title Placeholder 1">
            <a:extLst>
              <a:ext uri="{FF2B5EF4-FFF2-40B4-BE49-F238E27FC236}">
                <a16:creationId xmlns:a16="http://schemas.microsoft.com/office/drawing/2014/main" id="{8D810A3A-E250-B742-81AC-B47F5BEA9169}"/>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sz="3600">
                <a:latin typeface="Arial" panose="020B0604020202020204" pitchFamily="34" charset="0"/>
                <a:cs typeface="Arial" panose="020B0604020202020204" pitchFamily="34" charset="0"/>
              </a:defRPr>
            </a:lvl1pPr>
          </a:lstStyle>
          <a:p>
            <a:r>
              <a:rPr lang="en-US"/>
              <a:t>Click to edit Master title style</a:t>
            </a:r>
            <a:endParaRPr lang="en-LV" dirty="0"/>
          </a:p>
        </p:txBody>
      </p:sp>
      <p:sp>
        <p:nvSpPr>
          <p:cNvPr id="39" name="Picture Placeholder 16">
            <a:extLst>
              <a:ext uri="{FF2B5EF4-FFF2-40B4-BE49-F238E27FC236}">
                <a16:creationId xmlns:a16="http://schemas.microsoft.com/office/drawing/2014/main" id="{BE1509C2-179C-7A40-9903-E07A58FA23C4}"/>
              </a:ext>
            </a:extLst>
          </p:cNvPr>
          <p:cNvSpPr>
            <a:spLocks noGrp="1" noChangeAspect="1"/>
          </p:cNvSpPr>
          <p:nvPr>
            <p:ph type="pic" sz="quarter" idx="13" hasCustomPrompt="1"/>
          </p:nvPr>
        </p:nvSpPr>
        <p:spPr>
          <a:xfrm>
            <a:off x="4338654"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1" name="Picture Placeholder 16">
            <a:extLst>
              <a:ext uri="{FF2B5EF4-FFF2-40B4-BE49-F238E27FC236}">
                <a16:creationId xmlns:a16="http://schemas.microsoft.com/office/drawing/2014/main" id="{858E9B50-8A89-D848-A7BF-AC704A9252CF}"/>
              </a:ext>
            </a:extLst>
          </p:cNvPr>
          <p:cNvSpPr>
            <a:spLocks noGrp="1" noChangeAspect="1"/>
          </p:cNvSpPr>
          <p:nvPr>
            <p:ph type="pic" sz="quarter" idx="14" hasCustomPrompt="1"/>
          </p:nvPr>
        </p:nvSpPr>
        <p:spPr>
          <a:xfrm>
            <a:off x="7056007"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3" name="Picture Placeholder 16">
            <a:extLst>
              <a:ext uri="{FF2B5EF4-FFF2-40B4-BE49-F238E27FC236}">
                <a16:creationId xmlns:a16="http://schemas.microsoft.com/office/drawing/2014/main" id="{8752E703-A46C-2D4A-BB3A-0406CE7584BB}"/>
              </a:ext>
            </a:extLst>
          </p:cNvPr>
          <p:cNvSpPr>
            <a:spLocks noGrp="1" noChangeAspect="1"/>
          </p:cNvSpPr>
          <p:nvPr>
            <p:ph type="pic" sz="quarter" idx="15" hasCustomPrompt="1"/>
          </p:nvPr>
        </p:nvSpPr>
        <p:spPr>
          <a:xfrm>
            <a:off x="9773359" y="1505455"/>
            <a:ext cx="792000" cy="792000"/>
          </a:xfrm>
          <a:prstGeom prst="rect">
            <a:avLst/>
          </a:prstGeom>
          <a:noFill/>
          <a:ln>
            <a:noFill/>
          </a:ln>
          <a:effectLst/>
        </p:spPr>
        <p:txBody>
          <a:bodyPr/>
          <a:lstStyle>
            <a:lvl1pPr marL="0" indent="0">
              <a:buFontTx/>
              <a:buNone/>
              <a:defRPr>
                <a:solidFill>
                  <a:schemeClr val="accent2"/>
                </a:solidFill>
                <a:latin typeface="Arial" panose="020B0604020202020204" pitchFamily="34" charset="0"/>
                <a:cs typeface="Arial" panose="020B0604020202020204" pitchFamily="34" charset="0"/>
              </a:defRPr>
            </a:lvl1pPr>
          </a:lstStyle>
          <a:p>
            <a:r>
              <a:rPr lang="en-LV" dirty="0"/>
              <a:t> </a:t>
            </a:r>
          </a:p>
        </p:txBody>
      </p:sp>
      <p:sp>
        <p:nvSpPr>
          <p:cNvPr id="4" name="Text Placeholder 3">
            <a:extLst>
              <a:ext uri="{FF2B5EF4-FFF2-40B4-BE49-F238E27FC236}">
                <a16:creationId xmlns:a16="http://schemas.microsoft.com/office/drawing/2014/main" id="{1974AB2F-9119-D044-96AD-B977CDE16046}"/>
              </a:ext>
            </a:extLst>
          </p:cNvPr>
          <p:cNvSpPr>
            <a:spLocks noGrp="1"/>
          </p:cNvSpPr>
          <p:nvPr>
            <p:ph type="body" sz="quarter" idx="16"/>
          </p:nvPr>
        </p:nvSpPr>
        <p:spPr>
          <a:xfrm>
            <a:off x="979479"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US"/>
              <a:t>Click to edit Master text styles</a:t>
            </a:r>
          </a:p>
        </p:txBody>
      </p:sp>
      <p:sp>
        <p:nvSpPr>
          <p:cNvPr id="51" name="Text Placeholder 3">
            <a:extLst>
              <a:ext uri="{FF2B5EF4-FFF2-40B4-BE49-F238E27FC236}">
                <a16:creationId xmlns:a16="http://schemas.microsoft.com/office/drawing/2014/main" id="{CEFE8157-D467-0044-97A6-60ECEFA527CF}"/>
              </a:ext>
            </a:extLst>
          </p:cNvPr>
          <p:cNvSpPr>
            <a:spLocks noGrp="1"/>
          </p:cNvSpPr>
          <p:nvPr>
            <p:ph type="body" sz="quarter" idx="24"/>
          </p:nvPr>
        </p:nvSpPr>
        <p:spPr>
          <a:xfrm>
            <a:off x="3696832"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US"/>
              <a:t>Click to edit Master text styles</a:t>
            </a:r>
          </a:p>
        </p:txBody>
      </p:sp>
      <p:sp>
        <p:nvSpPr>
          <p:cNvPr id="52" name="Text Placeholder 3">
            <a:extLst>
              <a:ext uri="{FF2B5EF4-FFF2-40B4-BE49-F238E27FC236}">
                <a16:creationId xmlns:a16="http://schemas.microsoft.com/office/drawing/2014/main" id="{18EAACA4-5124-7342-AC0D-F4BCD173887C}"/>
              </a:ext>
            </a:extLst>
          </p:cNvPr>
          <p:cNvSpPr>
            <a:spLocks noGrp="1"/>
          </p:cNvSpPr>
          <p:nvPr>
            <p:ph type="body" sz="quarter" idx="25"/>
          </p:nvPr>
        </p:nvSpPr>
        <p:spPr>
          <a:xfrm>
            <a:off x="6414185"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US"/>
              <a:t>Click to edit Master text styles</a:t>
            </a:r>
          </a:p>
        </p:txBody>
      </p:sp>
      <p:sp>
        <p:nvSpPr>
          <p:cNvPr id="53" name="Text Placeholder 3">
            <a:extLst>
              <a:ext uri="{FF2B5EF4-FFF2-40B4-BE49-F238E27FC236}">
                <a16:creationId xmlns:a16="http://schemas.microsoft.com/office/drawing/2014/main" id="{C7878F5C-DC6C-0A48-BA18-FBA87E620938}"/>
              </a:ext>
            </a:extLst>
          </p:cNvPr>
          <p:cNvSpPr>
            <a:spLocks noGrp="1"/>
          </p:cNvSpPr>
          <p:nvPr>
            <p:ph type="body" sz="quarter" idx="26"/>
          </p:nvPr>
        </p:nvSpPr>
        <p:spPr>
          <a:xfrm>
            <a:off x="9131538" y="2375606"/>
            <a:ext cx="2075644" cy="788008"/>
          </a:xfrm>
          <a:prstGeom prst="rect">
            <a:avLst/>
          </a:prstGeom>
        </p:spPr>
        <p:txBody>
          <a:bodyPr/>
          <a:lstStyle>
            <a:lvl1pPr marL="0" indent="0" algn="ctr">
              <a:buFontTx/>
              <a:buNone/>
              <a:defRPr sz="1200">
                <a:latin typeface="Arial" panose="020B0604020202020204" pitchFamily="34" charset="0"/>
                <a:cs typeface="Arial" panose="020B0604020202020204" pitchFamily="34" charset="0"/>
              </a:defRPr>
            </a:lvl1pPr>
          </a:lstStyle>
          <a:p>
            <a:pPr lvl="0"/>
            <a:r>
              <a:rPr lang="en-US"/>
              <a:t>Click to edit Master text styles</a:t>
            </a:r>
          </a:p>
        </p:txBody>
      </p:sp>
      <p:sp>
        <p:nvSpPr>
          <p:cNvPr id="58" name="Text Placeholder 3">
            <a:extLst>
              <a:ext uri="{FF2B5EF4-FFF2-40B4-BE49-F238E27FC236}">
                <a16:creationId xmlns:a16="http://schemas.microsoft.com/office/drawing/2014/main" id="{0F6AFDDF-4A6C-B54D-AF6C-C556CAD34986}"/>
              </a:ext>
            </a:extLst>
          </p:cNvPr>
          <p:cNvSpPr>
            <a:spLocks noGrp="1"/>
          </p:cNvSpPr>
          <p:nvPr>
            <p:ph type="body" sz="quarter" idx="19"/>
          </p:nvPr>
        </p:nvSpPr>
        <p:spPr>
          <a:xfrm>
            <a:off x="1980050" y="3868738"/>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59" name="Text Placeholder 3">
            <a:extLst>
              <a:ext uri="{FF2B5EF4-FFF2-40B4-BE49-F238E27FC236}">
                <a16:creationId xmlns:a16="http://schemas.microsoft.com/office/drawing/2014/main" id="{AD6747DC-B24B-AB48-958E-6EC1BDAD389A}"/>
              </a:ext>
            </a:extLst>
          </p:cNvPr>
          <p:cNvSpPr>
            <a:spLocks noGrp="1"/>
          </p:cNvSpPr>
          <p:nvPr>
            <p:ph type="body" sz="quarter" idx="27"/>
          </p:nvPr>
        </p:nvSpPr>
        <p:spPr>
          <a:xfrm>
            <a:off x="1980050" y="4713752"/>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0" name="Text Placeholder 3">
            <a:extLst>
              <a:ext uri="{FF2B5EF4-FFF2-40B4-BE49-F238E27FC236}">
                <a16:creationId xmlns:a16="http://schemas.microsoft.com/office/drawing/2014/main" id="{ED2434F9-D535-1A45-8FEC-253770DD59F8}"/>
              </a:ext>
            </a:extLst>
          </p:cNvPr>
          <p:cNvSpPr>
            <a:spLocks noGrp="1"/>
          </p:cNvSpPr>
          <p:nvPr>
            <p:ph type="body" sz="quarter" idx="28"/>
          </p:nvPr>
        </p:nvSpPr>
        <p:spPr>
          <a:xfrm>
            <a:off x="7401614" y="3868738"/>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1" name="Text Placeholder 3">
            <a:extLst>
              <a:ext uri="{FF2B5EF4-FFF2-40B4-BE49-F238E27FC236}">
                <a16:creationId xmlns:a16="http://schemas.microsoft.com/office/drawing/2014/main" id="{3D79CF58-4B17-6A46-AF47-1A9A0D421D04}"/>
              </a:ext>
            </a:extLst>
          </p:cNvPr>
          <p:cNvSpPr>
            <a:spLocks noGrp="1"/>
          </p:cNvSpPr>
          <p:nvPr>
            <p:ph type="body" sz="quarter" idx="29"/>
          </p:nvPr>
        </p:nvSpPr>
        <p:spPr>
          <a:xfrm>
            <a:off x="7401614" y="4713752"/>
            <a:ext cx="4121050" cy="548395"/>
          </a:xfrm>
          <a:prstGeom prst="rect">
            <a:avLst/>
          </a:prstGeom>
        </p:spPr>
        <p:txBody>
          <a:bodyPr/>
          <a:lstStyle>
            <a:lvl1pPr marL="0" indent="0" algn="just">
              <a:buFontTx/>
              <a:buNone/>
              <a:defRPr sz="12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8" name="Picture Placeholder 16">
            <a:extLst>
              <a:ext uri="{FF2B5EF4-FFF2-40B4-BE49-F238E27FC236}">
                <a16:creationId xmlns:a16="http://schemas.microsoft.com/office/drawing/2014/main" id="{988906A9-F75F-D44F-9D4F-8D381D5E2E64}"/>
              </a:ext>
            </a:extLst>
          </p:cNvPr>
          <p:cNvSpPr>
            <a:spLocks noGrp="1" noChangeAspect="1"/>
          </p:cNvSpPr>
          <p:nvPr>
            <p:ph type="pic" sz="quarter" idx="20" hasCustomPrompt="1"/>
          </p:nvPr>
        </p:nvSpPr>
        <p:spPr>
          <a:xfrm>
            <a:off x="1029543" y="4572999"/>
            <a:ext cx="720000" cy="72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9" name="Picture Placeholder 16">
            <a:extLst>
              <a:ext uri="{FF2B5EF4-FFF2-40B4-BE49-F238E27FC236}">
                <a16:creationId xmlns:a16="http://schemas.microsoft.com/office/drawing/2014/main" id="{B6DE6DC3-50D3-A54D-9F0D-447E5BF919C6}"/>
              </a:ext>
            </a:extLst>
          </p:cNvPr>
          <p:cNvSpPr>
            <a:spLocks noGrp="1"/>
          </p:cNvSpPr>
          <p:nvPr>
            <p:ph type="pic" sz="quarter" idx="21" hasCustomPrompt="1"/>
          </p:nvPr>
        </p:nvSpPr>
        <p:spPr>
          <a:xfrm>
            <a:off x="1029543" y="3690660"/>
            <a:ext cx="720000" cy="72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0" name="Picture Placeholder 16">
            <a:extLst>
              <a:ext uri="{FF2B5EF4-FFF2-40B4-BE49-F238E27FC236}">
                <a16:creationId xmlns:a16="http://schemas.microsoft.com/office/drawing/2014/main" id="{64AF2AA0-77D2-E642-A8B4-6B3211DAAB34}"/>
              </a:ext>
            </a:extLst>
          </p:cNvPr>
          <p:cNvSpPr>
            <a:spLocks noGrp="1"/>
          </p:cNvSpPr>
          <p:nvPr>
            <p:ph type="pic" sz="quarter" idx="22" hasCustomPrompt="1"/>
          </p:nvPr>
        </p:nvSpPr>
        <p:spPr>
          <a:xfrm>
            <a:off x="6451470" y="3690660"/>
            <a:ext cx="720000" cy="72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2" name="Picture Placeholder 16">
            <a:extLst>
              <a:ext uri="{FF2B5EF4-FFF2-40B4-BE49-F238E27FC236}">
                <a16:creationId xmlns:a16="http://schemas.microsoft.com/office/drawing/2014/main" id="{95FF9506-5C45-5747-A240-282B8CE22036}"/>
              </a:ext>
            </a:extLst>
          </p:cNvPr>
          <p:cNvSpPr>
            <a:spLocks noGrp="1"/>
          </p:cNvSpPr>
          <p:nvPr>
            <p:ph type="pic" sz="quarter" idx="23" hasCustomPrompt="1"/>
          </p:nvPr>
        </p:nvSpPr>
        <p:spPr>
          <a:xfrm>
            <a:off x="6451470" y="4572999"/>
            <a:ext cx="720000" cy="720000"/>
          </a:xfrm>
          <a:prstGeom prst="ellipse">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Tree>
    <p:extLst>
      <p:ext uri="{BB962C8B-B14F-4D97-AF65-F5344CB8AC3E}">
        <p14:creationId xmlns:p14="http://schemas.microsoft.com/office/powerpoint/2010/main" val="222566122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lide_6">
    <p:bg>
      <p:bgPr>
        <a:solidFill>
          <a:srgbClr val="0057B7"/>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p:nvPr>
        </p:nvSpPr>
        <p:spPr>
          <a:xfrm>
            <a:off x="2095474" y="3198161"/>
            <a:ext cx="1174800" cy="381000"/>
          </a:xfrm>
          <a:prstGeom prst="rect">
            <a:avLst/>
          </a:prstGeom>
        </p:spPr>
        <p:txBody>
          <a:bodyPr lIns="0" tIns="0" rIns="0" bIns="0"/>
          <a:lstStyle>
            <a:lvl1pPr marL="0" indent="0" algn="ctr">
              <a:lnSpc>
                <a:spcPct val="100000"/>
              </a:lnSpc>
              <a:spcBef>
                <a:spcPts val="0"/>
              </a:spcBef>
              <a:buNone/>
              <a:defRPr sz="1000" kern="0" spc="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39" name="Text Placeholder 38">
            <a:extLst>
              <a:ext uri="{FF2B5EF4-FFF2-40B4-BE49-F238E27FC236}">
                <a16:creationId xmlns:a16="http://schemas.microsoft.com/office/drawing/2014/main" id="{BB9D6C86-8873-CC44-BA09-AE78EECD63F0}"/>
              </a:ext>
            </a:extLst>
          </p:cNvPr>
          <p:cNvSpPr>
            <a:spLocks noGrp="1"/>
          </p:cNvSpPr>
          <p:nvPr>
            <p:ph type="body" sz="quarter" idx="18"/>
          </p:nvPr>
        </p:nvSpPr>
        <p:spPr>
          <a:xfrm>
            <a:off x="3802037"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1ECA7D39-B8AB-7F43-BB59-155A8D167088}"/>
              </a:ext>
            </a:extLst>
          </p:cNvPr>
          <p:cNvSpPr>
            <a:spLocks noGrp="1"/>
          </p:cNvSpPr>
          <p:nvPr>
            <p:ph type="body" sz="quarter" idx="19"/>
          </p:nvPr>
        </p:nvSpPr>
        <p:spPr>
          <a:xfrm>
            <a:off x="5508600"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41" name="Text Placeholder 38">
            <a:extLst>
              <a:ext uri="{FF2B5EF4-FFF2-40B4-BE49-F238E27FC236}">
                <a16:creationId xmlns:a16="http://schemas.microsoft.com/office/drawing/2014/main" id="{2E804B9B-5E64-7C44-BCDB-845FD5E36DFB}"/>
              </a:ext>
            </a:extLst>
          </p:cNvPr>
          <p:cNvSpPr>
            <a:spLocks noGrp="1"/>
          </p:cNvSpPr>
          <p:nvPr>
            <p:ph type="body" sz="quarter" idx="20"/>
          </p:nvPr>
        </p:nvSpPr>
        <p:spPr>
          <a:xfrm>
            <a:off x="7215163"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42" name="Text Placeholder 38">
            <a:extLst>
              <a:ext uri="{FF2B5EF4-FFF2-40B4-BE49-F238E27FC236}">
                <a16:creationId xmlns:a16="http://schemas.microsoft.com/office/drawing/2014/main" id="{80F77C08-233F-9247-ABE7-7E51D7356801}"/>
              </a:ext>
            </a:extLst>
          </p:cNvPr>
          <p:cNvSpPr>
            <a:spLocks noGrp="1"/>
          </p:cNvSpPr>
          <p:nvPr>
            <p:ph type="body" sz="quarter" idx="21"/>
          </p:nvPr>
        </p:nvSpPr>
        <p:spPr>
          <a:xfrm>
            <a:off x="8921726" y="3198162"/>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51" name="Text Placeholder 38">
            <a:extLst>
              <a:ext uri="{FF2B5EF4-FFF2-40B4-BE49-F238E27FC236}">
                <a16:creationId xmlns:a16="http://schemas.microsoft.com/office/drawing/2014/main" id="{CBA2466A-0E55-084F-B77B-E8265F537867}"/>
              </a:ext>
            </a:extLst>
          </p:cNvPr>
          <p:cNvSpPr>
            <a:spLocks noGrp="1"/>
          </p:cNvSpPr>
          <p:nvPr>
            <p:ph type="body" sz="quarter" idx="29"/>
          </p:nvPr>
        </p:nvSpPr>
        <p:spPr>
          <a:xfrm>
            <a:off x="4663262"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52" name="Text Placeholder 38">
            <a:extLst>
              <a:ext uri="{FF2B5EF4-FFF2-40B4-BE49-F238E27FC236}">
                <a16:creationId xmlns:a16="http://schemas.microsoft.com/office/drawing/2014/main" id="{9318BC9A-3344-104B-A6BE-4F902EE26F9D}"/>
              </a:ext>
            </a:extLst>
          </p:cNvPr>
          <p:cNvSpPr>
            <a:spLocks noGrp="1"/>
          </p:cNvSpPr>
          <p:nvPr>
            <p:ph type="body" sz="quarter" idx="30"/>
          </p:nvPr>
        </p:nvSpPr>
        <p:spPr>
          <a:xfrm>
            <a:off x="8075296"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53" name="Text Placeholder 38">
            <a:extLst>
              <a:ext uri="{FF2B5EF4-FFF2-40B4-BE49-F238E27FC236}">
                <a16:creationId xmlns:a16="http://schemas.microsoft.com/office/drawing/2014/main" id="{B9B43F53-3EC7-8745-A40F-F3A7B9567D7E}"/>
              </a:ext>
            </a:extLst>
          </p:cNvPr>
          <p:cNvSpPr>
            <a:spLocks noGrp="1"/>
          </p:cNvSpPr>
          <p:nvPr>
            <p:ph type="body" sz="quarter" idx="31"/>
          </p:nvPr>
        </p:nvSpPr>
        <p:spPr>
          <a:xfrm>
            <a:off x="6369279"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55" name="Text Placeholder 38">
            <a:extLst>
              <a:ext uri="{FF2B5EF4-FFF2-40B4-BE49-F238E27FC236}">
                <a16:creationId xmlns:a16="http://schemas.microsoft.com/office/drawing/2014/main" id="{5FA2CC51-7557-3E4D-8455-91BA7EF62BA3}"/>
              </a:ext>
            </a:extLst>
          </p:cNvPr>
          <p:cNvSpPr>
            <a:spLocks noGrp="1"/>
          </p:cNvSpPr>
          <p:nvPr>
            <p:ph type="body" sz="quarter" idx="33"/>
          </p:nvPr>
        </p:nvSpPr>
        <p:spPr>
          <a:xfrm>
            <a:off x="2957245" y="5142378"/>
            <a:ext cx="1174800" cy="381000"/>
          </a:xfrm>
          <a:prstGeom prst="rect">
            <a:avLst/>
          </a:prstGeom>
        </p:spPr>
        <p:txBody>
          <a:bodyPr lIns="0" tIns="0" rIns="0" bIns="0"/>
          <a:lstStyle>
            <a:lvl1pPr marL="0" indent="0" algn="ctr" defTabSz="914400" rtl="0" eaLnBrk="1" latinLnBrk="0" hangingPunct="1">
              <a:lnSpc>
                <a:spcPct val="100000"/>
              </a:lnSpc>
              <a:spcBef>
                <a:spcPts val="0"/>
              </a:spcBef>
              <a:buFont typeface="Arial" panose="020B0604020202020204" pitchFamily="34" charset="0"/>
              <a:buNone/>
              <a:defRPr lang="en-GB" sz="1000" b="0" i="0" kern="0" spc="0" baseline="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32" name="Content Placeholder 6">
            <a:extLst>
              <a:ext uri="{FF2B5EF4-FFF2-40B4-BE49-F238E27FC236}">
                <a16:creationId xmlns:a16="http://schemas.microsoft.com/office/drawing/2014/main" id="{8525A399-DB85-9746-A26D-EC59F38366AC}"/>
              </a:ext>
            </a:extLst>
          </p:cNvPr>
          <p:cNvSpPr>
            <a:spLocks noGrp="1"/>
          </p:cNvSpPr>
          <p:nvPr>
            <p:ph sz="quarter" idx="35"/>
          </p:nvPr>
        </p:nvSpPr>
        <p:spPr>
          <a:xfrm>
            <a:off x="2095474" y="193163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lstStyle>
            <a:lvl1pPr marL="0" indent="0" algn="ctr">
              <a:buFontTx/>
              <a:buNone/>
              <a:defRPr lang="en-GB" sz="900" b="0" i="0" kern="1200" spc="60" baseline="0" dirty="0" smtClean="0">
                <a:solidFill>
                  <a:schemeClr val="bg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33" name="Content Placeholder 6">
            <a:extLst>
              <a:ext uri="{FF2B5EF4-FFF2-40B4-BE49-F238E27FC236}">
                <a16:creationId xmlns:a16="http://schemas.microsoft.com/office/drawing/2014/main" id="{98C2BEF6-47CA-BE47-8FF5-D799EACD5AFB}"/>
              </a:ext>
            </a:extLst>
          </p:cNvPr>
          <p:cNvSpPr>
            <a:spLocks noGrp="1"/>
          </p:cNvSpPr>
          <p:nvPr>
            <p:ph sz="quarter" idx="36"/>
          </p:nvPr>
        </p:nvSpPr>
        <p:spPr>
          <a:xfrm>
            <a:off x="3799397" y="193163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lstStyle>
            <a:lvl1pPr marL="0" indent="0" algn="ctr">
              <a:buFontTx/>
              <a:buNone/>
              <a:defRPr lang="en-GB" sz="900" b="0" i="0" kern="1200" spc="60" baseline="0" dirty="0" smtClean="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34" name="Content Placeholder 6">
            <a:extLst>
              <a:ext uri="{FF2B5EF4-FFF2-40B4-BE49-F238E27FC236}">
                <a16:creationId xmlns:a16="http://schemas.microsoft.com/office/drawing/2014/main" id="{6FC3F7D1-7A89-ED4A-9838-B795D177EC8E}"/>
              </a:ext>
            </a:extLst>
          </p:cNvPr>
          <p:cNvSpPr>
            <a:spLocks noGrp="1"/>
          </p:cNvSpPr>
          <p:nvPr>
            <p:ph sz="quarter" idx="37"/>
          </p:nvPr>
        </p:nvSpPr>
        <p:spPr>
          <a:xfrm>
            <a:off x="5503320" y="193163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35" name="Content Placeholder 6">
            <a:extLst>
              <a:ext uri="{FF2B5EF4-FFF2-40B4-BE49-F238E27FC236}">
                <a16:creationId xmlns:a16="http://schemas.microsoft.com/office/drawing/2014/main" id="{86B7855A-B027-5745-89AF-F9E814D3578F}"/>
              </a:ext>
            </a:extLst>
          </p:cNvPr>
          <p:cNvSpPr>
            <a:spLocks noGrp="1"/>
          </p:cNvSpPr>
          <p:nvPr>
            <p:ph sz="quarter" idx="38"/>
          </p:nvPr>
        </p:nvSpPr>
        <p:spPr>
          <a:xfrm>
            <a:off x="7207243" y="193163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36" name="Content Placeholder 6">
            <a:extLst>
              <a:ext uri="{FF2B5EF4-FFF2-40B4-BE49-F238E27FC236}">
                <a16:creationId xmlns:a16="http://schemas.microsoft.com/office/drawing/2014/main" id="{EADD9872-EE36-724E-9401-D354907FA595}"/>
              </a:ext>
            </a:extLst>
          </p:cNvPr>
          <p:cNvSpPr>
            <a:spLocks noGrp="1"/>
          </p:cNvSpPr>
          <p:nvPr>
            <p:ph sz="quarter" idx="39"/>
          </p:nvPr>
        </p:nvSpPr>
        <p:spPr>
          <a:xfrm>
            <a:off x="8911166" y="193163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38" name="Content Placeholder 6">
            <a:extLst>
              <a:ext uri="{FF2B5EF4-FFF2-40B4-BE49-F238E27FC236}">
                <a16:creationId xmlns:a16="http://schemas.microsoft.com/office/drawing/2014/main" id="{4036E61D-D504-9546-88B4-3C11447B12DE}"/>
              </a:ext>
            </a:extLst>
          </p:cNvPr>
          <p:cNvSpPr>
            <a:spLocks noGrp="1"/>
          </p:cNvSpPr>
          <p:nvPr>
            <p:ph sz="quarter" idx="41"/>
          </p:nvPr>
        </p:nvSpPr>
        <p:spPr>
          <a:xfrm>
            <a:off x="2941905" y="387896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56" name="Content Placeholder 6">
            <a:extLst>
              <a:ext uri="{FF2B5EF4-FFF2-40B4-BE49-F238E27FC236}">
                <a16:creationId xmlns:a16="http://schemas.microsoft.com/office/drawing/2014/main" id="{8A628E16-35B7-2B48-8B71-EC8E6E8D5606}"/>
              </a:ext>
            </a:extLst>
          </p:cNvPr>
          <p:cNvSpPr>
            <a:spLocks noGrp="1"/>
          </p:cNvSpPr>
          <p:nvPr>
            <p:ph sz="quarter" idx="42"/>
          </p:nvPr>
        </p:nvSpPr>
        <p:spPr>
          <a:xfrm>
            <a:off x="4649005" y="3878960"/>
            <a:ext cx="1188000" cy="1188000"/>
          </a:xfrm>
          <a:prstGeom prst="ellipse">
            <a:avLst/>
          </a:prstGeom>
          <a:solidFill>
            <a:srgbClr val="F7C6A0"/>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58" name="Content Placeholder 6">
            <a:extLst>
              <a:ext uri="{FF2B5EF4-FFF2-40B4-BE49-F238E27FC236}">
                <a16:creationId xmlns:a16="http://schemas.microsoft.com/office/drawing/2014/main" id="{3E46A83B-4150-A444-BEDC-7913C0A49697}"/>
              </a:ext>
            </a:extLst>
          </p:cNvPr>
          <p:cNvSpPr>
            <a:spLocks noGrp="1"/>
          </p:cNvSpPr>
          <p:nvPr>
            <p:ph sz="quarter" idx="43"/>
          </p:nvPr>
        </p:nvSpPr>
        <p:spPr>
          <a:xfrm>
            <a:off x="6356105" y="3878960"/>
            <a:ext cx="1188000" cy="1188000"/>
          </a:xfrm>
          <a:prstGeom prst="ellipse">
            <a:avLst/>
          </a:prstGeom>
          <a:solidFill>
            <a:srgbClr val="0057B7"/>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59" name="Content Placeholder 6">
            <a:extLst>
              <a:ext uri="{FF2B5EF4-FFF2-40B4-BE49-F238E27FC236}">
                <a16:creationId xmlns:a16="http://schemas.microsoft.com/office/drawing/2014/main" id="{446F3666-1CAF-6141-AACF-330EA03EC2F3}"/>
              </a:ext>
            </a:extLst>
          </p:cNvPr>
          <p:cNvSpPr>
            <a:spLocks noGrp="1"/>
          </p:cNvSpPr>
          <p:nvPr>
            <p:ph sz="quarter" idx="44"/>
          </p:nvPr>
        </p:nvSpPr>
        <p:spPr>
          <a:xfrm>
            <a:off x="8063205" y="3878960"/>
            <a:ext cx="1188000" cy="1188000"/>
          </a:xfrm>
          <a:prstGeom prst="ellipse">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chor="ctr">
            <a:normAutofit/>
          </a:bodyPr>
          <a:lstStyle>
            <a:lvl1pPr marL="0" indent="0" algn="ctr">
              <a:buFontTx/>
              <a:buNone/>
              <a:defRPr lang="en-LV" sz="900" b="0" i="0" kern="1200" spc="60" baseline="0" dirty="0">
                <a:solidFill>
                  <a:schemeClr val="tx1"/>
                </a:solidFill>
                <a:latin typeface="Arial" panose="020B0604020202020204" pitchFamily="34" charset="0"/>
                <a:ea typeface="Roboto Medium" panose="02000000000000000000" pitchFamily="2" charset="0"/>
                <a:cs typeface="Arial" panose="020B0604020202020204" pitchFamily="34" charset="0"/>
              </a:defRPr>
            </a:lvl1pPr>
          </a:lstStyle>
          <a:p>
            <a:pPr lvl="0"/>
            <a:r>
              <a:rPr lang="en-US"/>
              <a:t>Click to edit Master text styles</a:t>
            </a:r>
          </a:p>
        </p:txBody>
      </p:sp>
      <p:sp>
        <p:nvSpPr>
          <p:cNvPr id="23" name="Title Placeholder 1">
            <a:extLst>
              <a:ext uri="{FF2B5EF4-FFF2-40B4-BE49-F238E27FC236}">
                <a16:creationId xmlns:a16="http://schemas.microsoft.com/office/drawing/2014/main" id="{9FE52D90-9B42-2B49-B705-1B1F8356B7F8}"/>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LV" dirty="0"/>
          </a:p>
        </p:txBody>
      </p:sp>
    </p:spTree>
    <p:extLst>
      <p:ext uri="{BB962C8B-B14F-4D97-AF65-F5344CB8AC3E}">
        <p14:creationId xmlns:p14="http://schemas.microsoft.com/office/powerpoint/2010/main" val="255957257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lide_7">
    <p:bg>
      <p:bgPr>
        <a:solidFill>
          <a:srgbClr val="0057B7"/>
        </a:solid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7485D4B1-26BB-E54C-BFE9-32259FBB9401}"/>
              </a:ext>
            </a:extLst>
          </p:cNvPr>
          <p:cNvSpPr>
            <a:spLocks noGrp="1"/>
          </p:cNvSpPr>
          <p:nvPr>
            <p:ph type="title"/>
          </p:nvPr>
        </p:nvSpPr>
        <p:spPr>
          <a:xfrm>
            <a:off x="760022" y="584200"/>
            <a:ext cx="10531770" cy="788008"/>
          </a:xfrm>
          <a:prstGeom prst="rect">
            <a:avLst/>
          </a:prstGeom>
        </p:spPr>
        <p:txBody>
          <a:bodyPr vert="horz" lIns="0" tIns="0" rIns="0" bIns="0" rtlCol="0" anchor="ctr">
            <a:noAutofit/>
          </a:bodyPr>
          <a:lstStyle>
            <a:lvl1pPr>
              <a:defRPr sz="3600"/>
            </a:lvl1pPr>
          </a:lstStyle>
          <a:p>
            <a:r>
              <a:rPr lang="en-US"/>
              <a:t>Click to edit Master title style</a:t>
            </a:r>
            <a:endParaRPr lang="en-LV" dirty="0"/>
          </a:p>
        </p:txBody>
      </p:sp>
      <p:sp>
        <p:nvSpPr>
          <p:cNvPr id="30" name="Picture Placeholder 16">
            <a:extLst>
              <a:ext uri="{FF2B5EF4-FFF2-40B4-BE49-F238E27FC236}">
                <a16:creationId xmlns:a16="http://schemas.microsoft.com/office/drawing/2014/main" id="{90F3C145-B2D3-1640-AF9E-A8CB3635C9FF}"/>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1" name="Picture Placeholder 16">
            <a:extLst>
              <a:ext uri="{FF2B5EF4-FFF2-40B4-BE49-F238E27FC236}">
                <a16:creationId xmlns:a16="http://schemas.microsoft.com/office/drawing/2014/main" id="{9A46EE92-102A-4946-8088-04AE5063628D}"/>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2" name="Picture Placeholder 16">
            <a:extLst>
              <a:ext uri="{FF2B5EF4-FFF2-40B4-BE49-F238E27FC236}">
                <a16:creationId xmlns:a16="http://schemas.microsoft.com/office/drawing/2014/main" id="{68F00AC1-885E-454C-9513-51A13019E2D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3" name="Picture Placeholder 16">
            <a:extLst>
              <a:ext uri="{FF2B5EF4-FFF2-40B4-BE49-F238E27FC236}">
                <a16:creationId xmlns:a16="http://schemas.microsoft.com/office/drawing/2014/main" id="{0993435A-F98F-2C4F-A72F-37E430D36998}"/>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4" name="Picture Placeholder 16">
            <a:extLst>
              <a:ext uri="{FF2B5EF4-FFF2-40B4-BE49-F238E27FC236}">
                <a16:creationId xmlns:a16="http://schemas.microsoft.com/office/drawing/2014/main" id="{882E759D-F2F1-054B-AB9C-03DCC84273AC}"/>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5" name="Picture Placeholder 16">
            <a:extLst>
              <a:ext uri="{FF2B5EF4-FFF2-40B4-BE49-F238E27FC236}">
                <a16:creationId xmlns:a16="http://schemas.microsoft.com/office/drawing/2014/main" id="{6A7625F0-FC8F-8A4C-AE59-B94F0F5B8ECE}"/>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6" name="Picture Placeholder 16">
            <a:extLst>
              <a:ext uri="{FF2B5EF4-FFF2-40B4-BE49-F238E27FC236}">
                <a16:creationId xmlns:a16="http://schemas.microsoft.com/office/drawing/2014/main" id="{DA368F1C-4FD3-7641-A669-55CE510F5A99}"/>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37" name="Picture Placeholder 16">
            <a:extLst>
              <a:ext uri="{FF2B5EF4-FFF2-40B4-BE49-F238E27FC236}">
                <a16:creationId xmlns:a16="http://schemas.microsoft.com/office/drawing/2014/main" id="{771CF59F-5776-CD4F-B60A-5ECAB339C07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a:lstStyle>
            <a:lvl1pPr marL="0" indent="0">
              <a:buFontTx/>
              <a:buNone/>
              <a:defRPr/>
            </a:lvl1pPr>
          </a:lstStyle>
          <a:p>
            <a:r>
              <a:rPr lang="en-LV" dirty="0"/>
              <a:t> </a:t>
            </a:r>
          </a:p>
        </p:txBody>
      </p:sp>
      <p:sp>
        <p:nvSpPr>
          <p:cNvPr id="17" name="Text Placeholder 2">
            <a:extLst>
              <a:ext uri="{FF2B5EF4-FFF2-40B4-BE49-F238E27FC236}">
                <a16:creationId xmlns:a16="http://schemas.microsoft.com/office/drawing/2014/main" id="{8A15CFCD-C493-6F47-86C4-7885CFB5D8AA}"/>
              </a:ext>
            </a:extLst>
          </p:cNvPr>
          <p:cNvSpPr>
            <a:spLocks noGrp="1"/>
          </p:cNvSpPr>
          <p:nvPr>
            <p:ph type="body" sz="quarter" idx="53"/>
          </p:nvPr>
        </p:nvSpPr>
        <p:spPr>
          <a:xfrm>
            <a:off x="8896349" y="1516063"/>
            <a:ext cx="2391541" cy="1941100"/>
          </a:xfrm>
          <a:prstGeom prst="parallelogram">
            <a:avLst>
              <a:gd name="adj" fmla="val 8041"/>
            </a:avLst>
          </a:prstGeom>
          <a:solidFill>
            <a:srgbClr val="0057B7"/>
          </a:solidFill>
        </p:spPr>
        <p:txBody>
          <a:bodyPr anchor="ctr"/>
          <a:lstStyle>
            <a:lvl1pPr marL="0" indent="0" algn="ctr">
              <a:buFontTx/>
              <a:buNone/>
              <a:defRPr>
                <a:solidFill>
                  <a:schemeClr val="bg1"/>
                </a:solidFill>
              </a:defRPr>
            </a:lvl1pPr>
          </a:lstStyle>
          <a:p>
            <a:pPr lvl="0"/>
            <a:r>
              <a:rPr lang="en-US"/>
              <a:t>Click to edit Master text styles</a:t>
            </a:r>
          </a:p>
        </p:txBody>
      </p:sp>
      <p:sp>
        <p:nvSpPr>
          <p:cNvPr id="18" name="Text Placeholder 2">
            <a:extLst>
              <a:ext uri="{FF2B5EF4-FFF2-40B4-BE49-F238E27FC236}">
                <a16:creationId xmlns:a16="http://schemas.microsoft.com/office/drawing/2014/main" id="{355BFF7D-734D-C44B-89B4-2412A7653637}"/>
              </a:ext>
            </a:extLst>
          </p:cNvPr>
          <p:cNvSpPr>
            <a:spLocks noGrp="1"/>
          </p:cNvSpPr>
          <p:nvPr>
            <p:ph type="body" sz="quarter" idx="54"/>
          </p:nvPr>
        </p:nvSpPr>
        <p:spPr>
          <a:xfrm>
            <a:off x="8740901" y="3674047"/>
            <a:ext cx="2391541" cy="1941100"/>
          </a:xfrm>
          <a:prstGeom prst="parallelogram">
            <a:avLst>
              <a:gd name="adj" fmla="val 8041"/>
            </a:avLst>
          </a:prstGeom>
          <a:solidFill>
            <a:srgbClr val="0057B7"/>
          </a:solidFill>
        </p:spPr>
        <p:txBody>
          <a:bodyPr anchor="ctr"/>
          <a:lstStyle>
            <a:lvl1pPr marL="0" indent="0" algn="ctr">
              <a:buFontTx/>
              <a:buNone/>
              <a:defRPr lang="en-EE" sz="1600" b="0" i="0" kern="1200" spc="60" baseline="0" dirty="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16" name="Text Placeholder 2">
            <a:extLst>
              <a:ext uri="{FF2B5EF4-FFF2-40B4-BE49-F238E27FC236}">
                <a16:creationId xmlns:a16="http://schemas.microsoft.com/office/drawing/2014/main" id="{16F98929-75E0-41CD-A0D1-FC5D387449D2}"/>
              </a:ext>
            </a:extLst>
          </p:cNvPr>
          <p:cNvSpPr>
            <a:spLocks noGrp="1"/>
          </p:cNvSpPr>
          <p:nvPr>
            <p:ph idx="1"/>
          </p:nvPr>
        </p:nvSpPr>
        <p:spPr>
          <a:xfrm>
            <a:off x="760022" y="1516063"/>
            <a:ext cx="7759510" cy="32009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5061866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lide_8">
    <p:bg>
      <p:bgPr>
        <a:solidFill>
          <a:srgbClr val="0057B7"/>
        </a:solidFill>
        <a:effectLst/>
      </p:bgPr>
    </p:bg>
    <p:spTree>
      <p:nvGrpSpPr>
        <p:cNvPr id="1" name=""/>
        <p:cNvGrpSpPr/>
        <p:nvPr/>
      </p:nvGrpSpPr>
      <p:grpSpPr>
        <a:xfrm>
          <a:off x="0" y="0"/>
          <a:ext cx="0" cy="0"/>
          <a:chOff x="0" y="0"/>
          <a:chExt cx="0" cy="0"/>
        </a:xfrm>
      </p:grpSpPr>
      <p:sp>
        <p:nvSpPr>
          <p:cNvPr id="32" name="Picture Placeholder 16">
            <a:extLst>
              <a:ext uri="{FF2B5EF4-FFF2-40B4-BE49-F238E27FC236}">
                <a16:creationId xmlns:a16="http://schemas.microsoft.com/office/drawing/2014/main" id="{685EA695-7164-F648-9894-A8F2F6DE9B03}"/>
              </a:ext>
            </a:extLst>
          </p:cNvPr>
          <p:cNvSpPr>
            <a:spLocks noGrp="1"/>
          </p:cNvSpPr>
          <p:nvPr>
            <p:ph type="pic" sz="quarter" idx="12" hasCustomPrompt="1"/>
          </p:nvPr>
        </p:nvSpPr>
        <p:spPr>
          <a:xfrm>
            <a:off x="760022"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3" name="Picture Placeholder 16">
            <a:extLst>
              <a:ext uri="{FF2B5EF4-FFF2-40B4-BE49-F238E27FC236}">
                <a16:creationId xmlns:a16="http://schemas.microsoft.com/office/drawing/2014/main" id="{D7737909-4842-D64A-AF05-5078230B47DF}"/>
              </a:ext>
            </a:extLst>
          </p:cNvPr>
          <p:cNvSpPr>
            <a:spLocks noGrp="1"/>
          </p:cNvSpPr>
          <p:nvPr>
            <p:ph type="pic" sz="quarter" idx="13" hasCustomPrompt="1"/>
          </p:nvPr>
        </p:nvSpPr>
        <p:spPr>
          <a:xfrm>
            <a:off x="1744418"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4" name="Picture Placeholder 16">
            <a:extLst>
              <a:ext uri="{FF2B5EF4-FFF2-40B4-BE49-F238E27FC236}">
                <a16:creationId xmlns:a16="http://schemas.microsoft.com/office/drawing/2014/main" id="{669C14C8-28A0-1149-B273-8A7250E06112}"/>
              </a:ext>
            </a:extLst>
          </p:cNvPr>
          <p:cNvSpPr>
            <a:spLocks noGrp="1"/>
          </p:cNvSpPr>
          <p:nvPr>
            <p:ph type="pic" sz="quarter" idx="14" hasCustomPrompt="1"/>
          </p:nvPr>
        </p:nvSpPr>
        <p:spPr>
          <a:xfrm>
            <a:off x="2728814"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5" name="Picture Placeholder 16">
            <a:extLst>
              <a:ext uri="{FF2B5EF4-FFF2-40B4-BE49-F238E27FC236}">
                <a16:creationId xmlns:a16="http://schemas.microsoft.com/office/drawing/2014/main" id="{752D4068-2EA0-1D4F-833A-F1500A328855}"/>
              </a:ext>
            </a:extLst>
          </p:cNvPr>
          <p:cNvSpPr>
            <a:spLocks noGrp="1"/>
          </p:cNvSpPr>
          <p:nvPr>
            <p:ph type="pic" sz="quarter" idx="15" hasCustomPrompt="1"/>
          </p:nvPr>
        </p:nvSpPr>
        <p:spPr>
          <a:xfrm>
            <a:off x="3713210"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6" name="Picture Placeholder 16">
            <a:extLst>
              <a:ext uri="{FF2B5EF4-FFF2-40B4-BE49-F238E27FC236}">
                <a16:creationId xmlns:a16="http://schemas.microsoft.com/office/drawing/2014/main" id="{CEFA955E-8021-914A-9138-DB9ED8381C1B}"/>
              </a:ext>
            </a:extLst>
          </p:cNvPr>
          <p:cNvSpPr>
            <a:spLocks noGrp="1"/>
          </p:cNvSpPr>
          <p:nvPr>
            <p:ph type="pic" sz="quarter" idx="16" hasCustomPrompt="1"/>
          </p:nvPr>
        </p:nvSpPr>
        <p:spPr>
          <a:xfrm>
            <a:off x="4697606"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7" name="Picture Placeholder 16">
            <a:extLst>
              <a:ext uri="{FF2B5EF4-FFF2-40B4-BE49-F238E27FC236}">
                <a16:creationId xmlns:a16="http://schemas.microsoft.com/office/drawing/2014/main" id="{68FED0F9-305E-5D4A-86AB-07E747492B96}"/>
              </a:ext>
            </a:extLst>
          </p:cNvPr>
          <p:cNvSpPr>
            <a:spLocks noGrp="1"/>
          </p:cNvSpPr>
          <p:nvPr>
            <p:ph type="pic" sz="quarter" idx="17" hasCustomPrompt="1"/>
          </p:nvPr>
        </p:nvSpPr>
        <p:spPr>
          <a:xfrm>
            <a:off x="5682002"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8" name="Picture Placeholder 16">
            <a:extLst>
              <a:ext uri="{FF2B5EF4-FFF2-40B4-BE49-F238E27FC236}">
                <a16:creationId xmlns:a16="http://schemas.microsoft.com/office/drawing/2014/main" id="{FF156A6C-FCE7-5848-9088-865EDADFBE99}"/>
              </a:ext>
            </a:extLst>
          </p:cNvPr>
          <p:cNvSpPr>
            <a:spLocks noGrp="1"/>
          </p:cNvSpPr>
          <p:nvPr>
            <p:ph type="pic" sz="quarter" idx="18" hasCustomPrompt="1"/>
          </p:nvPr>
        </p:nvSpPr>
        <p:spPr>
          <a:xfrm>
            <a:off x="6666398"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9" name="Picture Placeholder 16">
            <a:extLst>
              <a:ext uri="{FF2B5EF4-FFF2-40B4-BE49-F238E27FC236}">
                <a16:creationId xmlns:a16="http://schemas.microsoft.com/office/drawing/2014/main" id="{381BCBF8-2BF5-9E4F-811C-E3824FFAF225}"/>
              </a:ext>
            </a:extLst>
          </p:cNvPr>
          <p:cNvSpPr>
            <a:spLocks noGrp="1"/>
          </p:cNvSpPr>
          <p:nvPr>
            <p:ph type="pic" sz="quarter" idx="19" hasCustomPrompt="1"/>
          </p:nvPr>
        </p:nvSpPr>
        <p:spPr>
          <a:xfrm>
            <a:off x="7650794"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0" name="Picture Placeholder 16">
            <a:extLst>
              <a:ext uri="{FF2B5EF4-FFF2-40B4-BE49-F238E27FC236}">
                <a16:creationId xmlns:a16="http://schemas.microsoft.com/office/drawing/2014/main" id="{E91A199D-EACB-C24E-BB4D-EED91159889F}"/>
              </a:ext>
            </a:extLst>
          </p:cNvPr>
          <p:cNvSpPr>
            <a:spLocks noGrp="1"/>
          </p:cNvSpPr>
          <p:nvPr>
            <p:ph type="pic" sz="quarter" idx="20" hasCustomPrompt="1"/>
          </p:nvPr>
        </p:nvSpPr>
        <p:spPr>
          <a:xfrm>
            <a:off x="8635190"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1" name="Picture Placeholder 16">
            <a:extLst>
              <a:ext uri="{FF2B5EF4-FFF2-40B4-BE49-F238E27FC236}">
                <a16:creationId xmlns:a16="http://schemas.microsoft.com/office/drawing/2014/main" id="{BA2ABB19-ABB5-C34E-978F-6261F7D8E274}"/>
              </a:ext>
            </a:extLst>
          </p:cNvPr>
          <p:cNvSpPr>
            <a:spLocks noGrp="1"/>
          </p:cNvSpPr>
          <p:nvPr>
            <p:ph type="pic" sz="quarter" idx="21" hasCustomPrompt="1"/>
          </p:nvPr>
        </p:nvSpPr>
        <p:spPr>
          <a:xfrm>
            <a:off x="9619586"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2" name="Picture Placeholder 16">
            <a:extLst>
              <a:ext uri="{FF2B5EF4-FFF2-40B4-BE49-F238E27FC236}">
                <a16:creationId xmlns:a16="http://schemas.microsoft.com/office/drawing/2014/main" id="{FDCA8DA7-C1BD-9A43-B3A9-075164873630}"/>
              </a:ext>
            </a:extLst>
          </p:cNvPr>
          <p:cNvSpPr>
            <a:spLocks noGrp="1"/>
          </p:cNvSpPr>
          <p:nvPr>
            <p:ph type="pic" sz="quarter" idx="22" hasCustomPrompt="1"/>
          </p:nvPr>
        </p:nvSpPr>
        <p:spPr>
          <a:xfrm>
            <a:off x="10603978" y="1688568"/>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54" name="Title Placeholder 1">
            <a:extLst>
              <a:ext uri="{FF2B5EF4-FFF2-40B4-BE49-F238E27FC236}">
                <a16:creationId xmlns:a16="http://schemas.microsoft.com/office/drawing/2014/main" id="{BE462607-C75C-CF41-91A5-F44822D41B60}"/>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
        <p:nvSpPr>
          <p:cNvPr id="68" name="Picture Placeholder 16">
            <a:extLst>
              <a:ext uri="{FF2B5EF4-FFF2-40B4-BE49-F238E27FC236}">
                <a16:creationId xmlns:a16="http://schemas.microsoft.com/office/drawing/2014/main" id="{91202E8B-CEAC-224C-96F4-615492EC9BE6}"/>
              </a:ext>
            </a:extLst>
          </p:cNvPr>
          <p:cNvSpPr>
            <a:spLocks noGrp="1"/>
          </p:cNvSpPr>
          <p:nvPr>
            <p:ph type="pic" sz="quarter" idx="23" hasCustomPrompt="1"/>
          </p:nvPr>
        </p:nvSpPr>
        <p:spPr>
          <a:xfrm>
            <a:off x="760022"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69" name="Picture Placeholder 16">
            <a:extLst>
              <a:ext uri="{FF2B5EF4-FFF2-40B4-BE49-F238E27FC236}">
                <a16:creationId xmlns:a16="http://schemas.microsoft.com/office/drawing/2014/main" id="{A1A754D4-3BE4-D548-AFAA-E6CFBA26C25C}"/>
              </a:ext>
            </a:extLst>
          </p:cNvPr>
          <p:cNvSpPr>
            <a:spLocks noGrp="1"/>
          </p:cNvSpPr>
          <p:nvPr>
            <p:ph type="pic" sz="quarter" idx="24" hasCustomPrompt="1"/>
          </p:nvPr>
        </p:nvSpPr>
        <p:spPr>
          <a:xfrm>
            <a:off x="1744418"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0" name="Picture Placeholder 16">
            <a:extLst>
              <a:ext uri="{FF2B5EF4-FFF2-40B4-BE49-F238E27FC236}">
                <a16:creationId xmlns:a16="http://schemas.microsoft.com/office/drawing/2014/main" id="{C62BD7DA-BFE8-8F44-B07C-8ABBB1AE05DD}"/>
              </a:ext>
            </a:extLst>
          </p:cNvPr>
          <p:cNvSpPr>
            <a:spLocks noGrp="1"/>
          </p:cNvSpPr>
          <p:nvPr>
            <p:ph type="pic" sz="quarter" idx="25" hasCustomPrompt="1"/>
          </p:nvPr>
        </p:nvSpPr>
        <p:spPr>
          <a:xfrm>
            <a:off x="2728814"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1" name="Picture Placeholder 16">
            <a:extLst>
              <a:ext uri="{FF2B5EF4-FFF2-40B4-BE49-F238E27FC236}">
                <a16:creationId xmlns:a16="http://schemas.microsoft.com/office/drawing/2014/main" id="{205FC5F9-BC4E-5543-920A-E6C4F52A1C2E}"/>
              </a:ext>
            </a:extLst>
          </p:cNvPr>
          <p:cNvSpPr>
            <a:spLocks noGrp="1"/>
          </p:cNvSpPr>
          <p:nvPr>
            <p:ph type="pic" sz="quarter" idx="26" hasCustomPrompt="1"/>
          </p:nvPr>
        </p:nvSpPr>
        <p:spPr>
          <a:xfrm>
            <a:off x="3713210"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2" name="Picture Placeholder 16">
            <a:extLst>
              <a:ext uri="{FF2B5EF4-FFF2-40B4-BE49-F238E27FC236}">
                <a16:creationId xmlns:a16="http://schemas.microsoft.com/office/drawing/2014/main" id="{BE4C6DD7-5747-E04C-808F-4A78CBB2F566}"/>
              </a:ext>
            </a:extLst>
          </p:cNvPr>
          <p:cNvSpPr>
            <a:spLocks noGrp="1"/>
          </p:cNvSpPr>
          <p:nvPr>
            <p:ph type="pic" sz="quarter" idx="27" hasCustomPrompt="1"/>
          </p:nvPr>
        </p:nvSpPr>
        <p:spPr>
          <a:xfrm>
            <a:off x="4697606"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3" name="Picture Placeholder 16">
            <a:extLst>
              <a:ext uri="{FF2B5EF4-FFF2-40B4-BE49-F238E27FC236}">
                <a16:creationId xmlns:a16="http://schemas.microsoft.com/office/drawing/2014/main" id="{FA32DA31-B378-AE4F-9009-C7FC5DCE4640}"/>
              </a:ext>
            </a:extLst>
          </p:cNvPr>
          <p:cNvSpPr>
            <a:spLocks noGrp="1"/>
          </p:cNvSpPr>
          <p:nvPr>
            <p:ph type="pic" sz="quarter" idx="28" hasCustomPrompt="1"/>
          </p:nvPr>
        </p:nvSpPr>
        <p:spPr>
          <a:xfrm>
            <a:off x="5682002"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4" name="Picture Placeholder 16">
            <a:extLst>
              <a:ext uri="{FF2B5EF4-FFF2-40B4-BE49-F238E27FC236}">
                <a16:creationId xmlns:a16="http://schemas.microsoft.com/office/drawing/2014/main" id="{2CCF4BA3-EFA6-5D4A-B0FC-089A8AB2300D}"/>
              </a:ext>
            </a:extLst>
          </p:cNvPr>
          <p:cNvSpPr>
            <a:spLocks noGrp="1"/>
          </p:cNvSpPr>
          <p:nvPr>
            <p:ph type="pic" sz="quarter" idx="29" hasCustomPrompt="1"/>
          </p:nvPr>
        </p:nvSpPr>
        <p:spPr>
          <a:xfrm>
            <a:off x="6666398"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5" name="Picture Placeholder 16">
            <a:extLst>
              <a:ext uri="{FF2B5EF4-FFF2-40B4-BE49-F238E27FC236}">
                <a16:creationId xmlns:a16="http://schemas.microsoft.com/office/drawing/2014/main" id="{13F65083-82EC-F349-83B9-E85AEEE5A06B}"/>
              </a:ext>
            </a:extLst>
          </p:cNvPr>
          <p:cNvSpPr>
            <a:spLocks noGrp="1"/>
          </p:cNvSpPr>
          <p:nvPr>
            <p:ph type="pic" sz="quarter" idx="30" hasCustomPrompt="1"/>
          </p:nvPr>
        </p:nvSpPr>
        <p:spPr>
          <a:xfrm>
            <a:off x="7650794"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6" name="Picture Placeholder 16">
            <a:extLst>
              <a:ext uri="{FF2B5EF4-FFF2-40B4-BE49-F238E27FC236}">
                <a16:creationId xmlns:a16="http://schemas.microsoft.com/office/drawing/2014/main" id="{67BA8707-6C84-5B4D-8C17-10E7E1FC0D83}"/>
              </a:ext>
            </a:extLst>
          </p:cNvPr>
          <p:cNvSpPr>
            <a:spLocks noGrp="1"/>
          </p:cNvSpPr>
          <p:nvPr>
            <p:ph type="pic" sz="quarter" idx="31" hasCustomPrompt="1"/>
          </p:nvPr>
        </p:nvSpPr>
        <p:spPr>
          <a:xfrm>
            <a:off x="8635190"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7" name="Picture Placeholder 16">
            <a:extLst>
              <a:ext uri="{FF2B5EF4-FFF2-40B4-BE49-F238E27FC236}">
                <a16:creationId xmlns:a16="http://schemas.microsoft.com/office/drawing/2014/main" id="{78B779C7-216E-FC46-B724-E2D46C16383E}"/>
              </a:ext>
            </a:extLst>
          </p:cNvPr>
          <p:cNvSpPr>
            <a:spLocks noGrp="1"/>
          </p:cNvSpPr>
          <p:nvPr>
            <p:ph type="pic" sz="quarter" idx="32" hasCustomPrompt="1"/>
          </p:nvPr>
        </p:nvSpPr>
        <p:spPr>
          <a:xfrm>
            <a:off x="9619586"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8" name="Picture Placeholder 16">
            <a:extLst>
              <a:ext uri="{FF2B5EF4-FFF2-40B4-BE49-F238E27FC236}">
                <a16:creationId xmlns:a16="http://schemas.microsoft.com/office/drawing/2014/main" id="{EBA80E2F-7DB5-194E-8A97-AE4C48405933}"/>
              </a:ext>
            </a:extLst>
          </p:cNvPr>
          <p:cNvSpPr>
            <a:spLocks noGrp="1"/>
          </p:cNvSpPr>
          <p:nvPr>
            <p:ph type="pic" sz="quarter" idx="33" hasCustomPrompt="1"/>
          </p:nvPr>
        </p:nvSpPr>
        <p:spPr>
          <a:xfrm>
            <a:off x="10603978" y="2708525"/>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79" name="Picture Placeholder 16">
            <a:extLst>
              <a:ext uri="{FF2B5EF4-FFF2-40B4-BE49-F238E27FC236}">
                <a16:creationId xmlns:a16="http://schemas.microsoft.com/office/drawing/2014/main" id="{D9A30137-F603-984C-AF11-E6CC4DE65E5B}"/>
              </a:ext>
            </a:extLst>
          </p:cNvPr>
          <p:cNvSpPr>
            <a:spLocks noGrp="1"/>
          </p:cNvSpPr>
          <p:nvPr>
            <p:ph type="pic" sz="quarter" idx="34" hasCustomPrompt="1"/>
          </p:nvPr>
        </p:nvSpPr>
        <p:spPr>
          <a:xfrm>
            <a:off x="760022"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0" name="Picture Placeholder 16">
            <a:extLst>
              <a:ext uri="{FF2B5EF4-FFF2-40B4-BE49-F238E27FC236}">
                <a16:creationId xmlns:a16="http://schemas.microsoft.com/office/drawing/2014/main" id="{3BCB2403-1AB4-1841-95A8-C97BCD2D6B78}"/>
              </a:ext>
            </a:extLst>
          </p:cNvPr>
          <p:cNvSpPr>
            <a:spLocks noGrp="1"/>
          </p:cNvSpPr>
          <p:nvPr>
            <p:ph type="pic" sz="quarter" idx="35" hasCustomPrompt="1"/>
          </p:nvPr>
        </p:nvSpPr>
        <p:spPr>
          <a:xfrm>
            <a:off x="1744418"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1" name="Picture Placeholder 16">
            <a:extLst>
              <a:ext uri="{FF2B5EF4-FFF2-40B4-BE49-F238E27FC236}">
                <a16:creationId xmlns:a16="http://schemas.microsoft.com/office/drawing/2014/main" id="{7E95A6F5-D8D9-8E4D-9B54-8817640E537D}"/>
              </a:ext>
            </a:extLst>
          </p:cNvPr>
          <p:cNvSpPr>
            <a:spLocks noGrp="1"/>
          </p:cNvSpPr>
          <p:nvPr>
            <p:ph type="pic" sz="quarter" idx="36" hasCustomPrompt="1"/>
          </p:nvPr>
        </p:nvSpPr>
        <p:spPr>
          <a:xfrm>
            <a:off x="2728814"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2" name="Picture Placeholder 16">
            <a:extLst>
              <a:ext uri="{FF2B5EF4-FFF2-40B4-BE49-F238E27FC236}">
                <a16:creationId xmlns:a16="http://schemas.microsoft.com/office/drawing/2014/main" id="{AE9BE6FA-A5C4-174B-B3FB-523B03F70858}"/>
              </a:ext>
            </a:extLst>
          </p:cNvPr>
          <p:cNvSpPr>
            <a:spLocks noGrp="1"/>
          </p:cNvSpPr>
          <p:nvPr>
            <p:ph type="pic" sz="quarter" idx="37" hasCustomPrompt="1"/>
          </p:nvPr>
        </p:nvSpPr>
        <p:spPr>
          <a:xfrm>
            <a:off x="3713210"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3" name="Picture Placeholder 16">
            <a:extLst>
              <a:ext uri="{FF2B5EF4-FFF2-40B4-BE49-F238E27FC236}">
                <a16:creationId xmlns:a16="http://schemas.microsoft.com/office/drawing/2014/main" id="{B045E724-5E9B-E74B-9574-319D80DC0B4E}"/>
              </a:ext>
            </a:extLst>
          </p:cNvPr>
          <p:cNvSpPr>
            <a:spLocks noGrp="1"/>
          </p:cNvSpPr>
          <p:nvPr>
            <p:ph type="pic" sz="quarter" idx="38" hasCustomPrompt="1"/>
          </p:nvPr>
        </p:nvSpPr>
        <p:spPr>
          <a:xfrm>
            <a:off x="4697606"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4" name="Picture Placeholder 16">
            <a:extLst>
              <a:ext uri="{FF2B5EF4-FFF2-40B4-BE49-F238E27FC236}">
                <a16:creationId xmlns:a16="http://schemas.microsoft.com/office/drawing/2014/main" id="{904B1ADA-5A41-004D-BBD4-310C134F2511}"/>
              </a:ext>
            </a:extLst>
          </p:cNvPr>
          <p:cNvSpPr>
            <a:spLocks noGrp="1"/>
          </p:cNvSpPr>
          <p:nvPr>
            <p:ph type="pic" sz="quarter" idx="39" hasCustomPrompt="1"/>
          </p:nvPr>
        </p:nvSpPr>
        <p:spPr>
          <a:xfrm>
            <a:off x="5682002"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5" name="Picture Placeholder 16">
            <a:extLst>
              <a:ext uri="{FF2B5EF4-FFF2-40B4-BE49-F238E27FC236}">
                <a16:creationId xmlns:a16="http://schemas.microsoft.com/office/drawing/2014/main" id="{BEBC3C67-915E-F24F-B8DF-EC8653B72D7C}"/>
              </a:ext>
            </a:extLst>
          </p:cNvPr>
          <p:cNvSpPr>
            <a:spLocks noGrp="1"/>
          </p:cNvSpPr>
          <p:nvPr>
            <p:ph type="pic" sz="quarter" idx="40" hasCustomPrompt="1"/>
          </p:nvPr>
        </p:nvSpPr>
        <p:spPr>
          <a:xfrm>
            <a:off x="6666398"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6" name="Picture Placeholder 16">
            <a:extLst>
              <a:ext uri="{FF2B5EF4-FFF2-40B4-BE49-F238E27FC236}">
                <a16:creationId xmlns:a16="http://schemas.microsoft.com/office/drawing/2014/main" id="{34E9FF62-B751-8342-AE46-79EE7B95502D}"/>
              </a:ext>
            </a:extLst>
          </p:cNvPr>
          <p:cNvSpPr>
            <a:spLocks noGrp="1"/>
          </p:cNvSpPr>
          <p:nvPr>
            <p:ph type="pic" sz="quarter" idx="41" hasCustomPrompt="1"/>
          </p:nvPr>
        </p:nvSpPr>
        <p:spPr>
          <a:xfrm>
            <a:off x="7650794"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7" name="Picture Placeholder 16">
            <a:extLst>
              <a:ext uri="{FF2B5EF4-FFF2-40B4-BE49-F238E27FC236}">
                <a16:creationId xmlns:a16="http://schemas.microsoft.com/office/drawing/2014/main" id="{54A3966D-5002-1445-9157-8DAF17592334}"/>
              </a:ext>
            </a:extLst>
          </p:cNvPr>
          <p:cNvSpPr>
            <a:spLocks noGrp="1"/>
          </p:cNvSpPr>
          <p:nvPr>
            <p:ph type="pic" sz="quarter" idx="42" hasCustomPrompt="1"/>
          </p:nvPr>
        </p:nvSpPr>
        <p:spPr>
          <a:xfrm>
            <a:off x="8635190"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8" name="Picture Placeholder 16">
            <a:extLst>
              <a:ext uri="{FF2B5EF4-FFF2-40B4-BE49-F238E27FC236}">
                <a16:creationId xmlns:a16="http://schemas.microsoft.com/office/drawing/2014/main" id="{CD2F0541-665C-CF48-BD51-3683A16B039B}"/>
              </a:ext>
            </a:extLst>
          </p:cNvPr>
          <p:cNvSpPr>
            <a:spLocks noGrp="1"/>
          </p:cNvSpPr>
          <p:nvPr>
            <p:ph type="pic" sz="quarter" idx="43" hasCustomPrompt="1"/>
          </p:nvPr>
        </p:nvSpPr>
        <p:spPr>
          <a:xfrm>
            <a:off x="9619586"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9" name="Picture Placeholder 16">
            <a:extLst>
              <a:ext uri="{FF2B5EF4-FFF2-40B4-BE49-F238E27FC236}">
                <a16:creationId xmlns:a16="http://schemas.microsoft.com/office/drawing/2014/main" id="{3129EB33-57D9-184A-AF9E-C9A280622890}"/>
              </a:ext>
            </a:extLst>
          </p:cNvPr>
          <p:cNvSpPr>
            <a:spLocks noGrp="1"/>
          </p:cNvSpPr>
          <p:nvPr>
            <p:ph type="pic" sz="quarter" idx="44" hasCustomPrompt="1"/>
          </p:nvPr>
        </p:nvSpPr>
        <p:spPr>
          <a:xfrm>
            <a:off x="10603978" y="3728482"/>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0" name="Picture Placeholder 16">
            <a:extLst>
              <a:ext uri="{FF2B5EF4-FFF2-40B4-BE49-F238E27FC236}">
                <a16:creationId xmlns:a16="http://schemas.microsoft.com/office/drawing/2014/main" id="{D630C628-42E9-4A47-A464-F5076A3EF06B}"/>
              </a:ext>
            </a:extLst>
          </p:cNvPr>
          <p:cNvSpPr>
            <a:spLocks noGrp="1"/>
          </p:cNvSpPr>
          <p:nvPr>
            <p:ph type="pic" sz="quarter" idx="45" hasCustomPrompt="1"/>
          </p:nvPr>
        </p:nvSpPr>
        <p:spPr>
          <a:xfrm>
            <a:off x="760022"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1" name="Picture Placeholder 16">
            <a:extLst>
              <a:ext uri="{FF2B5EF4-FFF2-40B4-BE49-F238E27FC236}">
                <a16:creationId xmlns:a16="http://schemas.microsoft.com/office/drawing/2014/main" id="{3606438E-489A-BC47-89DE-BD4C076CCB9F}"/>
              </a:ext>
            </a:extLst>
          </p:cNvPr>
          <p:cNvSpPr>
            <a:spLocks noGrp="1"/>
          </p:cNvSpPr>
          <p:nvPr>
            <p:ph type="pic" sz="quarter" idx="46" hasCustomPrompt="1"/>
          </p:nvPr>
        </p:nvSpPr>
        <p:spPr>
          <a:xfrm>
            <a:off x="1744418"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2" name="Picture Placeholder 16">
            <a:extLst>
              <a:ext uri="{FF2B5EF4-FFF2-40B4-BE49-F238E27FC236}">
                <a16:creationId xmlns:a16="http://schemas.microsoft.com/office/drawing/2014/main" id="{5A81B02E-80F0-C74B-AB70-063535E396A9}"/>
              </a:ext>
            </a:extLst>
          </p:cNvPr>
          <p:cNvSpPr>
            <a:spLocks noGrp="1"/>
          </p:cNvSpPr>
          <p:nvPr>
            <p:ph type="pic" sz="quarter" idx="47" hasCustomPrompt="1"/>
          </p:nvPr>
        </p:nvSpPr>
        <p:spPr>
          <a:xfrm>
            <a:off x="2728814"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3" name="Picture Placeholder 16">
            <a:extLst>
              <a:ext uri="{FF2B5EF4-FFF2-40B4-BE49-F238E27FC236}">
                <a16:creationId xmlns:a16="http://schemas.microsoft.com/office/drawing/2014/main" id="{F49A2B15-DC12-9942-BE3D-D82E93E58C7C}"/>
              </a:ext>
            </a:extLst>
          </p:cNvPr>
          <p:cNvSpPr>
            <a:spLocks noGrp="1"/>
          </p:cNvSpPr>
          <p:nvPr>
            <p:ph type="pic" sz="quarter" idx="48" hasCustomPrompt="1"/>
          </p:nvPr>
        </p:nvSpPr>
        <p:spPr>
          <a:xfrm>
            <a:off x="3713210"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4" name="Picture Placeholder 16">
            <a:extLst>
              <a:ext uri="{FF2B5EF4-FFF2-40B4-BE49-F238E27FC236}">
                <a16:creationId xmlns:a16="http://schemas.microsoft.com/office/drawing/2014/main" id="{F4069273-2BE0-D44D-8B6D-3E05F5309F80}"/>
              </a:ext>
            </a:extLst>
          </p:cNvPr>
          <p:cNvSpPr>
            <a:spLocks noGrp="1"/>
          </p:cNvSpPr>
          <p:nvPr>
            <p:ph type="pic" sz="quarter" idx="49" hasCustomPrompt="1"/>
          </p:nvPr>
        </p:nvSpPr>
        <p:spPr>
          <a:xfrm>
            <a:off x="4697606"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5" name="Picture Placeholder 16">
            <a:extLst>
              <a:ext uri="{FF2B5EF4-FFF2-40B4-BE49-F238E27FC236}">
                <a16:creationId xmlns:a16="http://schemas.microsoft.com/office/drawing/2014/main" id="{9EF86B95-3927-2442-8B3F-9838A3E9FCB5}"/>
              </a:ext>
            </a:extLst>
          </p:cNvPr>
          <p:cNvSpPr>
            <a:spLocks noGrp="1"/>
          </p:cNvSpPr>
          <p:nvPr>
            <p:ph type="pic" sz="quarter" idx="50" hasCustomPrompt="1"/>
          </p:nvPr>
        </p:nvSpPr>
        <p:spPr>
          <a:xfrm>
            <a:off x="5682002"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6" name="Picture Placeholder 16">
            <a:extLst>
              <a:ext uri="{FF2B5EF4-FFF2-40B4-BE49-F238E27FC236}">
                <a16:creationId xmlns:a16="http://schemas.microsoft.com/office/drawing/2014/main" id="{D1195F01-B72A-D341-A5F6-8CC16C6893D2}"/>
              </a:ext>
            </a:extLst>
          </p:cNvPr>
          <p:cNvSpPr>
            <a:spLocks noGrp="1"/>
          </p:cNvSpPr>
          <p:nvPr>
            <p:ph type="pic" sz="quarter" idx="51" hasCustomPrompt="1"/>
          </p:nvPr>
        </p:nvSpPr>
        <p:spPr>
          <a:xfrm>
            <a:off x="6666398"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7" name="Picture Placeholder 16">
            <a:extLst>
              <a:ext uri="{FF2B5EF4-FFF2-40B4-BE49-F238E27FC236}">
                <a16:creationId xmlns:a16="http://schemas.microsoft.com/office/drawing/2014/main" id="{953CD287-C105-F046-9812-2675BA32EE0A}"/>
              </a:ext>
            </a:extLst>
          </p:cNvPr>
          <p:cNvSpPr>
            <a:spLocks noGrp="1"/>
          </p:cNvSpPr>
          <p:nvPr>
            <p:ph type="pic" sz="quarter" idx="52" hasCustomPrompt="1"/>
          </p:nvPr>
        </p:nvSpPr>
        <p:spPr>
          <a:xfrm>
            <a:off x="7650794"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8" name="Picture Placeholder 16">
            <a:extLst>
              <a:ext uri="{FF2B5EF4-FFF2-40B4-BE49-F238E27FC236}">
                <a16:creationId xmlns:a16="http://schemas.microsoft.com/office/drawing/2014/main" id="{89845E9B-DC33-3D44-846A-8032DBE106CA}"/>
              </a:ext>
            </a:extLst>
          </p:cNvPr>
          <p:cNvSpPr>
            <a:spLocks noGrp="1"/>
          </p:cNvSpPr>
          <p:nvPr>
            <p:ph type="pic" sz="quarter" idx="53" hasCustomPrompt="1"/>
          </p:nvPr>
        </p:nvSpPr>
        <p:spPr>
          <a:xfrm>
            <a:off x="8635190"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9" name="Picture Placeholder 16">
            <a:extLst>
              <a:ext uri="{FF2B5EF4-FFF2-40B4-BE49-F238E27FC236}">
                <a16:creationId xmlns:a16="http://schemas.microsoft.com/office/drawing/2014/main" id="{9729B2FC-DE30-004C-9245-9919682D113A}"/>
              </a:ext>
            </a:extLst>
          </p:cNvPr>
          <p:cNvSpPr>
            <a:spLocks noGrp="1"/>
          </p:cNvSpPr>
          <p:nvPr>
            <p:ph type="pic" sz="quarter" idx="54" hasCustomPrompt="1"/>
          </p:nvPr>
        </p:nvSpPr>
        <p:spPr>
          <a:xfrm>
            <a:off x="9619586"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0" name="Picture Placeholder 16">
            <a:extLst>
              <a:ext uri="{FF2B5EF4-FFF2-40B4-BE49-F238E27FC236}">
                <a16:creationId xmlns:a16="http://schemas.microsoft.com/office/drawing/2014/main" id="{878E7795-9AAD-9F4E-AAA5-9C30357A091C}"/>
              </a:ext>
            </a:extLst>
          </p:cNvPr>
          <p:cNvSpPr>
            <a:spLocks noGrp="1"/>
          </p:cNvSpPr>
          <p:nvPr>
            <p:ph type="pic" sz="quarter" idx="55" hasCustomPrompt="1"/>
          </p:nvPr>
        </p:nvSpPr>
        <p:spPr>
          <a:xfrm>
            <a:off x="10603978" y="474843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Tree>
    <p:extLst>
      <p:ext uri="{BB962C8B-B14F-4D97-AF65-F5344CB8AC3E}">
        <p14:creationId xmlns:p14="http://schemas.microsoft.com/office/powerpoint/2010/main" val="7816594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lide_9">
    <p:bg>
      <p:bgPr>
        <a:solidFill>
          <a:srgbClr val="0057B7"/>
        </a:solidFill>
        <a:effectLst/>
      </p:bgPr>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
        <p:nvSpPr>
          <p:cNvPr id="24" name="Picture Placeholder 16">
            <a:extLst>
              <a:ext uri="{FF2B5EF4-FFF2-40B4-BE49-F238E27FC236}">
                <a16:creationId xmlns:a16="http://schemas.microsoft.com/office/drawing/2014/main" id="{F5461558-8F9C-D547-ACC7-3106D0378778}"/>
              </a:ext>
            </a:extLst>
          </p:cNvPr>
          <p:cNvSpPr>
            <a:spLocks noGrp="1"/>
          </p:cNvSpPr>
          <p:nvPr>
            <p:ph type="pic" sz="quarter" idx="18" hasCustomPrompt="1"/>
          </p:nvPr>
        </p:nvSpPr>
        <p:spPr>
          <a:xfrm>
            <a:off x="6666398" y="151616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5" name="Picture Placeholder 16">
            <a:extLst>
              <a:ext uri="{FF2B5EF4-FFF2-40B4-BE49-F238E27FC236}">
                <a16:creationId xmlns:a16="http://schemas.microsoft.com/office/drawing/2014/main" id="{4F065757-20EC-3C44-BFB4-1432EC55664A}"/>
              </a:ext>
            </a:extLst>
          </p:cNvPr>
          <p:cNvSpPr>
            <a:spLocks noGrp="1"/>
          </p:cNvSpPr>
          <p:nvPr>
            <p:ph type="pic" sz="quarter" idx="19" hasCustomPrompt="1"/>
          </p:nvPr>
        </p:nvSpPr>
        <p:spPr>
          <a:xfrm>
            <a:off x="7650794" y="151616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6" name="Picture Placeholder 16">
            <a:extLst>
              <a:ext uri="{FF2B5EF4-FFF2-40B4-BE49-F238E27FC236}">
                <a16:creationId xmlns:a16="http://schemas.microsoft.com/office/drawing/2014/main" id="{191C1EEF-8021-AE4A-800B-5ED54E420B4B}"/>
              </a:ext>
            </a:extLst>
          </p:cNvPr>
          <p:cNvSpPr>
            <a:spLocks noGrp="1"/>
          </p:cNvSpPr>
          <p:nvPr>
            <p:ph type="pic" sz="quarter" idx="20" hasCustomPrompt="1"/>
          </p:nvPr>
        </p:nvSpPr>
        <p:spPr>
          <a:xfrm>
            <a:off x="8635190" y="151616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7" name="Picture Placeholder 16">
            <a:extLst>
              <a:ext uri="{FF2B5EF4-FFF2-40B4-BE49-F238E27FC236}">
                <a16:creationId xmlns:a16="http://schemas.microsoft.com/office/drawing/2014/main" id="{E8DD6A1F-49A4-6042-AD9F-67FE95EDCAED}"/>
              </a:ext>
            </a:extLst>
          </p:cNvPr>
          <p:cNvSpPr>
            <a:spLocks noGrp="1"/>
          </p:cNvSpPr>
          <p:nvPr>
            <p:ph type="pic" sz="quarter" idx="21" hasCustomPrompt="1"/>
          </p:nvPr>
        </p:nvSpPr>
        <p:spPr>
          <a:xfrm>
            <a:off x="9619586" y="151616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8" name="Picture Placeholder 16">
            <a:extLst>
              <a:ext uri="{FF2B5EF4-FFF2-40B4-BE49-F238E27FC236}">
                <a16:creationId xmlns:a16="http://schemas.microsoft.com/office/drawing/2014/main" id="{E376B502-A534-FA43-A4E8-E0AA84D92831}"/>
              </a:ext>
            </a:extLst>
          </p:cNvPr>
          <p:cNvSpPr>
            <a:spLocks noGrp="1"/>
          </p:cNvSpPr>
          <p:nvPr>
            <p:ph type="pic" sz="quarter" idx="22" hasCustomPrompt="1"/>
          </p:nvPr>
        </p:nvSpPr>
        <p:spPr>
          <a:xfrm>
            <a:off x="10603978" y="1516169"/>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9" name="Picture Placeholder 16">
            <a:extLst>
              <a:ext uri="{FF2B5EF4-FFF2-40B4-BE49-F238E27FC236}">
                <a16:creationId xmlns:a16="http://schemas.microsoft.com/office/drawing/2014/main" id="{C8C22098-E91E-8643-9CBC-FB3F9CFFB7D3}"/>
              </a:ext>
            </a:extLst>
          </p:cNvPr>
          <p:cNvSpPr>
            <a:spLocks noGrp="1"/>
          </p:cNvSpPr>
          <p:nvPr>
            <p:ph type="pic" sz="quarter" idx="29" hasCustomPrompt="1"/>
          </p:nvPr>
        </p:nvSpPr>
        <p:spPr>
          <a:xfrm>
            <a:off x="6666398" y="2536126"/>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0" name="Picture Placeholder 16">
            <a:extLst>
              <a:ext uri="{FF2B5EF4-FFF2-40B4-BE49-F238E27FC236}">
                <a16:creationId xmlns:a16="http://schemas.microsoft.com/office/drawing/2014/main" id="{C2347EED-E1BC-644E-A817-34B622397F6A}"/>
              </a:ext>
            </a:extLst>
          </p:cNvPr>
          <p:cNvSpPr>
            <a:spLocks noGrp="1"/>
          </p:cNvSpPr>
          <p:nvPr>
            <p:ph type="pic" sz="quarter" idx="30" hasCustomPrompt="1"/>
          </p:nvPr>
        </p:nvSpPr>
        <p:spPr>
          <a:xfrm>
            <a:off x="7650794" y="2536126"/>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1" name="Picture Placeholder 16">
            <a:extLst>
              <a:ext uri="{FF2B5EF4-FFF2-40B4-BE49-F238E27FC236}">
                <a16:creationId xmlns:a16="http://schemas.microsoft.com/office/drawing/2014/main" id="{82A694F9-5AAA-D748-991D-4197DA4EA39C}"/>
              </a:ext>
            </a:extLst>
          </p:cNvPr>
          <p:cNvSpPr>
            <a:spLocks noGrp="1"/>
          </p:cNvSpPr>
          <p:nvPr>
            <p:ph type="pic" sz="quarter" idx="31" hasCustomPrompt="1"/>
          </p:nvPr>
        </p:nvSpPr>
        <p:spPr>
          <a:xfrm>
            <a:off x="8635190" y="2536126"/>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2" name="Picture Placeholder 16">
            <a:extLst>
              <a:ext uri="{FF2B5EF4-FFF2-40B4-BE49-F238E27FC236}">
                <a16:creationId xmlns:a16="http://schemas.microsoft.com/office/drawing/2014/main" id="{94711554-BD08-444D-8451-6EE78BBDE4D8}"/>
              </a:ext>
            </a:extLst>
          </p:cNvPr>
          <p:cNvSpPr>
            <a:spLocks noGrp="1"/>
          </p:cNvSpPr>
          <p:nvPr>
            <p:ph type="pic" sz="quarter" idx="32" hasCustomPrompt="1"/>
          </p:nvPr>
        </p:nvSpPr>
        <p:spPr>
          <a:xfrm>
            <a:off x="9619586" y="2536126"/>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3" name="Picture Placeholder 16">
            <a:extLst>
              <a:ext uri="{FF2B5EF4-FFF2-40B4-BE49-F238E27FC236}">
                <a16:creationId xmlns:a16="http://schemas.microsoft.com/office/drawing/2014/main" id="{C3126033-B705-944A-A5DA-1EB2C3E3F679}"/>
              </a:ext>
            </a:extLst>
          </p:cNvPr>
          <p:cNvSpPr>
            <a:spLocks noGrp="1"/>
          </p:cNvSpPr>
          <p:nvPr>
            <p:ph type="pic" sz="quarter" idx="33" hasCustomPrompt="1"/>
          </p:nvPr>
        </p:nvSpPr>
        <p:spPr>
          <a:xfrm>
            <a:off x="10603978" y="2536126"/>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4" name="Picture Placeholder 16">
            <a:extLst>
              <a:ext uri="{FF2B5EF4-FFF2-40B4-BE49-F238E27FC236}">
                <a16:creationId xmlns:a16="http://schemas.microsoft.com/office/drawing/2014/main" id="{A3F46B19-B6E3-D541-9FCA-9C1802A91DCB}"/>
              </a:ext>
            </a:extLst>
          </p:cNvPr>
          <p:cNvSpPr>
            <a:spLocks noGrp="1"/>
          </p:cNvSpPr>
          <p:nvPr>
            <p:ph type="pic" sz="quarter" idx="40" hasCustomPrompt="1"/>
          </p:nvPr>
        </p:nvSpPr>
        <p:spPr>
          <a:xfrm>
            <a:off x="6666398" y="3556083"/>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5" name="Picture Placeholder 16">
            <a:extLst>
              <a:ext uri="{FF2B5EF4-FFF2-40B4-BE49-F238E27FC236}">
                <a16:creationId xmlns:a16="http://schemas.microsoft.com/office/drawing/2014/main" id="{E6432A70-BA29-454B-B2AD-D9ABE19C81AC}"/>
              </a:ext>
            </a:extLst>
          </p:cNvPr>
          <p:cNvSpPr>
            <a:spLocks noGrp="1"/>
          </p:cNvSpPr>
          <p:nvPr>
            <p:ph type="pic" sz="quarter" idx="41" hasCustomPrompt="1"/>
          </p:nvPr>
        </p:nvSpPr>
        <p:spPr>
          <a:xfrm>
            <a:off x="7650794" y="3556083"/>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6" name="Picture Placeholder 16">
            <a:extLst>
              <a:ext uri="{FF2B5EF4-FFF2-40B4-BE49-F238E27FC236}">
                <a16:creationId xmlns:a16="http://schemas.microsoft.com/office/drawing/2014/main" id="{436143C8-587E-9D4B-9DB3-DC9756B746B5}"/>
              </a:ext>
            </a:extLst>
          </p:cNvPr>
          <p:cNvSpPr>
            <a:spLocks noGrp="1"/>
          </p:cNvSpPr>
          <p:nvPr>
            <p:ph type="pic" sz="quarter" idx="42" hasCustomPrompt="1"/>
          </p:nvPr>
        </p:nvSpPr>
        <p:spPr>
          <a:xfrm>
            <a:off x="8635190" y="3556083"/>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7" name="Picture Placeholder 16">
            <a:extLst>
              <a:ext uri="{FF2B5EF4-FFF2-40B4-BE49-F238E27FC236}">
                <a16:creationId xmlns:a16="http://schemas.microsoft.com/office/drawing/2014/main" id="{A2AC80A1-897A-314B-8B42-4FA72DBCBF4D}"/>
              </a:ext>
            </a:extLst>
          </p:cNvPr>
          <p:cNvSpPr>
            <a:spLocks noGrp="1"/>
          </p:cNvSpPr>
          <p:nvPr>
            <p:ph type="pic" sz="quarter" idx="43" hasCustomPrompt="1"/>
          </p:nvPr>
        </p:nvSpPr>
        <p:spPr>
          <a:xfrm>
            <a:off x="9619586" y="3556083"/>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8" name="Picture Placeholder 16">
            <a:extLst>
              <a:ext uri="{FF2B5EF4-FFF2-40B4-BE49-F238E27FC236}">
                <a16:creationId xmlns:a16="http://schemas.microsoft.com/office/drawing/2014/main" id="{C877FC34-D583-314E-B84C-8476650458BF}"/>
              </a:ext>
            </a:extLst>
          </p:cNvPr>
          <p:cNvSpPr>
            <a:spLocks noGrp="1"/>
          </p:cNvSpPr>
          <p:nvPr>
            <p:ph type="pic" sz="quarter" idx="44" hasCustomPrompt="1"/>
          </p:nvPr>
        </p:nvSpPr>
        <p:spPr>
          <a:xfrm>
            <a:off x="10603978" y="3556083"/>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9" name="Picture Placeholder 16">
            <a:extLst>
              <a:ext uri="{FF2B5EF4-FFF2-40B4-BE49-F238E27FC236}">
                <a16:creationId xmlns:a16="http://schemas.microsoft.com/office/drawing/2014/main" id="{26469909-FE37-F342-8784-A1563D110717}"/>
              </a:ext>
            </a:extLst>
          </p:cNvPr>
          <p:cNvSpPr>
            <a:spLocks noGrp="1"/>
          </p:cNvSpPr>
          <p:nvPr>
            <p:ph type="pic" sz="quarter" idx="51" hasCustomPrompt="1"/>
          </p:nvPr>
        </p:nvSpPr>
        <p:spPr>
          <a:xfrm>
            <a:off x="6666398" y="4576040"/>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0" name="Picture Placeholder 16">
            <a:extLst>
              <a:ext uri="{FF2B5EF4-FFF2-40B4-BE49-F238E27FC236}">
                <a16:creationId xmlns:a16="http://schemas.microsoft.com/office/drawing/2014/main" id="{80913763-4FE5-2C49-94DB-EE722F9434D8}"/>
              </a:ext>
            </a:extLst>
          </p:cNvPr>
          <p:cNvSpPr>
            <a:spLocks noGrp="1"/>
          </p:cNvSpPr>
          <p:nvPr>
            <p:ph type="pic" sz="quarter" idx="52" hasCustomPrompt="1"/>
          </p:nvPr>
        </p:nvSpPr>
        <p:spPr>
          <a:xfrm>
            <a:off x="7650794" y="4576040"/>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1" name="Picture Placeholder 16">
            <a:extLst>
              <a:ext uri="{FF2B5EF4-FFF2-40B4-BE49-F238E27FC236}">
                <a16:creationId xmlns:a16="http://schemas.microsoft.com/office/drawing/2014/main" id="{F78217FB-DDAD-8247-B416-049EA94E9FEE}"/>
              </a:ext>
            </a:extLst>
          </p:cNvPr>
          <p:cNvSpPr>
            <a:spLocks noGrp="1"/>
          </p:cNvSpPr>
          <p:nvPr>
            <p:ph type="pic" sz="quarter" idx="53" hasCustomPrompt="1"/>
          </p:nvPr>
        </p:nvSpPr>
        <p:spPr>
          <a:xfrm>
            <a:off x="8635190" y="4576040"/>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2" name="Picture Placeholder 16">
            <a:extLst>
              <a:ext uri="{FF2B5EF4-FFF2-40B4-BE49-F238E27FC236}">
                <a16:creationId xmlns:a16="http://schemas.microsoft.com/office/drawing/2014/main" id="{E6E6BFA5-DEC7-9645-AE45-D97F9CFC91FB}"/>
              </a:ext>
            </a:extLst>
          </p:cNvPr>
          <p:cNvSpPr>
            <a:spLocks noGrp="1"/>
          </p:cNvSpPr>
          <p:nvPr>
            <p:ph type="pic" sz="quarter" idx="54" hasCustomPrompt="1"/>
          </p:nvPr>
        </p:nvSpPr>
        <p:spPr>
          <a:xfrm>
            <a:off x="9619586" y="4576040"/>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3" name="Picture Placeholder 16">
            <a:extLst>
              <a:ext uri="{FF2B5EF4-FFF2-40B4-BE49-F238E27FC236}">
                <a16:creationId xmlns:a16="http://schemas.microsoft.com/office/drawing/2014/main" id="{16B5F4FC-D8AD-3744-A458-E84FAC27988F}"/>
              </a:ext>
            </a:extLst>
          </p:cNvPr>
          <p:cNvSpPr>
            <a:spLocks noGrp="1"/>
          </p:cNvSpPr>
          <p:nvPr>
            <p:ph type="pic" sz="quarter" idx="55" hasCustomPrompt="1"/>
          </p:nvPr>
        </p:nvSpPr>
        <p:spPr>
          <a:xfrm>
            <a:off x="10603978" y="4576040"/>
            <a:ext cx="828000" cy="828000"/>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47" name="Text Placeholder 2">
            <a:extLst>
              <a:ext uri="{FF2B5EF4-FFF2-40B4-BE49-F238E27FC236}">
                <a16:creationId xmlns:a16="http://schemas.microsoft.com/office/drawing/2014/main" id="{2F7929FA-87A0-4DE6-AE6F-FB72CB0CB83D}"/>
              </a:ext>
            </a:extLst>
          </p:cNvPr>
          <p:cNvSpPr>
            <a:spLocks noGrp="1"/>
          </p:cNvSpPr>
          <p:nvPr>
            <p:ph idx="1"/>
          </p:nvPr>
        </p:nvSpPr>
        <p:spPr>
          <a:xfrm>
            <a:off x="760022" y="1516169"/>
            <a:ext cx="5796895" cy="43431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267392046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lide_10">
    <p:bg>
      <p:bgPr>
        <a:solidFill>
          <a:srgbClr val="0057B7"/>
        </a:solidFill>
        <a:effectLst/>
      </p:bgPr>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
        <p:nvSpPr>
          <p:cNvPr id="15" name="Picture Placeholder 16">
            <a:extLst>
              <a:ext uri="{FF2B5EF4-FFF2-40B4-BE49-F238E27FC236}">
                <a16:creationId xmlns:a16="http://schemas.microsoft.com/office/drawing/2014/main" id="{2616D741-60B5-FE42-B5CF-3A8072368F02}"/>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6" name="Picture Placeholder 16">
            <a:extLst>
              <a:ext uri="{FF2B5EF4-FFF2-40B4-BE49-F238E27FC236}">
                <a16:creationId xmlns:a16="http://schemas.microsoft.com/office/drawing/2014/main" id="{693578B5-68F5-F94B-AEE5-51FAD553575F}"/>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7" name="Picture Placeholder 16">
            <a:extLst>
              <a:ext uri="{FF2B5EF4-FFF2-40B4-BE49-F238E27FC236}">
                <a16:creationId xmlns:a16="http://schemas.microsoft.com/office/drawing/2014/main" id="{8DEF9416-E540-FF4D-8E17-20F34EE02444}"/>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8" name="Picture Placeholder 16">
            <a:extLst>
              <a:ext uri="{FF2B5EF4-FFF2-40B4-BE49-F238E27FC236}">
                <a16:creationId xmlns:a16="http://schemas.microsoft.com/office/drawing/2014/main" id="{61B8CCEB-1DFA-2948-958A-9A57042509F5}"/>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9" name="Picture Placeholder 16">
            <a:extLst>
              <a:ext uri="{FF2B5EF4-FFF2-40B4-BE49-F238E27FC236}">
                <a16:creationId xmlns:a16="http://schemas.microsoft.com/office/drawing/2014/main" id="{2F63603F-62C5-8149-B93D-2912E9E4950D}"/>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0" name="Picture Placeholder 16">
            <a:extLst>
              <a:ext uri="{FF2B5EF4-FFF2-40B4-BE49-F238E27FC236}">
                <a16:creationId xmlns:a16="http://schemas.microsoft.com/office/drawing/2014/main" id="{226C040B-B388-774F-AEE6-68C98D4E3B4A}"/>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2" name="Picture Placeholder 16">
            <a:extLst>
              <a:ext uri="{FF2B5EF4-FFF2-40B4-BE49-F238E27FC236}">
                <a16:creationId xmlns:a16="http://schemas.microsoft.com/office/drawing/2014/main" id="{229FDC6F-3ECC-E544-9D94-86F82922E691}"/>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4" name="Picture Placeholder 16">
            <a:extLst>
              <a:ext uri="{FF2B5EF4-FFF2-40B4-BE49-F238E27FC236}">
                <a16:creationId xmlns:a16="http://schemas.microsoft.com/office/drawing/2014/main" id="{90330226-D49E-4F44-BAD4-25E5A317D5A0}"/>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5" name="Picture Placeholder 16">
            <a:extLst>
              <a:ext uri="{FF2B5EF4-FFF2-40B4-BE49-F238E27FC236}">
                <a16:creationId xmlns:a16="http://schemas.microsoft.com/office/drawing/2014/main" id="{1DA9631E-7E0A-1444-8BAF-CC2678FD3D50}"/>
              </a:ext>
            </a:extLst>
          </p:cNvPr>
          <p:cNvSpPr>
            <a:spLocks noGrp="1"/>
          </p:cNvSpPr>
          <p:nvPr>
            <p:ph type="pic" sz="quarter" idx="53" hasCustomPrompt="1"/>
          </p:nvPr>
        </p:nvSpPr>
        <p:spPr>
          <a:xfrm>
            <a:off x="798078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6" name="Picture Placeholder 16">
            <a:extLst>
              <a:ext uri="{FF2B5EF4-FFF2-40B4-BE49-F238E27FC236}">
                <a16:creationId xmlns:a16="http://schemas.microsoft.com/office/drawing/2014/main" id="{E6954E45-BE66-4F48-8426-4EBEE9C5A98C}"/>
              </a:ext>
            </a:extLst>
          </p:cNvPr>
          <p:cNvSpPr>
            <a:spLocks noGrp="1"/>
          </p:cNvSpPr>
          <p:nvPr>
            <p:ph type="pic" sz="quarter" idx="54" hasCustomPrompt="1"/>
          </p:nvPr>
        </p:nvSpPr>
        <p:spPr>
          <a:xfrm>
            <a:off x="888337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7" name="Picture Placeholder 16">
            <a:extLst>
              <a:ext uri="{FF2B5EF4-FFF2-40B4-BE49-F238E27FC236}">
                <a16:creationId xmlns:a16="http://schemas.microsoft.com/office/drawing/2014/main" id="{C11DB180-EA6B-6B4C-B76A-960825D32908}"/>
              </a:ext>
            </a:extLst>
          </p:cNvPr>
          <p:cNvSpPr>
            <a:spLocks noGrp="1"/>
          </p:cNvSpPr>
          <p:nvPr>
            <p:ph type="pic" sz="quarter" idx="55" hasCustomPrompt="1"/>
          </p:nvPr>
        </p:nvSpPr>
        <p:spPr>
          <a:xfrm>
            <a:off x="978597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8" name="Picture Placeholder 16">
            <a:extLst>
              <a:ext uri="{FF2B5EF4-FFF2-40B4-BE49-F238E27FC236}">
                <a16:creationId xmlns:a16="http://schemas.microsoft.com/office/drawing/2014/main" id="{643B6BB2-3583-4B4C-BA63-9ECAC38736CF}"/>
              </a:ext>
            </a:extLst>
          </p:cNvPr>
          <p:cNvSpPr>
            <a:spLocks noGrp="1"/>
          </p:cNvSpPr>
          <p:nvPr>
            <p:ph type="pic" sz="quarter" idx="56" hasCustomPrompt="1"/>
          </p:nvPr>
        </p:nvSpPr>
        <p:spPr>
          <a:xfrm>
            <a:off x="10688563"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29" name="Text Placeholder 2">
            <a:extLst>
              <a:ext uri="{FF2B5EF4-FFF2-40B4-BE49-F238E27FC236}">
                <a16:creationId xmlns:a16="http://schemas.microsoft.com/office/drawing/2014/main" id="{BAF82FA5-B4F4-4907-8053-44C5A6A0614D}"/>
              </a:ext>
            </a:extLst>
          </p:cNvPr>
          <p:cNvSpPr>
            <a:spLocks noGrp="1"/>
          </p:cNvSpPr>
          <p:nvPr>
            <p:ph idx="1"/>
          </p:nvPr>
        </p:nvSpPr>
        <p:spPr>
          <a:xfrm>
            <a:off x="760021" y="1629682"/>
            <a:ext cx="10671955" cy="30947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26622615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lide_11">
    <p:bg>
      <p:bgPr>
        <a:solidFill>
          <a:srgbClr val="0057B7"/>
        </a:solidFill>
        <a:effectLst/>
      </p:bgPr>
    </p:bg>
    <p:spTree>
      <p:nvGrpSpPr>
        <p:cNvPr id="1" name=""/>
        <p:cNvGrpSpPr/>
        <p:nvPr/>
      </p:nvGrpSpPr>
      <p:grpSpPr>
        <a:xfrm>
          <a:off x="0" y="0"/>
          <a:ext cx="0" cy="0"/>
          <a:chOff x="0" y="0"/>
          <a:chExt cx="0" cy="0"/>
        </a:xfrm>
      </p:grpSpPr>
      <p:sp>
        <p:nvSpPr>
          <p:cNvPr id="81" name="Picture Placeholder 16">
            <a:extLst>
              <a:ext uri="{FF2B5EF4-FFF2-40B4-BE49-F238E27FC236}">
                <a16:creationId xmlns:a16="http://schemas.microsoft.com/office/drawing/2014/main" id="{0BBBDA6A-F9CA-B445-A431-83FA14550B01}"/>
              </a:ext>
            </a:extLst>
          </p:cNvPr>
          <p:cNvSpPr>
            <a:spLocks noGrp="1"/>
          </p:cNvSpPr>
          <p:nvPr>
            <p:ph type="pic" sz="quarter" idx="44" hasCustomPrompt="1"/>
          </p:nvPr>
        </p:nvSpPr>
        <p:spPr>
          <a:xfrm>
            <a:off x="623393"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51" name="Picture Placeholder 16">
            <a:extLst>
              <a:ext uri="{FF2B5EF4-FFF2-40B4-BE49-F238E27FC236}">
                <a16:creationId xmlns:a16="http://schemas.microsoft.com/office/drawing/2014/main" id="{8E9B4194-6A65-4847-BF73-830223544E7A}"/>
              </a:ext>
            </a:extLst>
          </p:cNvPr>
          <p:cNvSpPr>
            <a:spLocks noGrp="1"/>
          </p:cNvSpPr>
          <p:nvPr>
            <p:ph type="pic" sz="quarter" idx="47" hasCustomPrompt="1"/>
          </p:nvPr>
        </p:nvSpPr>
        <p:spPr>
          <a:xfrm>
            <a:off x="1860086"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54" name="Picture Placeholder 16">
            <a:extLst>
              <a:ext uri="{FF2B5EF4-FFF2-40B4-BE49-F238E27FC236}">
                <a16:creationId xmlns:a16="http://schemas.microsoft.com/office/drawing/2014/main" id="{5B022467-1EBA-044F-8418-885A5EE18933}"/>
              </a:ext>
            </a:extLst>
          </p:cNvPr>
          <p:cNvSpPr>
            <a:spLocks noGrp="1"/>
          </p:cNvSpPr>
          <p:nvPr>
            <p:ph type="pic" sz="quarter" idx="50" hasCustomPrompt="1"/>
          </p:nvPr>
        </p:nvSpPr>
        <p:spPr>
          <a:xfrm>
            <a:off x="3096779"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3" name="Picture Placeholder 16">
            <a:extLst>
              <a:ext uri="{FF2B5EF4-FFF2-40B4-BE49-F238E27FC236}">
                <a16:creationId xmlns:a16="http://schemas.microsoft.com/office/drawing/2014/main" id="{0D2921CB-4CC2-2C46-AD1F-54E7F6A53076}"/>
              </a:ext>
            </a:extLst>
          </p:cNvPr>
          <p:cNvSpPr>
            <a:spLocks noGrp="1"/>
          </p:cNvSpPr>
          <p:nvPr>
            <p:ph type="pic" sz="quarter" idx="53" hasCustomPrompt="1"/>
          </p:nvPr>
        </p:nvSpPr>
        <p:spPr>
          <a:xfrm>
            <a:off x="4333472"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6" name="Picture Placeholder 16">
            <a:extLst>
              <a:ext uri="{FF2B5EF4-FFF2-40B4-BE49-F238E27FC236}">
                <a16:creationId xmlns:a16="http://schemas.microsoft.com/office/drawing/2014/main" id="{933F0EF5-5A81-A04D-9E31-C3933327C421}"/>
              </a:ext>
            </a:extLst>
          </p:cNvPr>
          <p:cNvSpPr>
            <a:spLocks noGrp="1"/>
          </p:cNvSpPr>
          <p:nvPr>
            <p:ph type="pic" sz="quarter" idx="56" hasCustomPrompt="1"/>
          </p:nvPr>
        </p:nvSpPr>
        <p:spPr>
          <a:xfrm>
            <a:off x="5570165"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89" name="Picture Placeholder 16">
            <a:extLst>
              <a:ext uri="{FF2B5EF4-FFF2-40B4-BE49-F238E27FC236}">
                <a16:creationId xmlns:a16="http://schemas.microsoft.com/office/drawing/2014/main" id="{434EE0E1-8E22-6E4B-B316-D6EEB3FA23A7}"/>
              </a:ext>
            </a:extLst>
          </p:cNvPr>
          <p:cNvSpPr>
            <a:spLocks noGrp="1"/>
          </p:cNvSpPr>
          <p:nvPr>
            <p:ph type="pic" sz="quarter" idx="59" hasCustomPrompt="1"/>
          </p:nvPr>
        </p:nvSpPr>
        <p:spPr>
          <a:xfrm>
            <a:off x="6806858"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2" name="Picture Placeholder 16">
            <a:extLst>
              <a:ext uri="{FF2B5EF4-FFF2-40B4-BE49-F238E27FC236}">
                <a16:creationId xmlns:a16="http://schemas.microsoft.com/office/drawing/2014/main" id="{040FA3A6-61D0-BD44-859E-8D12772C9FC3}"/>
              </a:ext>
            </a:extLst>
          </p:cNvPr>
          <p:cNvSpPr>
            <a:spLocks noGrp="1"/>
          </p:cNvSpPr>
          <p:nvPr>
            <p:ph type="pic" sz="quarter" idx="62" hasCustomPrompt="1"/>
          </p:nvPr>
        </p:nvSpPr>
        <p:spPr>
          <a:xfrm>
            <a:off x="8043551"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5" name="Picture Placeholder 16">
            <a:extLst>
              <a:ext uri="{FF2B5EF4-FFF2-40B4-BE49-F238E27FC236}">
                <a16:creationId xmlns:a16="http://schemas.microsoft.com/office/drawing/2014/main" id="{63187D56-AD12-EF46-A61A-E72669880C57}"/>
              </a:ext>
            </a:extLst>
          </p:cNvPr>
          <p:cNvSpPr>
            <a:spLocks noGrp="1"/>
          </p:cNvSpPr>
          <p:nvPr>
            <p:ph type="pic" sz="quarter" idx="65" hasCustomPrompt="1"/>
          </p:nvPr>
        </p:nvSpPr>
        <p:spPr>
          <a:xfrm>
            <a:off x="9280244"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98" name="Picture Placeholder 16">
            <a:extLst>
              <a:ext uri="{FF2B5EF4-FFF2-40B4-BE49-F238E27FC236}">
                <a16:creationId xmlns:a16="http://schemas.microsoft.com/office/drawing/2014/main" id="{A816898D-B23F-3A4D-8D61-9441E99543B4}"/>
              </a:ext>
            </a:extLst>
          </p:cNvPr>
          <p:cNvSpPr>
            <a:spLocks noGrp="1"/>
          </p:cNvSpPr>
          <p:nvPr>
            <p:ph type="pic" sz="quarter" idx="68" hasCustomPrompt="1"/>
          </p:nvPr>
        </p:nvSpPr>
        <p:spPr>
          <a:xfrm>
            <a:off x="10516940" y="184729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1" name="Picture Placeholder 16">
            <a:extLst>
              <a:ext uri="{FF2B5EF4-FFF2-40B4-BE49-F238E27FC236}">
                <a16:creationId xmlns:a16="http://schemas.microsoft.com/office/drawing/2014/main" id="{FAF6F544-427A-1744-9499-A6A81EAB22B6}"/>
              </a:ext>
            </a:extLst>
          </p:cNvPr>
          <p:cNvSpPr>
            <a:spLocks noGrp="1"/>
          </p:cNvSpPr>
          <p:nvPr>
            <p:ph type="pic" sz="quarter" idx="69" hasCustomPrompt="1"/>
          </p:nvPr>
        </p:nvSpPr>
        <p:spPr>
          <a:xfrm>
            <a:off x="623393"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2" name="Picture Placeholder 16">
            <a:extLst>
              <a:ext uri="{FF2B5EF4-FFF2-40B4-BE49-F238E27FC236}">
                <a16:creationId xmlns:a16="http://schemas.microsoft.com/office/drawing/2014/main" id="{5EFF54B5-EA69-8444-B674-6DF9442FF7C4}"/>
              </a:ext>
            </a:extLst>
          </p:cNvPr>
          <p:cNvSpPr>
            <a:spLocks noGrp="1"/>
          </p:cNvSpPr>
          <p:nvPr>
            <p:ph type="pic" sz="quarter" idx="70" hasCustomPrompt="1"/>
          </p:nvPr>
        </p:nvSpPr>
        <p:spPr>
          <a:xfrm>
            <a:off x="1860086"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3" name="Picture Placeholder 16">
            <a:extLst>
              <a:ext uri="{FF2B5EF4-FFF2-40B4-BE49-F238E27FC236}">
                <a16:creationId xmlns:a16="http://schemas.microsoft.com/office/drawing/2014/main" id="{ED512E68-7A4A-AB40-9B40-EC82C8C555D1}"/>
              </a:ext>
            </a:extLst>
          </p:cNvPr>
          <p:cNvSpPr>
            <a:spLocks noGrp="1"/>
          </p:cNvSpPr>
          <p:nvPr>
            <p:ph type="pic" sz="quarter" idx="71" hasCustomPrompt="1"/>
          </p:nvPr>
        </p:nvSpPr>
        <p:spPr>
          <a:xfrm>
            <a:off x="3096779"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4" name="Picture Placeholder 16">
            <a:extLst>
              <a:ext uri="{FF2B5EF4-FFF2-40B4-BE49-F238E27FC236}">
                <a16:creationId xmlns:a16="http://schemas.microsoft.com/office/drawing/2014/main" id="{D0EFFCEB-99F8-4847-B723-217E0201AF75}"/>
              </a:ext>
            </a:extLst>
          </p:cNvPr>
          <p:cNvSpPr>
            <a:spLocks noGrp="1"/>
          </p:cNvSpPr>
          <p:nvPr>
            <p:ph type="pic" sz="quarter" idx="72" hasCustomPrompt="1"/>
          </p:nvPr>
        </p:nvSpPr>
        <p:spPr>
          <a:xfrm>
            <a:off x="4333472"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5" name="Picture Placeholder 16">
            <a:extLst>
              <a:ext uri="{FF2B5EF4-FFF2-40B4-BE49-F238E27FC236}">
                <a16:creationId xmlns:a16="http://schemas.microsoft.com/office/drawing/2014/main" id="{7AC15645-6CC8-0144-AD3A-CFA54C8AD833}"/>
              </a:ext>
            </a:extLst>
          </p:cNvPr>
          <p:cNvSpPr>
            <a:spLocks noGrp="1"/>
          </p:cNvSpPr>
          <p:nvPr>
            <p:ph type="pic" sz="quarter" idx="73" hasCustomPrompt="1"/>
          </p:nvPr>
        </p:nvSpPr>
        <p:spPr>
          <a:xfrm>
            <a:off x="5570165"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6" name="Picture Placeholder 16">
            <a:extLst>
              <a:ext uri="{FF2B5EF4-FFF2-40B4-BE49-F238E27FC236}">
                <a16:creationId xmlns:a16="http://schemas.microsoft.com/office/drawing/2014/main" id="{A6A28324-AB04-B847-8ED9-89BA393E9695}"/>
              </a:ext>
            </a:extLst>
          </p:cNvPr>
          <p:cNvSpPr>
            <a:spLocks noGrp="1"/>
          </p:cNvSpPr>
          <p:nvPr>
            <p:ph type="pic" sz="quarter" idx="74" hasCustomPrompt="1"/>
          </p:nvPr>
        </p:nvSpPr>
        <p:spPr>
          <a:xfrm>
            <a:off x="6806858"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7" name="Picture Placeholder 16">
            <a:extLst>
              <a:ext uri="{FF2B5EF4-FFF2-40B4-BE49-F238E27FC236}">
                <a16:creationId xmlns:a16="http://schemas.microsoft.com/office/drawing/2014/main" id="{9DA8339A-BD52-8E44-9CE3-8BED17E0EA23}"/>
              </a:ext>
            </a:extLst>
          </p:cNvPr>
          <p:cNvSpPr>
            <a:spLocks noGrp="1"/>
          </p:cNvSpPr>
          <p:nvPr>
            <p:ph type="pic" sz="quarter" idx="75" hasCustomPrompt="1"/>
          </p:nvPr>
        </p:nvSpPr>
        <p:spPr>
          <a:xfrm>
            <a:off x="8043551"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8" name="Picture Placeholder 16">
            <a:extLst>
              <a:ext uri="{FF2B5EF4-FFF2-40B4-BE49-F238E27FC236}">
                <a16:creationId xmlns:a16="http://schemas.microsoft.com/office/drawing/2014/main" id="{9FBD4F91-73E9-3D46-960C-1413D5C847E3}"/>
              </a:ext>
            </a:extLst>
          </p:cNvPr>
          <p:cNvSpPr>
            <a:spLocks noGrp="1"/>
          </p:cNvSpPr>
          <p:nvPr>
            <p:ph type="pic" sz="quarter" idx="76" hasCustomPrompt="1"/>
          </p:nvPr>
        </p:nvSpPr>
        <p:spPr>
          <a:xfrm>
            <a:off x="9280244"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09" name="Picture Placeholder 16">
            <a:extLst>
              <a:ext uri="{FF2B5EF4-FFF2-40B4-BE49-F238E27FC236}">
                <a16:creationId xmlns:a16="http://schemas.microsoft.com/office/drawing/2014/main" id="{6490A8E3-91A8-F749-AAEA-25643057253A}"/>
              </a:ext>
            </a:extLst>
          </p:cNvPr>
          <p:cNvSpPr>
            <a:spLocks noGrp="1"/>
          </p:cNvSpPr>
          <p:nvPr>
            <p:ph type="pic" sz="quarter" idx="77" hasCustomPrompt="1"/>
          </p:nvPr>
        </p:nvSpPr>
        <p:spPr>
          <a:xfrm>
            <a:off x="10516940" y="3121856"/>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0" name="Picture Placeholder 16">
            <a:extLst>
              <a:ext uri="{FF2B5EF4-FFF2-40B4-BE49-F238E27FC236}">
                <a16:creationId xmlns:a16="http://schemas.microsoft.com/office/drawing/2014/main" id="{2B19246F-32A7-8A4D-B63E-3FB2C64FD0E1}"/>
              </a:ext>
            </a:extLst>
          </p:cNvPr>
          <p:cNvSpPr>
            <a:spLocks noGrp="1"/>
          </p:cNvSpPr>
          <p:nvPr>
            <p:ph type="pic" sz="quarter" idx="78" hasCustomPrompt="1"/>
          </p:nvPr>
        </p:nvSpPr>
        <p:spPr>
          <a:xfrm>
            <a:off x="623393"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1" name="Picture Placeholder 16">
            <a:extLst>
              <a:ext uri="{FF2B5EF4-FFF2-40B4-BE49-F238E27FC236}">
                <a16:creationId xmlns:a16="http://schemas.microsoft.com/office/drawing/2014/main" id="{D67158EB-921A-FB4B-AE48-3B76B5A90AB9}"/>
              </a:ext>
            </a:extLst>
          </p:cNvPr>
          <p:cNvSpPr>
            <a:spLocks noGrp="1"/>
          </p:cNvSpPr>
          <p:nvPr>
            <p:ph type="pic" sz="quarter" idx="79" hasCustomPrompt="1"/>
          </p:nvPr>
        </p:nvSpPr>
        <p:spPr>
          <a:xfrm>
            <a:off x="1860086"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2" name="Picture Placeholder 16">
            <a:extLst>
              <a:ext uri="{FF2B5EF4-FFF2-40B4-BE49-F238E27FC236}">
                <a16:creationId xmlns:a16="http://schemas.microsoft.com/office/drawing/2014/main" id="{CF19F17A-5CD9-304D-93EB-75C7D5EE593B}"/>
              </a:ext>
            </a:extLst>
          </p:cNvPr>
          <p:cNvSpPr>
            <a:spLocks noGrp="1"/>
          </p:cNvSpPr>
          <p:nvPr>
            <p:ph type="pic" sz="quarter" idx="80" hasCustomPrompt="1"/>
          </p:nvPr>
        </p:nvSpPr>
        <p:spPr>
          <a:xfrm>
            <a:off x="3096779"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3" name="Picture Placeholder 16">
            <a:extLst>
              <a:ext uri="{FF2B5EF4-FFF2-40B4-BE49-F238E27FC236}">
                <a16:creationId xmlns:a16="http://schemas.microsoft.com/office/drawing/2014/main" id="{5B2CB042-CCF5-F246-B392-A933AE9E7069}"/>
              </a:ext>
            </a:extLst>
          </p:cNvPr>
          <p:cNvSpPr>
            <a:spLocks noGrp="1"/>
          </p:cNvSpPr>
          <p:nvPr>
            <p:ph type="pic" sz="quarter" idx="81" hasCustomPrompt="1"/>
          </p:nvPr>
        </p:nvSpPr>
        <p:spPr>
          <a:xfrm>
            <a:off x="4333472"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4" name="Picture Placeholder 16">
            <a:extLst>
              <a:ext uri="{FF2B5EF4-FFF2-40B4-BE49-F238E27FC236}">
                <a16:creationId xmlns:a16="http://schemas.microsoft.com/office/drawing/2014/main" id="{5B65732B-777F-4F4F-94A4-08805EEA2C8A}"/>
              </a:ext>
            </a:extLst>
          </p:cNvPr>
          <p:cNvSpPr>
            <a:spLocks noGrp="1"/>
          </p:cNvSpPr>
          <p:nvPr>
            <p:ph type="pic" sz="quarter" idx="82" hasCustomPrompt="1"/>
          </p:nvPr>
        </p:nvSpPr>
        <p:spPr>
          <a:xfrm>
            <a:off x="5570165"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5" name="Picture Placeholder 16">
            <a:extLst>
              <a:ext uri="{FF2B5EF4-FFF2-40B4-BE49-F238E27FC236}">
                <a16:creationId xmlns:a16="http://schemas.microsoft.com/office/drawing/2014/main" id="{93D2E027-5E7C-C543-814B-8698CEC9056B}"/>
              </a:ext>
            </a:extLst>
          </p:cNvPr>
          <p:cNvSpPr>
            <a:spLocks noGrp="1"/>
          </p:cNvSpPr>
          <p:nvPr>
            <p:ph type="pic" sz="quarter" idx="83" hasCustomPrompt="1"/>
          </p:nvPr>
        </p:nvSpPr>
        <p:spPr>
          <a:xfrm>
            <a:off x="6806858"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6" name="Picture Placeholder 16">
            <a:extLst>
              <a:ext uri="{FF2B5EF4-FFF2-40B4-BE49-F238E27FC236}">
                <a16:creationId xmlns:a16="http://schemas.microsoft.com/office/drawing/2014/main" id="{61E3B629-0B4F-1B47-9E56-4B29E9F0AF57}"/>
              </a:ext>
            </a:extLst>
          </p:cNvPr>
          <p:cNvSpPr>
            <a:spLocks noGrp="1"/>
          </p:cNvSpPr>
          <p:nvPr>
            <p:ph type="pic" sz="quarter" idx="84" hasCustomPrompt="1"/>
          </p:nvPr>
        </p:nvSpPr>
        <p:spPr>
          <a:xfrm>
            <a:off x="8043551"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7" name="Picture Placeholder 16">
            <a:extLst>
              <a:ext uri="{FF2B5EF4-FFF2-40B4-BE49-F238E27FC236}">
                <a16:creationId xmlns:a16="http://schemas.microsoft.com/office/drawing/2014/main" id="{EBCDC197-A607-4E44-B4BD-87E1BE84C5A9}"/>
              </a:ext>
            </a:extLst>
          </p:cNvPr>
          <p:cNvSpPr>
            <a:spLocks noGrp="1"/>
          </p:cNvSpPr>
          <p:nvPr>
            <p:ph type="pic" sz="quarter" idx="85" hasCustomPrompt="1"/>
          </p:nvPr>
        </p:nvSpPr>
        <p:spPr>
          <a:xfrm>
            <a:off x="9280244"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18" name="Picture Placeholder 16">
            <a:extLst>
              <a:ext uri="{FF2B5EF4-FFF2-40B4-BE49-F238E27FC236}">
                <a16:creationId xmlns:a16="http://schemas.microsoft.com/office/drawing/2014/main" id="{54CB04A0-9C88-E34B-8E55-73723DBDAB7F}"/>
              </a:ext>
            </a:extLst>
          </p:cNvPr>
          <p:cNvSpPr>
            <a:spLocks noGrp="1"/>
          </p:cNvSpPr>
          <p:nvPr>
            <p:ph type="pic" sz="quarter" idx="86" hasCustomPrompt="1"/>
          </p:nvPr>
        </p:nvSpPr>
        <p:spPr>
          <a:xfrm>
            <a:off x="10516940" y="4396421"/>
            <a:ext cx="1051172" cy="1050277"/>
          </a:xfrm>
          <a:prstGeom prst="parallelogram">
            <a:avLst>
              <a:gd name="adj" fmla="val 7014"/>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Tree>
    <p:extLst>
      <p:ext uri="{BB962C8B-B14F-4D97-AF65-F5344CB8AC3E}">
        <p14:creationId xmlns:p14="http://schemas.microsoft.com/office/powerpoint/2010/main" val="8555096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lide_12">
    <p:bg>
      <p:bgPr>
        <a:solidFill>
          <a:srgbClr val="0057B7"/>
        </a:solidFill>
        <a:effectLst/>
      </p:bgPr>
    </p:bg>
    <p:spTree>
      <p:nvGrpSpPr>
        <p:cNvPr id="1" name=""/>
        <p:cNvGrpSpPr/>
        <p:nvPr/>
      </p:nvGrpSpPr>
      <p:grpSpPr>
        <a:xfrm>
          <a:off x="0" y="0"/>
          <a:ext cx="0" cy="0"/>
          <a:chOff x="0" y="0"/>
          <a:chExt cx="0" cy="0"/>
        </a:xfrm>
      </p:grpSpPr>
      <p:sp>
        <p:nvSpPr>
          <p:cNvPr id="33" name="Title Placeholder 1">
            <a:extLst>
              <a:ext uri="{FF2B5EF4-FFF2-40B4-BE49-F238E27FC236}">
                <a16:creationId xmlns:a16="http://schemas.microsoft.com/office/drawing/2014/main" id="{687EEA72-765E-5347-9CA1-4547E429EDF5}"/>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
        <p:nvSpPr>
          <p:cNvPr id="60" name="Text Placeholder 2">
            <a:extLst>
              <a:ext uri="{FF2B5EF4-FFF2-40B4-BE49-F238E27FC236}">
                <a16:creationId xmlns:a16="http://schemas.microsoft.com/office/drawing/2014/main" id="{10EAC6D1-9458-1845-A3ED-0070C6345DC1}"/>
              </a:ext>
            </a:extLst>
          </p:cNvPr>
          <p:cNvSpPr>
            <a:spLocks noGrp="1"/>
          </p:cNvSpPr>
          <p:nvPr>
            <p:ph type="body" sz="quarter" idx="53"/>
          </p:nvPr>
        </p:nvSpPr>
        <p:spPr>
          <a:xfrm>
            <a:off x="760022"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1" name="Text Placeholder 2">
            <a:extLst>
              <a:ext uri="{FF2B5EF4-FFF2-40B4-BE49-F238E27FC236}">
                <a16:creationId xmlns:a16="http://schemas.microsoft.com/office/drawing/2014/main" id="{E80B4724-34E9-504B-AA14-725DA22A97BD}"/>
              </a:ext>
            </a:extLst>
          </p:cNvPr>
          <p:cNvSpPr>
            <a:spLocks noGrp="1"/>
          </p:cNvSpPr>
          <p:nvPr>
            <p:ph type="body" sz="quarter" idx="54"/>
          </p:nvPr>
        </p:nvSpPr>
        <p:spPr>
          <a:xfrm>
            <a:off x="2924690"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2" name="Text Placeholder 2">
            <a:extLst>
              <a:ext uri="{FF2B5EF4-FFF2-40B4-BE49-F238E27FC236}">
                <a16:creationId xmlns:a16="http://schemas.microsoft.com/office/drawing/2014/main" id="{D25A0161-2033-8F42-A64D-AC0A2C79FA7D}"/>
              </a:ext>
            </a:extLst>
          </p:cNvPr>
          <p:cNvSpPr>
            <a:spLocks noGrp="1"/>
          </p:cNvSpPr>
          <p:nvPr>
            <p:ph type="body" sz="quarter" idx="55"/>
          </p:nvPr>
        </p:nvSpPr>
        <p:spPr>
          <a:xfrm>
            <a:off x="5089358"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3" name="Text Placeholder 2">
            <a:extLst>
              <a:ext uri="{FF2B5EF4-FFF2-40B4-BE49-F238E27FC236}">
                <a16:creationId xmlns:a16="http://schemas.microsoft.com/office/drawing/2014/main" id="{4BF822F0-4FA4-074B-A30C-CE50EFE01879}"/>
              </a:ext>
            </a:extLst>
          </p:cNvPr>
          <p:cNvSpPr>
            <a:spLocks noGrp="1"/>
          </p:cNvSpPr>
          <p:nvPr>
            <p:ph type="body" sz="quarter" idx="56"/>
          </p:nvPr>
        </p:nvSpPr>
        <p:spPr>
          <a:xfrm>
            <a:off x="7254026" y="1554697"/>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4" name="Text Placeholder 2">
            <a:extLst>
              <a:ext uri="{FF2B5EF4-FFF2-40B4-BE49-F238E27FC236}">
                <a16:creationId xmlns:a16="http://schemas.microsoft.com/office/drawing/2014/main" id="{5C7865B2-DBCE-204F-918D-383BC5D05B0D}"/>
              </a:ext>
            </a:extLst>
          </p:cNvPr>
          <p:cNvSpPr>
            <a:spLocks noGrp="1"/>
          </p:cNvSpPr>
          <p:nvPr>
            <p:ph type="body" sz="quarter" idx="57"/>
          </p:nvPr>
        </p:nvSpPr>
        <p:spPr>
          <a:xfrm>
            <a:off x="9418694" y="1554697"/>
            <a:ext cx="2014887" cy="2006598"/>
          </a:xfrm>
          <a:prstGeom prst="parallelogram">
            <a:avLst>
              <a:gd name="adj" fmla="val 6661"/>
            </a:avLst>
          </a:prstGeom>
          <a:solidFill>
            <a:srgbClr val="0057B7"/>
          </a:solidFill>
        </p:spPr>
        <p:txBody>
          <a:bodyPr lIns="100800" anchor="t"/>
          <a:lstStyle>
            <a:lvl1pPr marL="0" indent="0" algn="l">
              <a:buNone/>
              <a:defRPr sz="1100">
                <a:solidFill>
                  <a:schemeClr val="bg1"/>
                </a:solidFill>
              </a:defRPr>
            </a:lvl1pPr>
          </a:lstStyle>
          <a:p>
            <a:pPr lvl="0"/>
            <a:r>
              <a:rPr lang="en-US"/>
              <a:t>Click to edit Master text styles</a:t>
            </a:r>
          </a:p>
        </p:txBody>
      </p:sp>
      <p:sp>
        <p:nvSpPr>
          <p:cNvPr id="65" name="Text Placeholder 2">
            <a:extLst>
              <a:ext uri="{FF2B5EF4-FFF2-40B4-BE49-F238E27FC236}">
                <a16:creationId xmlns:a16="http://schemas.microsoft.com/office/drawing/2014/main" id="{07BC1654-DC6A-2D47-B300-5268B6A1D6A5}"/>
              </a:ext>
            </a:extLst>
          </p:cNvPr>
          <p:cNvSpPr>
            <a:spLocks noGrp="1"/>
          </p:cNvSpPr>
          <p:nvPr>
            <p:ph type="body" sz="quarter" idx="58"/>
          </p:nvPr>
        </p:nvSpPr>
        <p:spPr>
          <a:xfrm>
            <a:off x="1765862"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6" name="Text Placeholder 2">
            <a:extLst>
              <a:ext uri="{FF2B5EF4-FFF2-40B4-BE49-F238E27FC236}">
                <a16:creationId xmlns:a16="http://schemas.microsoft.com/office/drawing/2014/main" id="{850879FE-57B5-204E-95D4-5CFF6184CEB5}"/>
              </a:ext>
            </a:extLst>
          </p:cNvPr>
          <p:cNvSpPr>
            <a:spLocks noGrp="1"/>
          </p:cNvSpPr>
          <p:nvPr>
            <p:ph type="body" sz="quarter" idx="59"/>
          </p:nvPr>
        </p:nvSpPr>
        <p:spPr>
          <a:xfrm>
            <a:off x="3944950"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7" name="Text Placeholder 2">
            <a:extLst>
              <a:ext uri="{FF2B5EF4-FFF2-40B4-BE49-F238E27FC236}">
                <a16:creationId xmlns:a16="http://schemas.microsoft.com/office/drawing/2014/main" id="{321C1C70-0A81-4749-AB4E-37D6D5F504CB}"/>
              </a:ext>
            </a:extLst>
          </p:cNvPr>
          <p:cNvSpPr>
            <a:spLocks noGrp="1"/>
          </p:cNvSpPr>
          <p:nvPr>
            <p:ph type="body" sz="quarter" idx="60"/>
          </p:nvPr>
        </p:nvSpPr>
        <p:spPr>
          <a:xfrm>
            <a:off x="6124038"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
        <p:nvSpPr>
          <p:cNvPr id="68" name="Text Placeholder 2">
            <a:extLst>
              <a:ext uri="{FF2B5EF4-FFF2-40B4-BE49-F238E27FC236}">
                <a16:creationId xmlns:a16="http://schemas.microsoft.com/office/drawing/2014/main" id="{AFE2BACC-86C7-4D4F-9D4C-5784A5094981}"/>
              </a:ext>
            </a:extLst>
          </p:cNvPr>
          <p:cNvSpPr>
            <a:spLocks noGrp="1"/>
          </p:cNvSpPr>
          <p:nvPr>
            <p:ph type="body" sz="quarter" idx="61"/>
          </p:nvPr>
        </p:nvSpPr>
        <p:spPr>
          <a:xfrm>
            <a:off x="8303126" y="3758401"/>
            <a:ext cx="2014887" cy="2006598"/>
          </a:xfrm>
          <a:prstGeom prst="parallelogram">
            <a:avLst>
              <a:gd name="adj" fmla="val 6661"/>
            </a:avLst>
          </a:prstGeom>
          <a:solidFill>
            <a:srgbClr val="0057B7"/>
          </a:solidFill>
        </p:spPr>
        <p:txBody>
          <a:bodyPr lIns="100800" anchor="t"/>
          <a:lstStyle>
            <a:lvl1pPr marL="0" indent="0" algn="l">
              <a:buFontTx/>
              <a:buNone/>
              <a:defRPr sz="1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67044906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lide_13">
    <p:bg>
      <p:bgPr>
        <a:solidFill>
          <a:srgbClr val="0057B7"/>
        </a:solidFill>
        <a:effectLst/>
      </p:bgPr>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6E88A06E-E541-F549-AEC1-8CBC302A6A3F}"/>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LV" dirty="0"/>
          </a:p>
        </p:txBody>
      </p:sp>
      <p:sp>
        <p:nvSpPr>
          <p:cNvPr id="17" name="Picture Placeholder 7">
            <a:extLst>
              <a:ext uri="{FF2B5EF4-FFF2-40B4-BE49-F238E27FC236}">
                <a16:creationId xmlns:a16="http://schemas.microsoft.com/office/drawing/2014/main" id="{266280AE-54CA-6B4B-8EB3-5DC221B283C0}"/>
              </a:ext>
            </a:extLst>
          </p:cNvPr>
          <p:cNvSpPr>
            <a:spLocks noGrp="1"/>
          </p:cNvSpPr>
          <p:nvPr>
            <p:ph type="pic" sz="quarter" idx="12" hasCustomPrompt="1"/>
          </p:nvPr>
        </p:nvSpPr>
        <p:spPr>
          <a:xfrm>
            <a:off x="8609994" y="1510981"/>
            <a:ext cx="2578148" cy="2431362"/>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8" name="Text Placeholder 19">
            <a:extLst>
              <a:ext uri="{FF2B5EF4-FFF2-40B4-BE49-F238E27FC236}">
                <a16:creationId xmlns:a16="http://schemas.microsoft.com/office/drawing/2014/main" id="{6BF368C3-E72E-6841-9100-6780E5040379}"/>
              </a:ext>
            </a:extLst>
          </p:cNvPr>
          <p:cNvSpPr>
            <a:spLocks noGrp="1"/>
          </p:cNvSpPr>
          <p:nvPr>
            <p:ph type="body" sz="quarter" idx="24" hasCustomPrompt="1"/>
          </p:nvPr>
        </p:nvSpPr>
        <p:spPr>
          <a:xfrm>
            <a:off x="9180576" y="3508252"/>
            <a:ext cx="2251402" cy="864000"/>
          </a:xfrm>
          <a:prstGeom prst="rect">
            <a:avLst/>
          </a:prstGeom>
          <a:solidFill>
            <a:srgbClr val="0057B7"/>
          </a:solidFill>
        </p:spPr>
        <p:txBody>
          <a:bodyPr lIns="144000" tIns="108000" rIns="72000" bIns="72000" anchor="t" anchorCtr="0"/>
          <a:lstStyle>
            <a:lvl1pPr marL="0" indent="0" algn="l" defTabSz="914400" rtl="0" eaLnBrk="1" latinLnBrk="0" hangingPunct="1">
              <a:lnSpc>
                <a:spcPct val="100000"/>
              </a:lnSpc>
              <a:spcBef>
                <a:spcPct val="0"/>
              </a:spcBef>
              <a:buFontTx/>
              <a:buNone/>
              <a:defRPr lang="en-GB" sz="1100" b="1" i="0" kern="1200" dirty="0" smtClean="0">
                <a:solidFill>
                  <a:schemeClr val="bg1"/>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Phone number</a:t>
            </a:r>
            <a:br>
              <a:rPr lang="en-US" b="0" noProof="0" dirty="0"/>
            </a:br>
            <a:r>
              <a:rPr lang="en-US" b="0" noProof="0" dirty="0"/>
              <a:t>E-mail</a:t>
            </a:r>
            <a:endParaRPr lang="en-US" dirty="0"/>
          </a:p>
        </p:txBody>
      </p:sp>
      <p:sp>
        <p:nvSpPr>
          <p:cNvPr id="29" name="Picture Placeholder 16">
            <a:extLst>
              <a:ext uri="{FF2B5EF4-FFF2-40B4-BE49-F238E27FC236}">
                <a16:creationId xmlns:a16="http://schemas.microsoft.com/office/drawing/2014/main" id="{08C3468B-F757-3E4D-A02E-9767DCA7C620}"/>
              </a:ext>
            </a:extLst>
          </p:cNvPr>
          <p:cNvSpPr>
            <a:spLocks noGrp="1"/>
          </p:cNvSpPr>
          <p:nvPr>
            <p:ph type="pic" sz="quarter" idx="45" hasCustomPrompt="1"/>
          </p:nvPr>
        </p:nvSpPr>
        <p:spPr>
          <a:xfrm>
            <a:off x="76002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0" name="Picture Placeholder 16">
            <a:extLst>
              <a:ext uri="{FF2B5EF4-FFF2-40B4-BE49-F238E27FC236}">
                <a16:creationId xmlns:a16="http://schemas.microsoft.com/office/drawing/2014/main" id="{6BD72315-396F-4940-90FA-6204C599C86B}"/>
              </a:ext>
            </a:extLst>
          </p:cNvPr>
          <p:cNvSpPr>
            <a:spLocks noGrp="1"/>
          </p:cNvSpPr>
          <p:nvPr>
            <p:ph type="pic" sz="quarter" idx="46" hasCustomPrompt="1"/>
          </p:nvPr>
        </p:nvSpPr>
        <p:spPr>
          <a:xfrm>
            <a:off x="166261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1" name="Picture Placeholder 16">
            <a:extLst>
              <a:ext uri="{FF2B5EF4-FFF2-40B4-BE49-F238E27FC236}">
                <a16:creationId xmlns:a16="http://schemas.microsoft.com/office/drawing/2014/main" id="{C56AF655-C2B9-7249-AAA7-5B260918A59B}"/>
              </a:ext>
            </a:extLst>
          </p:cNvPr>
          <p:cNvSpPr>
            <a:spLocks noGrp="1"/>
          </p:cNvSpPr>
          <p:nvPr>
            <p:ph type="pic" sz="quarter" idx="47" hasCustomPrompt="1"/>
          </p:nvPr>
        </p:nvSpPr>
        <p:spPr>
          <a:xfrm>
            <a:off x="256521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2" name="Picture Placeholder 16">
            <a:extLst>
              <a:ext uri="{FF2B5EF4-FFF2-40B4-BE49-F238E27FC236}">
                <a16:creationId xmlns:a16="http://schemas.microsoft.com/office/drawing/2014/main" id="{5E025416-122A-C74C-B81D-CBA05BC8E554}"/>
              </a:ext>
            </a:extLst>
          </p:cNvPr>
          <p:cNvSpPr>
            <a:spLocks noGrp="1"/>
          </p:cNvSpPr>
          <p:nvPr>
            <p:ph type="pic" sz="quarter" idx="48" hasCustomPrompt="1"/>
          </p:nvPr>
        </p:nvSpPr>
        <p:spPr>
          <a:xfrm>
            <a:off x="346780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3" name="Picture Placeholder 16">
            <a:extLst>
              <a:ext uri="{FF2B5EF4-FFF2-40B4-BE49-F238E27FC236}">
                <a16:creationId xmlns:a16="http://schemas.microsoft.com/office/drawing/2014/main" id="{B89E24C7-8D98-5B4F-AF2B-48D196F5B2F0}"/>
              </a:ext>
            </a:extLst>
          </p:cNvPr>
          <p:cNvSpPr>
            <a:spLocks noGrp="1"/>
          </p:cNvSpPr>
          <p:nvPr>
            <p:ph type="pic" sz="quarter" idx="49" hasCustomPrompt="1"/>
          </p:nvPr>
        </p:nvSpPr>
        <p:spPr>
          <a:xfrm>
            <a:off x="437040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4" name="Picture Placeholder 16">
            <a:extLst>
              <a:ext uri="{FF2B5EF4-FFF2-40B4-BE49-F238E27FC236}">
                <a16:creationId xmlns:a16="http://schemas.microsoft.com/office/drawing/2014/main" id="{054CDE53-021A-474D-9011-A72C64062C43}"/>
              </a:ext>
            </a:extLst>
          </p:cNvPr>
          <p:cNvSpPr>
            <a:spLocks noGrp="1"/>
          </p:cNvSpPr>
          <p:nvPr>
            <p:ph type="pic" sz="quarter" idx="50" hasCustomPrompt="1"/>
          </p:nvPr>
        </p:nvSpPr>
        <p:spPr>
          <a:xfrm>
            <a:off x="527299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5" name="Picture Placeholder 16">
            <a:extLst>
              <a:ext uri="{FF2B5EF4-FFF2-40B4-BE49-F238E27FC236}">
                <a16:creationId xmlns:a16="http://schemas.microsoft.com/office/drawing/2014/main" id="{A1E4B2E1-82FD-E54C-AB4B-7D7D112FBE94}"/>
              </a:ext>
            </a:extLst>
          </p:cNvPr>
          <p:cNvSpPr>
            <a:spLocks noGrp="1"/>
          </p:cNvSpPr>
          <p:nvPr>
            <p:ph type="pic" sz="quarter" idx="51" hasCustomPrompt="1"/>
          </p:nvPr>
        </p:nvSpPr>
        <p:spPr>
          <a:xfrm>
            <a:off x="6175592"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36" name="Picture Placeholder 16">
            <a:extLst>
              <a:ext uri="{FF2B5EF4-FFF2-40B4-BE49-F238E27FC236}">
                <a16:creationId xmlns:a16="http://schemas.microsoft.com/office/drawing/2014/main" id="{616F7397-CB9B-434C-A9AC-1FC6F3D05FB4}"/>
              </a:ext>
            </a:extLst>
          </p:cNvPr>
          <p:cNvSpPr>
            <a:spLocks noGrp="1"/>
          </p:cNvSpPr>
          <p:nvPr>
            <p:ph type="pic" sz="quarter" idx="52" hasCustomPrompt="1"/>
          </p:nvPr>
        </p:nvSpPr>
        <p:spPr>
          <a:xfrm>
            <a:off x="7078187" y="4876801"/>
            <a:ext cx="743414" cy="743414"/>
          </a:xfrm>
          <a:prstGeom prst="rect">
            <a:avLst/>
          </a:prstGeom>
          <a:solidFill>
            <a:schemeClr val="bg1"/>
          </a:solidFill>
          <a:effectLst/>
        </p:spPr>
        <p:txBody>
          <a:bodyPr vert="horz" lIns="91440" tIns="45720" rIns="91440" bIns="45720" rtlCol="0" anchor="ctr">
            <a:normAutofit/>
          </a:bodyPr>
          <a:lstStyle>
            <a:lvl1pPr>
              <a:defRPr lang="en-LV" sz="1400" b="0" dirty="0">
                <a:solidFill>
                  <a:schemeClr val="tx1"/>
                </a:solidFill>
              </a:defRPr>
            </a:lvl1pPr>
          </a:lstStyle>
          <a:p>
            <a:pPr marL="0" lvl="0" indent="0" algn="ctr">
              <a:spcAft>
                <a:spcPts val="300"/>
              </a:spcAft>
              <a:buFontTx/>
              <a:buNone/>
            </a:pPr>
            <a:r>
              <a:rPr lang="en-LV" dirty="0"/>
              <a:t> </a:t>
            </a:r>
          </a:p>
        </p:txBody>
      </p:sp>
      <p:sp>
        <p:nvSpPr>
          <p:cNvPr id="14" name="Text Placeholder 2">
            <a:extLst>
              <a:ext uri="{FF2B5EF4-FFF2-40B4-BE49-F238E27FC236}">
                <a16:creationId xmlns:a16="http://schemas.microsoft.com/office/drawing/2014/main" id="{085134BF-E932-454E-8854-0BEC15FBF568}"/>
              </a:ext>
            </a:extLst>
          </p:cNvPr>
          <p:cNvSpPr>
            <a:spLocks noGrp="1"/>
          </p:cNvSpPr>
          <p:nvPr>
            <p:ph idx="1"/>
          </p:nvPr>
        </p:nvSpPr>
        <p:spPr>
          <a:xfrm>
            <a:off x="760022" y="1510981"/>
            <a:ext cx="7684732" cy="32134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92068558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lide_14">
    <p:bg>
      <p:bgPr>
        <a:solidFill>
          <a:srgbClr val="0057B7"/>
        </a:solidFill>
        <a:effectLst/>
      </p:bgPr>
    </p:bg>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8182099" y="1516169"/>
            <a:ext cx="3249880" cy="1909576"/>
          </a:xfrm>
          <a:prstGeom prst="rect">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8182099" y="3696973"/>
            <a:ext cx="3249880" cy="1909576"/>
          </a:xfrm>
          <a:prstGeom prst="rect">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7" cy="788008"/>
          </a:xfrm>
          <a:prstGeom prst="rect">
            <a:avLst/>
          </a:prstGeom>
        </p:spPr>
        <p:txBody>
          <a:bodyPr vert="horz" lIns="0" tIns="0" rIns="0" bIns="0" rtlCol="0" anchor="ctr">
            <a:noAutofit/>
          </a:bodyPr>
          <a:lstStyle/>
          <a:p>
            <a:r>
              <a:rPr lang="en-US"/>
              <a:t>Click to edit Master title style</a:t>
            </a:r>
            <a:endParaRPr lang="en-LV" dirty="0"/>
          </a:p>
        </p:txBody>
      </p:sp>
      <p:sp>
        <p:nvSpPr>
          <p:cNvPr id="7" name="Text Placeholder 2">
            <a:extLst>
              <a:ext uri="{FF2B5EF4-FFF2-40B4-BE49-F238E27FC236}">
                <a16:creationId xmlns:a16="http://schemas.microsoft.com/office/drawing/2014/main" id="{45CA2903-8925-41B4-BAE4-5F51E18B5AEC}"/>
              </a:ext>
            </a:extLst>
          </p:cNvPr>
          <p:cNvSpPr>
            <a:spLocks noGrp="1"/>
          </p:cNvSpPr>
          <p:nvPr>
            <p:ph idx="1"/>
          </p:nvPr>
        </p:nvSpPr>
        <p:spPr>
          <a:xfrm>
            <a:off x="838200" y="1516169"/>
            <a:ext cx="7235283" cy="40903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884691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lide_15">
    <p:bg>
      <p:bgPr>
        <a:solidFill>
          <a:srgbClr val="0057B7"/>
        </a:solidFill>
        <a:effectLst/>
      </p:bgPr>
    </p:bg>
    <p:spTree>
      <p:nvGrpSpPr>
        <p:cNvPr id="1" name=""/>
        <p:cNvGrpSpPr/>
        <p:nvPr/>
      </p:nvGrpSpPr>
      <p:grpSpPr>
        <a:xfrm>
          <a:off x="0" y="0"/>
          <a:ext cx="0" cy="0"/>
          <a:chOff x="0" y="0"/>
          <a:chExt cx="0" cy="0"/>
        </a:xfrm>
      </p:grpSpPr>
      <p:sp>
        <p:nvSpPr>
          <p:cNvPr id="20" name="Picture Placeholder 3">
            <a:extLst>
              <a:ext uri="{FF2B5EF4-FFF2-40B4-BE49-F238E27FC236}">
                <a16:creationId xmlns:a16="http://schemas.microsoft.com/office/drawing/2014/main" id="{B3238CF7-49F2-6145-82DF-6908861B9C2C}"/>
              </a:ext>
            </a:extLst>
          </p:cNvPr>
          <p:cNvSpPr>
            <a:spLocks noGrp="1"/>
          </p:cNvSpPr>
          <p:nvPr>
            <p:ph type="pic" sz="quarter" idx="12" hasCustomPrompt="1"/>
          </p:nvPr>
        </p:nvSpPr>
        <p:spPr>
          <a:xfrm>
            <a:off x="9524009" y="1516169"/>
            <a:ext cx="1907969" cy="1909576"/>
          </a:xfrm>
          <a:prstGeom prst="rect">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1" name="Picture Placeholder 3">
            <a:extLst>
              <a:ext uri="{FF2B5EF4-FFF2-40B4-BE49-F238E27FC236}">
                <a16:creationId xmlns:a16="http://schemas.microsoft.com/office/drawing/2014/main" id="{2E8FB678-2BB4-ED41-8621-590F15EEE651}"/>
              </a:ext>
            </a:extLst>
          </p:cNvPr>
          <p:cNvSpPr>
            <a:spLocks noGrp="1"/>
          </p:cNvSpPr>
          <p:nvPr>
            <p:ph type="pic" sz="quarter" idx="13" hasCustomPrompt="1"/>
          </p:nvPr>
        </p:nvSpPr>
        <p:spPr>
          <a:xfrm>
            <a:off x="9524009" y="3696973"/>
            <a:ext cx="1907970" cy="1909576"/>
          </a:xfrm>
          <a:prstGeom prst="rect">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
        <p:nvSpPr>
          <p:cNvPr id="8" name="Picture Placeholder 3">
            <a:extLst>
              <a:ext uri="{FF2B5EF4-FFF2-40B4-BE49-F238E27FC236}">
                <a16:creationId xmlns:a16="http://schemas.microsoft.com/office/drawing/2014/main" id="{0E4493E6-D23E-2948-85ED-2347B96A8478}"/>
              </a:ext>
            </a:extLst>
          </p:cNvPr>
          <p:cNvSpPr>
            <a:spLocks noGrp="1"/>
          </p:cNvSpPr>
          <p:nvPr>
            <p:ph type="pic" sz="quarter" idx="14" hasCustomPrompt="1"/>
          </p:nvPr>
        </p:nvSpPr>
        <p:spPr>
          <a:xfrm>
            <a:off x="7327074" y="1516169"/>
            <a:ext cx="1907969" cy="1909576"/>
          </a:xfrm>
          <a:prstGeom prst="rect">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3" name="Picture Placeholder 3">
            <a:extLst>
              <a:ext uri="{FF2B5EF4-FFF2-40B4-BE49-F238E27FC236}">
                <a16:creationId xmlns:a16="http://schemas.microsoft.com/office/drawing/2014/main" id="{20710991-FA9B-3D42-B46E-556FF8D05B21}"/>
              </a:ext>
            </a:extLst>
          </p:cNvPr>
          <p:cNvSpPr>
            <a:spLocks noGrp="1"/>
          </p:cNvSpPr>
          <p:nvPr>
            <p:ph type="pic" sz="quarter" idx="15" hasCustomPrompt="1"/>
          </p:nvPr>
        </p:nvSpPr>
        <p:spPr>
          <a:xfrm>
            <a:off x="7327074" y="3696973"/>
            <a:ext cx="1907970" cy="1909576"/>
          </a:xfrm>
          <a:prstGeom prst="rect">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1" name="Text Placeholder 2">
            <a:extLst>
              <a:ext uri="{FF2B5EF4-FFF2-40B4-BE49-F238E27FC236}">
                <a16:creationId xmlns:a16="http://schemas.microsoft.com/office/drawing/2014/main" id="{0D90941C-CDE3-46BB-BE32-DBFB7E3636EE}"/>
              </a:ext>
            </a:extLst>
          </p:cNvPr>
          <p:cNvSpPr>
            <a:spLocks noGrp="1"/>
          </p:cNvSpPr>
          <p:nvPr>
            <p:ph idx="1"/>
          </p:nvPr>
        </p:nvSpPr>
        <p:spPr>
          <a:xfrm>
            <a:off x="760021" y="1535283"/>
            <a:ext cx="6278087" cy="4071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410040467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Slide_15">
    <p:bg>
      <p:bgPr>
        <a:solidFill>
          <a:srgbClr val="0057B7"/>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5B92971F-ED25-3244-9599-E1618534DC9E}"/>
              </a:ext>
            </a:extLst>
          </p:cNvPr>
          <p:cNvSpPr>
            <a:spLocks noGrp="1"/>
          </p:cNvSpPr>
          <p:nvPr>
            <p:ph type="title"/>
          </p:nvPr>
        </p:nvSpPr>
        <p:spPr>
          <a:xfrm>
            <a:off x="760022" y="584200"/>
            <a:ext cx="10671956" cy="788008"/>
          </a:xfrm>
          <a:prstGeom prst="rect">
            <a:avLst/>
          </a:prstGeom>
        </p:spPr>
        <p:txBody>
          <a:bodyPr vert="horz" lIns="0" tIns="0" rIns="0" bIns="0" rtlCol="0" anchor="ctr">
            <a:noAutofit/>
          </a:bodyPr>
          <a:lstStyle/>
          <a:p>
            <a:r>
              <a:rPr lang="en-US"/>
              <a:t>Click to edit Master title style</a:t>
            </a:r>
            <a:endParaRPr lang="en-LV" dirty="0"/>
          </a:p>
        </p:txBody>
      </p:sp>
      <p:sp>
        <p:nvSpPr>
          <p:cNvPr id="4" name="Text Placeholder 2">
            <a:extLst>
              <a:ext uri="{FF2B5EF4-FFF2-40B4-BE49-F238E27FC236}">
                <a16:creationId xmlns:a16="http://schemas.microsoft.com/office/drawing/2014/main" id="{0D714645-9ABE-4303-B592-F6AD819E08CB}"/>
              </a:ext>
            </a:extLst>
          </p:cNvPr>
          <p:cNvSpPr>
            <a:spLocks noGrp="1"/>
          </p:cNvSpPr>
          <p:nvPr>
            <p:ph idx="1"/>
          </p:nvPr>
        </p:nvSpPr>
        <p:spPr>
          <a:xfrm>
            <a:off x="760022" y="1485204"/>
            <a:ext cx="10671956" cy="4608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270217469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lide_18">
    <p:bg>
      <p:bgPr>
        <a:solidFill>
          <a:srgbClr val="0057B7"/>
        </a:solid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8042A55-1F42-DE4F-97FA-1F45FE3FED34}"/>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p>
            <a:r>
              <a:rPr lang="en-US"/>
              <a:t>Click to edit Master title style</a:t>
            </a:r>
            <a:endParaRPr lang="en-LV" dirty="0"/>
          </a:p>
        </p:txBody>
      </p:sp>
      <p:sp>
        <p:nvSpPr>
          <p:cNvPr id="11" name="Content Placeholder 4">
            <a:extLst>
              <a:ext uri="{FF2B5EF4-FFF2-40B4-BE49-F238E27FC236}">
                <a16:creationId xmlns:a16="http://schemas.microsoft.com/office/drawing/2014/main" id="{F0610FD6-ABC2-B147-9638-718F23AA14F0}"/>
              </a:ext>
            </a:extLst>
          </p:cNvPr>
          <p:cNvSpPr>
            <a:spLocks noGrp="1"/>
          </p:cNvSpPr>
          <p:nvPr>
            <p:ph sz="half" idx="12"/>
          </p:nvPr>
        </p:nvSpPr>
        <p:spPr>
          <a:xfrm>
            <a:off x="760021" y="1516169"/>
            <a:ext cx="5213267" cy="4207737"/>
          </a:xfrm>
          <a:prstGeom prst="rect">
            <a:avLst/>
          </a:prstGeom>
        </p:spPr>
        <p:txBody>
          <a:bodyPr/>
          <a:lstStyle>
            <a:lvl1pPr marL="0" indent="0">
              <a:buFontTx/>
              <a:buNone/>
              <a:defRPr/>
            </a:lvl1pPr>
            <a:lvl2pPr>
              <a:defRPr/>
            </a:lvl2pPr>
          </a:lstStyle>
          <a:p>
            <a:pPr lvl="0"/>
            <a:r>
              <a:rPr lang="en-US"/>
              <a:t>Click to edit Master text styles</a:t>
            </a:r>
          </a:p>
        </p:txBody>
      </p:sp>
      <p:sp>
        <p:nvSpPr>
          <p:cNvPr id="12" name="Content Placeholder 4">
            <a:extLst>
              <a:ext uri="{FF2B5EF4-FFF2-40B4-BE49-F238E27FC236}">
                <a16:creationId xmlns:a16="http://schemas.microsoft.com/office/drawing/2014/main" id="{7F36300C-4FF9-FA4F-839E-D420D3F1E150}"/>
              </a:ext>
            </a:extLst>
          </p:cNvPr>
          <p:cNvSpPr>
            <a:spLocks noGrp="1"/>
          </p:cNvSpPr>
          <p:nvPr>
            <p:ph sz="half" idx="13"/>
          </p:nvPr>
        </p:nvSpPr>
        <p:spPr>
          <a:xfrm>
            <a:off x="6218712" y="1516169"/>
            <a:ext cx="5213267" cy="4207737"/>
          </a:xfrm>
          <a:prstGeom prst="rect">
            <a:avLst/>
          </a:prstGeom>
        </p:spPr>
        <p:txBody>
          <a:bodyPr/>
          <a:lstStyle>
            <a:lvl1pPr marL="0" indent="0">
              <a:buFontTx/>
              <a:buNone/>
              <a:defRPr/>
            </a:lvl1pPr>
          </a:lstStyle>
          <a:p>
            <a:pPr lvl="0"/>
            <a:r>
              <a:rPr lang="en-US"/>
              <a:t>Click to edit Master text styles</a:t>
            </a:r>
          </a:p>
        </p:txBody>
      </p:sp>
    </p:spTree>
    <p:extLst>
      <p:ext uri="{BB962C8B-B14F-4D97-AF65-F5344CB8AC3E}">
        <p14:creationId xmlns:p14="http://schemas.microsoft.com/office/powerpoint/2010/main" val="39707546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lide_20">
    <p:bg>
      <p:bgPr>
        <a:solidFill>
          <a:srgbClr val="0057B7"/>
        </a:solidFill>
        <a:effectLst/>
      </p:bgPr>
    </p:bg>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5F7217DD-7AD5-054D-98BF-CAEA8600787C}"/>
              </a:ext>
            </a:extLst>
          </p:cNvPr>
          <p:cNvSpPr>
            <a:spLocks noGrp="1"/>
          </p:cNvSpPr>
          <p:nvPr>
            <p:ph type="pic" sz="quarter" idx="12" hasCustomPrompt="1"/>
          </p:nvPr>
        </p:nvSpPr>
        <p:spPr>
          <a:xfrm>
            <a:off x="763007" y="1518275"/>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1" name="Picture Placeholder 7">
            <a:extLst>
              <a:ext uri="{FF2B5EF4-FFF2-40B4-BE49-F238E27FC236}">
                <a16:creationId xmlns:a16="http://schemas.microsoft.com/office/drawing/2014/main" id="{A7760DEE-779A-7D44-BE57-63BB2F052476}"/>
              </a:ext>
            </a:extLst>
          </p:cNvPr>
          <p:cNvSpPr>
            <a:spLocks noGrp="1"/>
          </p:cNvSpPr>
          <p:nvPr>
            <p:ph type="pic" sz="quarter" idx="17" hasCustomPrompt="1"/>
          </p:nvPr>
        </p:nvSpPr>
        <p:spPr>
          <a:xfrm>
            <a:off x="6493344" y="1518275"/>
            <a:ext cx="2770948" cy="3461384"/>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 name="Text Placeholder 2">
            <a:extLst>
              <a:ext uri="{FF2B5EF4-FFF2-40B4-BE49-F238E27FC236}">
                <a16:creationId xmlns:a16="http://schemas.microsoft.com/office/drawing/2014/main" id="{F3A7EB95-D733-4FC0-8DF5-BC6CB1ADB73D}"/>
              </a:ext>
            </a:extLst>
          </p:cNvPr>
          <p:cNvSpPr>
            <a:spLocks noGrp="1"/>
          </p:cNvSpPr>
          <p:nvPr>
            <p:ph type="body" sz="quarter" idx="24" hasCustomPrompt="1"/>
          </p:nvPr>
        </p:nvSpPr>
        <p:spPr>
          <a:xfrm>
            <a:off x="3533955" y="4581071"/>
            <a:ext cx="2412594" cy="398586"/>
          </a:xfrm>
          <a:noFill/>
        </p:spPr>
        <p:txBody>
          <a:bodyPr lIns="108000" tIns="0" rIns="108000" bIns="0">
            <a:noAutofit/>
          </a:bodyPr>
          <a:lstStyle>
            <a:lvl1pPr marL="0" indent="0">
              <a:spcBef>
                <a:spcPts val="0"/>
              </a:spcBef>
              <a:spcAft>
                <a:spcPts val="0"/>
              </a:spcAft>
              <a:buNone/>
              <a:defRPr sz="1400" b="0">
                <a:solidFill>
                  <a:schemeClr val="bg1"/>
                </a:solidFill>
              </a:defRPr>
            </a:lvl1pPr>
          </a:lstStyle>
          <a:p>
            <a:r>
              <a:rPr lang="en-US"/>
              <a:t>Email</a:t>
            </a:r>
            <a:endParaRPr lang="en-US" dirty="0"/>
          </a:p>
          <a:p>
            <a:r>
              <a:rPr lang="en-US" dirty="0"/>
              <a:t>Phone</a:t>
            </a:r>
          </a:p>
        </p:txBody>
      </p:sp>
      <p:sp>
        <p:nvSpPr>
          <p:cNvPr id="10" name="Text Placeholder 2">
            <a:extLst>
              <a:ext uri="{FF2B5EF4-FFF2-40B4-BE49-F238E27FC236}">
                <a16:creationId xmlns:a16="http://schemas.microsoft.com/office/drawing/2014/main" id="{D66F29A6-D9D6-4863-978A-6BB7DA8D8036}"/>
              </a:ext>
            </a:extLst>
          </p:cNvPr>
          <p:cNvSpPr>
            <a:spLocks noGrp="1"/>
          </p:cNvSpPr>
          <p:nvPr>
            <p:ph type="body" sz="quarter" idx="37" hasCustomPrompt="1"/>
          </p:nvPr>
        </p:nvSpPr>
        <p:spPr>
          <a:xfrm>
            <a:off x="3533955" y="4169324"/>
            <a:ext cx="2412594" cy="398585"/>
          </a:xfrm>
          <a:noFill/>
        </p:spPr>
        <p:txBody>
          <a:bodyPr lIns="108000" tIns="0" rIns="108000" bIns="0">
            <a:noAutofit/>
          </a:bodyPr>
          <a:lstStyle>
            <a:lvl1pPr marL="0" indent="0">
              <a:spcBef>
                <a:spcPts val="0"/>
              </a:spcBef>
              <a:spcAft>
                <a:spcPts val="0"/>
              </a:spcAft>
              <a:buNone/>
              <a:defRPr sz="1400" b="1">
                <a:solidFill>
                  <a:srgbClr val="F7C6A0"/>
                </a:solidFill>
              </a:defRPr>
            </a:lvl1pPr>
          </a:lstStyle>
          <a:p>
            <a:r>
              <a:rPr lang="en-US" dirty="0"/>
              <a:t>Name Surname</a:t>
            </a:r>
            <a:endParaRPr lang="et-EE" dirty="0"/>
          </a:p>
          <a:p>
            <a:r>
              <a:rPr lang="en-US"/>
              <a:t>Title</a:t>
            </a:r>
            <a:endParaRPr lang="en-US" dirty="0"/>
          </a:p>
        </p:txBody>
      </p:sp>
      <p:sp>
        <p:nvSpPr>
          <p:cNvPr id="12" name="Text Placeholder 2">
            <a:extLst>
              <a:ext uri="{FF2B5EF4-FFF2-40B4-BE49-F238E27FC236}">
                <a16:creationId xmlns:a16="http://schemas.microsoft.com/office/drawing/2014/main" id="{E707C727-A221-469D-88B0-FD7DD836DBBF}"/>
              </a:ext>
            </a:extLst>
          </p:cNvPr>
          <p:cNvSpPr>
            <a:spLocks noGrp="1"/>
          </p:cNvSpPr>
          <p:nvPr>
            <p:ph type="body" sz="quarter" idx="38" hasCustomPrompt="1"/>
          </p:nvPr>
        </p:nvSpPr>
        <p:spPr>
          <a:xfrm>
            <a:off x="9264292" y="4576980"/>
            <a:ext cx="2412594" cy="398586"/>
          </a:xfrm>
          <a:noFill/>
        </p:spPr>
        <p:txBody>
          <a:bodyPr lIns="108000" tIns="0" rIns="108000" bIns="0">
            <a:noAutofit/>
          </a:bodyPr>
          <a:lstStyle>
            <a:lvl1pPr marL="0" indent="0">
              <a:spcBef>
                <a:spcPts val="0"/>
              </a:spcBef>
              <a:spcAft>
                <a:spcPts val="0"/>
              </a:spcAft>
              <a:buNone/>
              <a:defRPr sz="1400" b="0">
                <a:solidFill>
                  <a:schemeClr val="bg1"/>
                </a:solidFill>
              </a:defRPr>
            </a:lvl1pPr>
          </a:lstStyle>
          <a:p>
            <a:r>
              <a:rPr lang="en-US"/>
              <a:t>Email</a:t>
            </a:r>
            <a:endParaRPr lang="en-US" dirty="0"/>
          </a:p>
          <a:p>
            <a:r>
              <a:rPr lang="en-US" dirty="0"/>
              <a:t>Phone</a:t>
            </a:r>
          </a:p>
        </p:txBody>
      </p:sp>
      <p:sp>
        <p:nvSpPr>
          <p:cNvPr id="13" name="Text Placeholder 2">
            <a:extLst>
              <a:ext uri="{FF2B5EF4-FFF2-40B4-BE49-F238E27FC236}">
                <a16:creationId xmlns:a16="http://schemas.microsoft.com/office/drawing/2014/main" id="{9597AD9F-7FD5-40B0-8C84-0A5DC4C0CB55}"/>
              </a:ext>
            </a:extLst>
          </p:cNvPr>
          <p:cNvSpPr>
            <a:spLocks noGrp="1"/>
          </p:cNvSpPr>
          <p:nvPr>
            <p:ph type="body" sz="quarter" idx="39" hasCustomPrompt="1"/>
          </p:nvPr>
        </p:nvSpPr>
        <p:spPr>
          <a:xfrm>
            <a:off x="9264292" y="4165232"/>
            <a:ext cx="2412594" cy="398585"/>
          </a:xfrm>
          <a:noFill/>
        </p:spPr>
        <p:txBody>
          <a:bodyPr lIns="108000" tIns="0" rIns="108000" bIns="0">
            <a:noAutofit/>
          </a:bodyPr>
          <a:lstStyle>
            <a:lvl1pPr marL="0" indent="0">
              <a:spcBef>
                <a:spcPts val="0"/>
              </a:spcBef>
              <a:spcAft>
                <a:spcPts val="0"/>
              </a:spcAft>
              <a:buNone/>
              <a:defRPr sz="1400" b="1">
                <a:solidFill>
                  <a:srgbClr val="F7C6A0"/>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239877064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lide_21">
    <p:bg>
      <p:bgPr>
        <a:solidFill>
          <a:srgbClr val="0057B7"/>
        </a:solidFill>
        <a:effectLst/>
      </p:bgPr>
    </p:bg>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1132844" y="984360"/>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7" name="Picture Placeholder 7">
            <a:extLst>
              <a:ext uri="{FF2B5EF4-FFF2-40B4-BE49-F238E27FC236}">
                <a16:creationId xmlns:a16="http://schemas.microsoft.com/office/drawing/2014/main" id="{AFF220C2-5949-6040-8675-5709059F0F9D}"/>
              </a:ext>
            </a:extLst>
          </p:cNvPr>
          <p:cNvSpPr>
            <a:spLocks noGrp="1"/>
          </p:cNvSpPr>
          <p:nvPr>
            <p:ph type="pic" sz="quarter" idx="26" hasCustomPrompt="1"/>
          </p:nvPr>
        </p:nvSpPr>
        <p:spPr>
          <a:xfrm>
            <a:off x="5199234" y="984360"/>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0" name="Picture Placeholder 7">
            <a:extLst>
              <a:ext uri="{FF2B5EF4-FFF2-40B4-BE49-F238E27FC236}">
                <a16:creationId xmlns:a16="http://schemas.microsoft.com/office/drawing/2014/main" id="{6C3762EA-DF5C-D740-BBC1-41F3EA0CA385}"/>
              </a:ext>
            </a:extLst>
          </p:cNvPr>
          <p:cNvSpPr>
            <a:spLocks noGrp="1"/>
          </p:cNvSpPr>
          <p:nvPr>
            <p:ph type="pic" sz="quarter" idx="28" hasCustomPrompt="1"/>
          </p:nvPr>
        </p:nvSpPr>
        <p:spPr>
          <a:xfrm>
            <a:off x="3620975" y="3286496"/>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2" name="Picture Placeholder 7">
            <a:extLst>
              <a:ext uri="{FF2B5EF4-FFF2-40B4-BE49-F238E27FC236}">
                <a16:creationId xmlns:a16="http://schemas.microsoft.com/office/drawing/2014/main" id="{E753EBEC-E4CD-F544-AFF3-C703A1A84FDB}"/>
              </a:ext>
            </a:extLst>
          </p:cNvPr>
          <p:cNvSpPr>
            <a:spLocks noGrp="1"/>
          </p:cNvSpPr>
          <p:nvPr>
            <p:ph type="pic" sz="quarter" idx="30" hasCustomPrompt="1"/>
          </p:nvPr>
        </p:nvSpPr>
        <p:spPr>
          <a:xfrm>
            <a:off x="7687365" y="3286496"/>
            <a:ext cx="1552098" cy="1938833"/>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0" name="Text Placeholder 2">
            <a:extLst>
              <a:ext uri="{FF2B5EF4-FFF2-40B4-BE49-F238E27FC236}">
                <a16:creationId xmlns:a16="http://schemas.microsoft.com/office/drawing/2014/main" id="{4BFB47D7-F2A9-45AF-B5B1-8A489CA27BFC}"/>
              </a:ext>
            </a:extLst>
          </p:cNvPr>
          <p:cNvSpPr>
            <a:spLocks noGrp="1"/>
          </p:cNvSpPr>
          <p:nvPr>
            <p:ph type="body" sz="quarter" idx="24" hasCustomPrompt="1"/>
          </p:nvPr>
        </p:nvSpPr>
        <p:spPr>
          <a:xfrm>
            <a:off x="2684942" y="2535973"/>
            <a:ext cx="2412594" cy="398586"/>
          </a:xfrm>
          <a:noFill/>
        </p:spPr>
        <p:txBody>
          <a:bodyPr lIns="108000" tIns="0" rIns="108000" bIns="0">
            <a:noAutofit/>
          </a:bodyPr>
          <a:lstStyle>
            <a:lvl1pPr marL="0" indent="0">
              <a:spcBef>
                <a:spcPts val="0"/>
              </a:spcBef>
              <a:spcAft>
                <a:spcPts val="0"/>
              </a:spcAft>
              <a:buNone/>
              <a:defRPr sz="1400" b="0">
                <a:solidFill>
                  <a:schemeClr val="bg1"/>
                </a:solidFill>
              </a:defRPr>
            </a:lvl1pPr>
          </a:lstStyle>
          <a:p>
            <a:r>
              <a:rPr lang="en-US"/>
              <a:t>Email</a:t>
            </a:r>
            <a:endParaRPr lang="en-US" dirty="0"/>
          </a:p>
          <a:p>
            <a:r>
              <a:rPr lang="en-US" dirty="0"/>
              <a:t>Phone</a:t>
            </a:r>
          </a:p>
        </p:txBody>
      </p:sp>
      <p:sp>
        <p:nvSpPr>
          <p:cNvPr id="11" name="Text Placeholder 2">
            <a:extLst>
              <a:ext uri="{FF2B5EF4-FFF2-40B4-BE49-F238E27FC236}">
                <a16:creationId xmlns:a16="http://schemas.microsoft.com/office/drawing/2014/main" id="{36F02ADF-0756-424E-9E6E-570EAB38EE13}"/>
              </a:ext>
            </a:extLst>
          </p:cNvPr>
          <p:cNvSpPr>
            <a:spLocks noGrp="1"/>
          </p:cNvSpPr>
          <p:nvPr>
            <p:ph type="body" sz="quarter" idx="37" hasCustomPrompt="1"/>
          </p:nvPr>
        </p:nvSpPr>
        <p:spPr>
          <a:xfrm>
            <a:off x="2684942" y="2124226"/>
            <a:ext cx="2412594" cy="398585"/>
          </a:xfrm>
          <a:noFill/>
        </p:spPr>
        <p:txBody>
          <a:bodyPr lIns="108000" tIns="0" rIns="108000" bIns="0">
            <a:noAutofit/>
          </a:bodyPr>
          <a:lstStyle>
            <a:lvl1pPr marL="0" indent="0">
              <a:spcBef>
                <a:spcPts val="0"/>
              </a:spcBef>
              <a:spcAft>
                <a:spcPts val="0"/>
              </a:spcAft>
              <a:buNone/>
              <a:defRPr sz="1400" b="1">
                <a:solidFill>
                  <a:srgbClr val="F7C6A0"/>
                </a:solidFill>
              </a:defRPr>
            </a:lvl1pPr>
          </a:lstStyle>
          <a:p>
            <a:r>
              <a:rPr lang="en-US" dirty="0"/>
              <a:t>Name Surname</a:t>
            </a:r>
            <a:endParaRPr lang="et-EE" dirty="0"/>
          </a:p>
          <a:p>
            <a:r>
              <a:rPr lang="en-US"/>
              <a:t>Title</a:t>
            </a:r>
            <a:endParaRPr lang="en-US" dirty="0"/>
          </a:p>
        </p:txBody>
      </p:sp>
      <p:sp>
        <p:nvSpPr>
          <p:cNvPr id="12" name="Text Placeholder 2">
            <a:extLst>
              <a:ext uri="{FF2B5EF4-FFF2-40B4-BE49-F238E27FC236}">
                <a16:creationId xmlns:a16="http://schemas.microsoft.com/office/drawing/2014/main" id="{69503207-A6A7-4F33-9C19-0D529CC61E1F}"/>
              </a:ext>
            </a:extLst>
          </p:cNvPr>
          <p:cNvSpPr>
            <a:spLocks noGrp="1"/>
          </p:cNvSpPr>
          <p:nvPr>
            <p:ph type="body" sz="quarter" idx="38" hasCustomPrompt="1"/>
          </p:nvPr>
        </p:nvSpPr>
        <p:spPr>
          <a:xfrm>
            <a:off x="6751332" y="2535973"/>
            <a:ext cx="2412594" cy="398586"/>
          </a:xfrm>
          <a:noFill/>
        </p:spPr>
        <p:txBody>
          <a:bodyPr lIns="108000" tIns="0" rIns="108000" bIns="0">
            <a:noAutofit/>
          </a:bodyPr>
          <a:lstStyle>
            <a:lvl1pPr marL="0" indent="0">
              <a:spcBef>
                <a:spcPts val="0"/>
              </a:spcBef>
              <a:spcAft>
                <a:spcPts val="0"/>
              </a:spcAft>
              <a:buNone/>
              <a:defRPr sz="1400" b="0">
                <a:solidFill>
                  <a:schemeClr val="bg1"/>
                </a:solidFill>
              </a:defRPr>
            </a:lvl1pPr>
          </a:lstStyle>
          <a:p>
            <a:r>
              <a:rPr lang="en-US"/>
              <a:t>Email</a:t>
            </a:r>
            <a:endParaRPr lang="en-US" dirty="0"/>
          </a:p>
          <a:p>
            <a:r>
              <a:rPr lang="en-US" dirty="0"/>
              <a:t>Phone</a:t>
            </a:r>
          </a:p>
        </p:txBody>
      </p:sp>
      <p:sp>
        <p:nvSpPr>
          <p:cNvPr id="19" name="Text Placeholder 2">
            <a:extLst>
              <a:ext uri="{FF2B5EF4-FFF2-40B4-BE49-F238E27FC236}">
                <a16:creationId xmlns:a16="http://schemas.microsoft.com/office/drawing/2014/main" id="{19531F55-C704-4454-9E72-1AB1D98C770F}"/>
              </a:ext>
            </a:extLst>
          </p:cNvPr>
          <p:cNvSpPr>
            <a:spLocks noGrp="1"/>
          </p:cNvSpPr>
          <p:nvPr>
            <p:ph type="body" sz="quarter" idx="39" hasCustomPrompt="1"/>
          </p:nvPr>
        </p:nvSpPr>
        <p:spPr>
          <a:xfrm>
            <a:off x="6751332" y="2124226"/>
            <a:ext cx="2412594" cy="398585"/>
          </a:xfrm>
          <a:noFill/>
        </p:spPr>
        <p:txBody>
          <a:bodyPr lIns="108000" tIns="0" rIns="108000" bIns="0">
            <a:noAutofit/>
          </a:bodyPr>
          <a:lstStyle>
            <a:lvl1pPr marL="0" indent="0">
              <a:spcBef>
                <a:spcPts val="0"/>
              </a:spcBef>
              <a:spcAft>
                <a:spcPts val="0"/>
              </a:spcAft>
              <a:buNone/>
              <a:defRPr sz="1400" b="1">
                <a:solidFill>
                  <a:srgbClr val="F7C6A0"/>
                </a:solidFill>
              </a:defRPr>
            </a:lvl1pPr>
          </a:lstStyle>
          <a:p>
            <a:r>
              <a:rPr lang="en-US" dirty="0"/>
              <a:t>Name Surname</a:t>
            </a:r>
            <a:endParaRPr lang="et-EE" dirty="0"/>
          </a:p>
          <a:p>
            <a:r>
              <a:rPr lang="en-US"/>
              <a:t>Title</a:t>
            </a:r>
            <a:endParaRPr lang="en-US" dirty="0"/>
          </a:p>
        </p:txBody>
      </p:sp>
      <p:sp>
        <p:nvSpPr>
          <p:cNvPr id="21" name="Text Placeholder 2">
            <a:extLst>
              <a:ext uri="{FF2B5EF4-FFF2-40B4-BE49-F238E27FC236}">
                <a16:creationId xmlns:a16="http://schemas.microsoft.com/office/drawing/2014/main" id="{570BC604-7B2D-4A75-A707-228238BBD00D}"/>
              </a:ext>
            </a:extLst>
          </p:cNvPr>
          <p:cNvSpPr>
            <a:spLocks noGrp="1"/>
          </p:cNvSpPr>
          <p:nvPr>
            <p:ph type="body" sz="quarter" idx="40" hasCustomPrompt="1"/>
          </p:nvPr>
        </p:nvSpPr>
        <p:spPr>
          <a:xfrm>
            <a:off x="5199234" y="4826743"/>
            <a:ext cx="2412594" cy="398586"/>
          </a:xfrm>
          <a:noFill/>
        </p:spPr>
        <p:txBody>
          <a:bodyPr lIns="108000" tIns="0" rIns="108000" bIns="0">
            <a:noAutofit/>
          </a:bodyPr>
          <a:lstStyle>
            <a:lvl1pPr marL="0" indent="0">
              <a:spcBef>
                <a:spcPts val="0"/>
              </a:spcBef>
              <a:spcAft>
                <a:spcPts val="0"/>
              </a:spcAft>
              <a:buNone/>
              <a:defRPr sz="1400" b="0">
                <a:solidFill>
                  <a:schemeClr val="bg1"/>
                </a:solidFill>
              </a:defRPr>
            </a:lvl1pPr>
          </a:lstStyle>
          <a:p>
            <a:r>
              <a:rPr lang="en-US"/>
              <a:t>Email</a:t>
            </a:r>
            <a:endParaRPr lang="en-US" dirty="0"/>
          </a:p>
          <a:p>
            <a:r>
              <a:rPr lang="en-US" dirty="0"/>
              <a:t>Phone</a:t>
            </a:r>
          </a:p>
        </p:txBody>
      </p:sp>
      <p:sp>
        <p:nvSpPr>
          <p:cNvPr id="23" name="Text Placeholder 2">
            <a:extLst>
              <a:ext uri="{FF2B5EF4-FFF2-40B4-BE49-F238E27FC236}">
                <a16:creationId xmlns:a16="http://schemas.microsoft.com/office/drawing/2014/main" id="{0C2C7EB3-FE75-4B7D-A5BE-D8E22E8078A8}"/>
              </a:ext>
            </a:extLst>
          </p:cNvPr>
          <p:cNvSpPr>
            <a:spLocks noGrp="1"/>
          </p:cNvSpPr>
          <p:nvPr>
            <p:ph type="body" sz="quarter" idx="41" hasCustomPrompt="1"/>
          </p:nvPr>
        </p:nvSpPr>
        <p:spPr>
          <a:xfrm>
            <a:off x="5199234" y="4414996"/>
            <a:ext cx="2412594" cy="398585"/>
          </a:xfrm>
          <a:noFill/>
        </p:spPr>
        <p:txBody>
          <a:bodyPr lIns="108000" tIns="0" rIns="108000" bIns="0">
            <a:noAutofit/>
          </a:bodyPr>
          <a:lstStyle>
            <a:lvl1pPr marL="0" indent="0">
              <a:spcBef>
                <a:spcPts val="0"/>
              </a:spcBef>
              <a:spcAft>
                <a:spcPts val="0"/>
              </a:spcAft>
              <a:buNone/>
              <a:defRPr sz="1400" b="1">
                <a:solidFill>
                  <a:srgbClr val="F7C6A0"/>
                </a:solidFill>
              </a:defRPr>
            </a:lvl1pPr>
          </a:lstStyle>
          <a:p>
            <a:r>
              <a:rPr lang="en-US" dirty="0"/>
              <a:t>Name Surname</a:t>
            </a:r>
            <a:endParaRPr lang="et-EE" dirty="0"/>
          </a:p>
          <a:p>
            <a:r>
              <a:rPr lang="en-US"/>
              <a:t>Title</a:t>
            </a:r>
            <a:endParaRPr lang="en-US" dirty="0"/>
          </a:p>
        </p:txBody>
      </p:sp>
      <p:sp>
        <p:nvSpPr>
          <p:cNvPr id="24" name="Text Placeholder 2">
            <a:extLst>
              <a:ext uri="{FF2B5EF4-FFF2-40B4-BE49-F238E27FC236}">
                <a16:creationId xmlns:a16="http://schemas.microsoft.com/office/drawing/2014/main" id="{8DB0DDE7-5824-42AD-B09F-BE9A85AE99C2}"/>
              </a:ext>
            </a:extLst>
          </p:cNvPr>
          <p:cNvSpPr>
            <a:spLocks noGrp="1"/>
          </p:cNvSpPr>
          <p:nvPr>
            <p:ph type="body" sz="quarter" idx="42" hasCustomPrompt="1"/>
          </p:nvPr>
        </p:nvSpPr>
        <p:spPr>
          <a:xfrm>
            <a:off x="9239463" y="4826743"/>
            <a:ext cx="2412594" cy="398586"/>
          </a:xfrm>
          <a:noFill/>
        </p:spPr>
        <p:txBody>
          <a:bodyPr lIns="108000" tIns="0" rIns="108000" bIns="0">
            <a:noAutofit/>
          </a:bodyPr>
          <a:lstStyle>
            <a:lvl1pPr marL="0" indent="0">
              <a:spcBef>
                <a:spcPts val="0"/>
              </a:spcBef>
              <a:spcAft>
                <a:spcPts val="0"/>
              </a:spcAft>
              <a:buNone/>
              <a:defRPr sz="1400" b="0">
                <a:solidFill>
                  <a:schemeClr val="bg1"/>
                </a:solidFill>
              </a:defRPr>
            </a:lvl1pPr>
          </a:lstStyle>
          <a:p>
            <a:r>
              <a:rPr lang="en-US"/>
              <a:t>Email</a:t>
            </a:r>
            <a:endParaRPr lang="en-US" dirty="0"/>
          </a:p>
          <a:p>
            <a:r>
              <a:rPr lang="en-US" dirty="0"/>
              <a:t>Phone</a:t>
            </a:r>
          </a:p>
        </p:txBody>
      </p:sp>
      <p:sp>
        <p:nvSpPr>
          <p:cNvPr id="25" name="Text Placeholder 2">
            <a:extLst>
              <a:ext uri="{FF2B5EF4-FFF2-40B4-BE49-F238E27FC236}">
                <a16:creationId xmlns:a16="http://schemas.microsoft.com/office/drawing/2014/main" id="{17017137-4B1A-40AD-A393-200F8CD50720}"/>
              </a:ext>
            </a:extLst>
          </p:cNvPr>
          <p:cNvSpPr>
            <a:spLocks noGrp="1"/>
          </p:cNvSpPr>
          <p:nvPr>
            <p:ph type="body" sz="quarter" idx="43" hasCustomPrompt="1"/>
          </p:nvPr>
        </p:nvSpPr>
        <p:spPr>
          <a:xfrm>
            <a:off x="9239463" y="4414996"/>
            <a:ext cx="2412594" cy="398585"/>
          </a:xfrm>
          <a:noFill/>
        </p:spPr>
        <p:txBody>
          <a:bodyPr lIns="108000" tIns="0" rIns="108000" bIns="0">
            <a:noAutofit/>
          </a:bodyPr>
          <a:lstStyle>
            <a:lvl1pPr marL="0" indent="0">
              <a:spcBef>
                <a:spcPts val="0"/>
              </a:spcBef>
              <a:spcAft>
                <a:spcPts val="0"/>
              </a:spcAft>
              <a:buNone/>
              <a:defRPr sz="1400" b="1">
                <a:solidFill>
                  <a:srgbClr val="F7C6A0"/>
                </a:solidFill>
              </a:defRPr>
            </a:lvl1pPr>
          </a:lstStyle>
          <a:p>
            <a:r>
              <a:rPr lang="en-US" dirty="0"/>
              <a:t>Name Surname</a:t>
            </a:r>
            <a:endParaRPr lang="et-EE" dirty="0"/>
          </a:p>
          <a:p>
            <a:r>
              <a:rPr lang="en-US"/>
              <a:t>Title</a:t>
            </a:r>
            <a:endParaRPr lang="en-US" dirty="0"/>
          </a:p>
        </p:txBody>
      </p:sp>
    </p:spTree>
    <p:extLst>
      <p:ext uri="{BB962C8B-B14F-4D97-AF65-F5344CB8AC3E}">
        <p14:creationId xmlns:p14="http://schemas.microsoft.com/office/powerpoint/2010/main" val="345576967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lide_22">
    <p:bg>
      <p:bgPr>
        <a:solidFill>
          <a:srgbClr val="0057B7"/>
        </a:solidFill>
        <a:effectLst/>
      </p:bgPr>
    </p:bg>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3007" y="765702"/>
            <a:ext cx="2008887" cy="2509440"/>
          </a:xfrm>
          <a:prstGeom prst="parallelogram">
            <a:avLst>
              <a:gd name="adj" fmla="val 8532"/>
            </a:avLst>
          </a:prstGeom>
          <a:solidFill>
            <a:schemeClr val="bg1"/>
          </a:solidFill>
          <a:effectLst/>
        </p:spPr>
        <p:txBody>
          <a:bodyPr anchor="ctr"/>
          <a:lstStyle>
            <a:lvl1pPr marL="0" indent="0" algn="ctr">
              <a:buFontTx/>
              <a:buNone/>
              <a:defRPr sz="16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31" name="Text Placeholder 19">
            <a:extLst>
              <a:ext uri="{FF2B5EF4-FFF2-40B4-BE49-F238E27FC236}">
                <a16:creationId xmlns:a16="http://schemas.microsoft.com/office/drawing/2014/main" id="{4FAA70F7-5103-7641-BF3A-5266571C9E9C}"/>
              </a:ext>
            </a:extLst>
          </p:cNvPr>
          <p:cNvSpPr>
            <a:spLocks noGrp="1"/>
          </p:cNvSpPr>
          <p:nvPr>
            <p:ph type="body" sz="quarter" idx="24" hasCustomPrompt="1"/>
          </p:nvPr>
        </p:nvSpPr>
        <p:spPr>
          <a:xfrm>
            <a:off x="1221887" y="2704535"/>
            <a:ext cx="2091467" cy="890196"/>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None/>
              <a:defRPr lang="en-GB" sz="105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GB" dirty="0"/>
              <a:t>Name Surname</a:t>
            </a:r>
            <a:endParaRPr lang="et-EE" dirty="0"/>
          </a:p>
          <a:p>
            <a:pPr lvl="0"/>
            <a:r>
              <a:rPr lang="et-EE" b="0" noProof="0" dirty="0" err="1"/>
              <a:t>Title</a:t>
            </a:r>
            <a:endParaRPr lang="et-EE" b="0" noProof="0" dirty="0"/>
          </a:p>
          <a:p>
            <a:pPr lvl="0"/>
            <a:r>
              <a:rPr lang="en-US" b="0" noProof="0" dirty="0"/>
              <a:t>Phone number</a:t>
            </a:r>
            <a:br>
              <a:rPr lang="en-US" b="0" noProof="0" dirty="0"/>
            </a:br>
            <a:r>
              <a:rPr lang="en-US" b="0" noProof="0" dirty="0"/>
              <a:t>E-mail</a:t>
            </a:r>
            <a:endParaRPr lang="en-GB" dirty="0"/>
          </a:p>
        </p:txBody>
      </p:sp>
      <p:sp>
        <p:nvSpPr>
          <p:cNvPr id="3" name="Text Placeholder 2">
            <a:extLst>
              <a:ext uri="{FF2B5EF4-FFF2-40B4-BE49-F238E27FC236}">
                <a16:creationId xmlns:a16="http://schemas.microsoft.com/office/drawing/2014/main" id="{E36A42B3-5503-2D45-BC22-EA92322AF8C1}"/>
              </a:ext>
            </a:extLst>
          </p:cNvPr>
          <p:cNvSpPr>
            <a:spLocks noGrp="1"/>
          </p:cNvSpPr>
          <p:nvPr>
            <p:ph type="body" sz="quarter" idx="26"/>
          </p:nvPr>
        </p:nvSpPr>
        <p:spPr>
          <a:xfrm>
            <a:off x="763007" y="3802244"/>
            <a:ext cx="2550347" cy="2090556"/>
          </a:xfrm>
          <a:prstGeom prst="rect">
            <a:avLst/>
          </a:prstGeom>
        </p:spPr>
        <p:txBody>
          <a:bodyPr/>
          <a:lstStyle>
            <a:lvl1pPr marL="0" indent="0">
              <a:buFontTx/>
              <a:buNone/>
              <a:defRPr sz="12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9" name="Text Placeholder 2">
            <a:extLst>
              <a:ext uri="{FF2B5EF4-FFF2-40B4-BE49-F238E27FC236}">
                <a16:creationId xmlns:a16="http://schemas.microsoft.com/office/drawing/2014/main" id="{1CBEE086-205E-46E9-B438-639A92A9BFAD}"/>
              </a:ext>
            </a:extLst>
          </p:cNvPr>
          <p:cNvSpPr>
            <a:spLocks noGrp="1"/>
          </p:cNvSpPr>
          <p:nvPr>
            <p:ph idx="1"/>
          </p:nvPr>
        </p:nvSpPr>
        <p:spPr>
          <a:xfrm>
            <a:off x="3779668" y="765702"/>
            <a:ext cx="8560062" cy="51270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9455014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lide_23">
    <p:bg>
      <p:bgPr>
        <a:solidFill>
          <a:srgbClr val="0057B7"/>
        </a:solidFill>
        <a:effectLst/>
      </p:bgPr>
    </p:bg>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760020" y="1567915"/>
            <a:ext cx="1788940" cy="1962989"/>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7" name="Picture Placeholder 7">
            <a:extLst>
              <a:ext uri="{FF2B5EF4-FFF2-40B4-BE49-F238E27FC236}">
                <a16:creationId xmlns:a16="http://schemas.microsoft.com/office/drawing/2014/main" id="{8428A9A4-A150-CB47-B6B9-1B65E581D62C}"/>
              </a:ext>
            </a:extLst>
          </p:cNvPr>
          <p:cNvSpPr>
            <a:spLocks noGrp="1"/>
          </p:cNvSpPr>
          <p:nvPr>
            <p:ph type="pic" sz="quarter" idx="13" hasCustomPrompt="1"/>
          </p:nvPr>
        </p:nvSpPr>
        <p:spPr>
          <a:xfrm>
            <a:off x="760020" y="3734103"/>
            <a:ext cx="1788940" cy="1962989"/>
          </a:xfrm>
          <a:prstGeom prst="parallelogram">
            <a:avLst>
              <a:gd name="adj" fmla="val 8532"/>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11" name="Title Placeholder 1">
            <a:extLst>
              <a:ext uri="{FF2B5EF4-FFF2-40B4-BE49-F238E27FC236}">
                <a16:creationId xmlns:a16="http://schemas.microsoft.com/office/drawing/2014/main" id="{A7947E38-E3AE-DF48-A4B8-63331432DE64}"/>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p>
            <a:r>
              <a:rPr lang="en-US"/>
              <a:t>Click to edit Master title style</a:t>
            </a:r>
            <a:endParaRPr lang="en-LV" dirty="0"/>
          </a:p>
        </p:txBody>
      </p:sp>
      <p:sp>
        <p:nvSpPr>
          <p:cNvPr id="8" name="Text Placeholder 2">
            <a:extLst>
              <a:ext uri="{FF2B5EF4-FFF2-40B4-BE49-F238E27FC236}">
                <a16:creationId xmlns:a16="http://schemas.microsoft.com/office/drawing/2014/main" id="{1051B036-EA3A-4DBE-837F-8B19C44C4F13}"/>
              </a:ext>
            </a:extLst>
          </p:cNvPr>
          <p:cNvSpPr>
            <a:spLocks noGrp="1"/>
          </p:cNvSpPr>
          <p:nvPr>
            <p:ph idx="1"/>
          </p:nvPr>
        </p:nvSpPr>
        <p:spPr>
          <a:xfrm>
            <a:off x="2868930" y="1567915"/>
            <a:ext cx="8560062" cy="19629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0" name="Text Placeholder 2">
            <a:extLst>
              <a:ext uri="{FF2B5EF4-FFF2-40B4-BE49-F238E27FC236}">
                <a16:creationId xmlns:a16="http://schemas.microsoft.com/office/drawing/2014/main" id="{39263832-A463-46F3-94B0-F2626412501C}"/>
              </a:ext>
            </a:extLst>
          </p:cNvPr>
          <p:cNvSpPr>
            <a:spLocks noGrp="1"/>
          </p:cNvSpPr>
          <p:nvPr>
            <p:ph idx="14"/>
          </p:nvPr>
        </p:nvSpPr>
        <p:spPr>
          <a:xfrm>
            <a:off x="2868930" y="3749049"/>
            <a:ext cx="8560062" cy="19629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426057048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CC91BAF-7651-47F5-A3D1-57A07DB7EC32}"/>
              </a:ext>
            </a:extLst>
          </p:cNvPr>
          <p:cNvSpPr>
            <a:spLocks noGrp="1"/>
          </p:cNvSpPr>
          <p:nvPr>
            <p:ph type="pic" sz="quarter" idx="12" hasCustomPrompt="1"/>
          </p:nvPr>
        </p:nvSpPr>
        <p:spPr>
          <a:xfrm>
            <a:off x="763007" y="1080181"/>
            <a:ext cx="3312000" cy="3600000"/>
          </a:xfrm>
          <a:prstGeom prst="parallelogram">
            <a:avLst>
              <a:gd name="adj" fmla="val 8532"/>
            </a:avLst>
          </a:prstGeom>
          <a:solidFill>
            <a:schemeClr val="bg1"/>
          </a:solidFill>
          <a:effectLst/>
        </p:spPr>
        <p:txBody>
          <a:bodyPr lIns="0" tIns="0" rIns="0" bIns="0" anchor="ctr"/>
          <a:lstStyle>
            <a:lvl1pPr marL="0" indent="0" algn="ctr">
              <a:buFontTx/>
              <a:buNone/>
              <a:defRPr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5" name="Text Placeholder 2">
            <a:extLst>
              <a:ext uri="{FF2B5EF4-FFF2-40B4-BE49-F238E27FC236}">
                <a16:creationId xmlns:a16="http://schemas.microsoft.com/office/drawing/2014/main" id="{828A586B-D83E-4802-9C43-6CA9BE29C44D}"/>
              </a:ext>
            </a:extLst>
          </p:cNvPr>
          <p:cNvSpPr>
            <a:spLocks noGrp="1"/>
          </p:cNvSpPr>
          <p:nvPr>
            <p:ph type="body" sz="quarter" idx="53" hasCustomPrompt="1"/>
          </p:nvPr>
        </p:nvSpPr>
        <p:spPr>
          <a:xfrm>
            <a:off x="954000" y="4395600"/>
            <a:ext cx="3222000" cy="1576575"/>
          </a:xfrm>
          <a:prstGeom prst="parallelogram">
            <a:avLst>
              <a:gd name="adj" fmla="val 8041"/>
            </a:avLst>
          </a:prstGeom>
          <a:solidFill>
            <a:srgbClr val="F7C6A0"/>
          </a:solidFill>
        </p:spPr>
        <p:txBody>
          <a:bodyPr lIns="0" tIns="0" rIns="0" bIns="0" anchor="ctr" anchorCtr="0">
            <a:normAutofit/>
          </a:bodyPr>
          <a:lstStyle>
            <a:lvl1pPr marL="144000" indent="-144000" algn="l">
              <a:spcBef>
                <a:spcPts val="0"/>
              </a:spcBef>
              <a:spcAft>
                <a:spcPts val="0"/>
              </a:spcAft>
              <a:buClr>
                <a:srgbClr val="0057B7"/>
              </a:buClr>
              <a:buSzPct val="100000"/>
              <a:buFont typeface="Arial" panose="020B0604020202020204" pitchFamily="34" charset="0"/>
              <a:buChar char="•"/>
              <a:defRPr sz="1200">
                <a:solidFill>
                  <a:schemeClr val="tx1"/>
                </a:solidFill>
              </a:defRPr>
            </a:lvl1pPr>
          </a:lstStyle>
          <a:p>
            <a:pPr lvl="0"/>
            <a:r>
              <a:rPr lang="et-EE" dirty="0"/>
              <a:t>…</a:t>
            </a:r>
          </a:p>
          <a:p>
            <a:pPr lvl="0"/>
            <a:r>
              <a:rPr lang="et-EE" dirty="0"/>
              <a:t>…</a:t>
            </a:r>
          </a:p>
          <a:p>
            <a:pPr lvl="0"/>
            <a:r>
              <a:rPr lang="et-EE" dirty="0"/>
              <a:t>…</a:t>
            </a:r>
            <a:r>
              <a:rPr lang="en-GB" dirty="0"/>
              <a:t>Click to edit</a:t>
            </a:r>
            <a:endParaRPr lang="en-EE" dirty="0"/>
          </a:p>
        </p:txBody>
      </p:sp>
      <p:sp>
        <p:nvSpPr>
          <p:cNvPr id="10" name="Text Placeholder 9">
            <a:extLst>
              <a:ext uri="{FF2B5EF4-FFF2-40B4-BE49-F238E27FC236}">
                <a16:creationId xmlns:a16="http://schemas.microsoft.com/office/drawing/2014/main" id="{551474A2-9F15-415F-9C2F-6C01164FD475}"/>
              </a:ext>
            </a:extLst>
          </p:cNvPr>
          <p:cNvSpPr>
            <a:spLocks noGrp="1"/>
          </p:cNvSpPr>
          <p:nvPr>
            <p:ph type="body" sz="quarter" idx="55" hasCustomPrompt="1"/>
          </p:nvPr>
        </p:nvSpPr>
        <p:spPr>
          <a:xfrm>
            <a:off x="4472676" y="1428168"/>
            <a:ext cx="7259637"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8" name="Text Placeholder 7">
            <a:extLst>
              <a:ext uri="{FF2B5EF4-FFF2-40B4-BE49-F238E27FC236}">
                <a16:creationId xmlns:a16="http://schemas.microsoft.com/office/drawing/2014/main" id="{E4F29E28-EB26-4667-A2C9-2B14B9D17AAF}"/>
              </a:ext>
            </a:extLst>
          </p:cNvPr>
          <p:cNvSpPr>
            <a:spLocks noGrp="1"/>
          </p:cNvSpPr>
          <p:nvPr>
            <p:ph type="body" sz="quarter" idx="57"/>
          </p:nvPr>
        </p:nvSpPr>
        <p:spPr>
          <a:xfrm>
            <a:off x="4471988" y="2228850"/>
            <a:ext cx="7259637" cy="3854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13" name="Text Placeholder 9">
            <a:extLst>
              <a:ext uri="{FF2B5EF4-FFF2-40B4-BE49-F238E27FC236}">
                <a16:creationId xmlns:a16="http://schemas.microsoft.com/office/drawing/2014/main" id="{11BABD50-C513-4598-9062-DAFD20015E55}"/>
              </a:ext>
            </a:extLst>
          </p:cNvPr>
          <p:cNvSpPr>
            <a:spLocks noGrp="1"/>
          </p:cNvSpPr>
          <p:nvPr>
            <p:ph type="body" sz="quarter" idx="58" hasCustomPrompt="1"/>
          </p:nvPr>
        </p:nvSpPr>
        <p:spPr>
          <a:xfrm>
            <a:off x="4471987" y="1104900"/>
            <a:ext cx="7259637" cy="295275"/>
          </a:xfrm>
        </p:spPr>
        <p:txBody>
          <a:bodyPr lIns="90000" tIns="0" rIns="0" bIns="0" anchor="ctr">
            <a:noAutofit/>
          </a:bodyPr>
          <a:lstStyle>
            <a:lvl1pPr marL="0" indent="0">
              <a:spcAft>
                <a:spcPts val="0"/>
              </a:spcAft>
              <a:buNone/>
              <a:defRPr sz="2200" b="1" spc="30" baseline="0">
                <a:solidFill>
                  <a:schemeClr val="bg1"/>
                </a:solidFill>
              </a:defRPr>
            </a:lvl1pPr>
          </a:lstStyle>
          <a:p>
            <a:pPr lvl="0"/>
            <a:r>
              <a:rPr lang="en-US" noProof="0" dirty="0"/>
              <a:t>Name Surname</a:t>
            </a:r>
          </a:p>
        </p:txBody>
      </p:sp>
      <p:sp>
        <p:nvSpPr>
          <p:cNvPr id="9" name="Text Placeholder 9">
            <a:extLst>
              <a:ext uri="{FF2B5EF4-FFF2-40B4-BE49-F238E27FC236}">
                <a16:creationId xmlns:a16="http://schemas.microsoft.com/office/drawing/2014/main" id="{82F37389-A7D4-4404-A78F-0B372BE2C40C}"/>
              </a:ext>
            </a:extLst>
          </p:cNvPr>
          <p:cNvSpPr>
            <a:spLocks noGrp="1"/>
          </p:cNvSpPr>
          <p:nvPr>
            <p:ph type="body" sz="quarter" idx="59" hasCustomPrompt="1"/>
          </p:nvPr>
        </p:nvSpPr>
        <p:spPr>
          <a:xfrm>
            <a:off x="4471987" y="1757944"/>
            <a:ext cx="7259637" cy="295275"/>
          </a:xfrm>
        </p:spPr>
        <p:txBody>
          <a:bodyPr tIns="0" rIns="0" bIns="0" anchor="ctr">
            <a:normAutofit/>
          </a:bodyPr>
          <a:lstStyle>
            <a:lvl1pPr marL="0" indent="0">
              <a:lnSpc>
                <a:spcPct val="100000"/>
              </a:lnSpc>
              <a:spcAft>
                <a:spcPts val="0"/>
              </a:spcAft>
              <a:buNone/>
              <a:defRPr sz="1400" b="0" spc="30" baseline="0"/>
            </a:lvl1pPr>
          </a:lstStyle>
          <a:p>
            <a:pPr marL="0" marR="0" lvl="0" indent="0" algn="l" defTabSz="914400" rtl="0" eaLnBrk="1" fontAlgn="auto" latinLnBrk="0" hangingPunct="1">
              <a:lnSpc>
                <a:spcPct val="100000"/>
              </a:lnSpc>
              <a:spcBef>
                <a:spcPts val="0"/>
              </a:spcBef>
              <a:spcAft>
                <a:spcPts val="0"/>
              </a:spcAft>
              <a:buClr>
                <a:schemeClr val="bg1"/>
              </a:buClr>
              <a:buSzPct val="85000"/>
              <a:buFont typeface="Arial" panose="020B0604020202020204" pitchFamily="34" charset="0"/>
              <a:buNone/>
              <a:tabLst/>
              <a:defRPr/>
            </a:pPr>
            <a:r>
              <a:rPr lang="en-US" noProof="0" dirty="0"/>
              <a:t>+372 665 1888 / </a:t>
            </a:r>
            <a:r>
              <a:rPr lang="en-US" noProof="0" dirty="0" err="1"/>
              <a:t>name.surname@cobalt.legal</a:t>
            </a:r>
            <a:endParaRPr lang="en-US" noProof="0" dirty="0"/>
          </a:p>
        </p:txBody>
      </p:sp>
    </p:spTree>
    <p:extLst>
      <p:ext uri="{BB962C8B-B14F-4D97-AF65-F5344CB8AC3E}">
        <p14:creationId xmlns:p14="http://schemas.microsoft.com/office/powerpoint/2010/main" val="6631523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lide_19">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6CC0D3-8CA0-CA49-9098-57B035813F89}"/>
              </a:ext>
            </a:extLst>
          </p:cNvPr>
          <p:cNvSpPr>
            <a:spLocks noGrp="1"/>
          </p:cNvSpPr>
          <p:nvPr>
            <p:ph type="subTitle" idx="1" hasCustomPrompt="1"/>
          </p:nvPr>
        </p:nvSpPr>
        <p:spPr>
          <a:xfrm>
            <a:off x="4451177" y="2134490"/>
            <a:ext cx="6977776" cy="1756375"/>
          </a:xfrm>
          <a:prstGeom prst="rect">
            <a:avLst/>
          </a:prstGeom>
        </p:spPr>
        <p:txBody>
          <a:bodyPr/>
          <a:lstStyle>
            <a:lvl1pPr marL="0" indent="0" algn="just">
              <a:lnSpc>
                <a:spcPct val="100000"/>
              </a:lnSpc>
              <a:spcBef>
                <a:spcPts val="600"/>
              </a:spcBef>
              <a:buNone/>
              <a:defRPr sz="1400" spc="6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noProof="0" dirty="0"/>
              <a:t>Text</a:t>
            </a:r>
            <a:endParaRPr lang="la-Latn" noProof="0" dirty="0"/>
          </a:p>
        </p:txBody>
      </p:sp>
      <p:sp>
        <p:nvSpPr>
          <p:cNvPr id="11" name="Picture Placeholder 7">
            <a:extLst>
              <a:ext uri="{FF2B5EF4-FFF2-40B4-BE49-F238E27FC236}">
                <a16:creationId xmlns:a16="http://schemas.microsoft.com/office/drawing/2014/main" id="{709D3EC8-B3C6-446A-8263-56830DE895B5}"/>
              </a:ext>
            </a:extLst>
          </p:cNvPr>
          <p:cNvSpPr>
            <a:spLocks noGrp="1"/>
          </p:cNvSpPr>
          <p:nvPr>
            <p:ph type="pic" sz="quarter" idx="12" hasCustomPrompt="1"/>
          </p:nvPr>
        </p:nvSpPr>
        <p:spPr>
          <a:xfrm>
            <a:off x="763007" y="1080000"/>
            <a:ext cx="3348000" cy="4176000"/>
          </a:xfrm>
          <a:prstGeom prst="parallelogram">
            <a:avLst>
              <a:gd name="adj" fmla="val 8532"/>
            </a:avLst>
          </a:prstGeom>
          <a:solidFill>
            <a:schemeClr val="bg1"/>
          </a:solidFill>
          <a:effectLst/>
        </p:spPr>
        <p:txBody>
          <a:bodyPr vert="horz" lIns="0" tIns="0" rIns="0" bIns="0" rtlCol="0" anchor="ctr">
            <a:normAutofit/>
          </a:bodyPr>
          <a:lstStyle>
            <a:lvl1pPr>
              <a:defRPr lang="en-EE" sz="1400" b="0" dirty="0"/>
            </a:lvl1pPr>
          </a:lstStyle>
          <a:p>
            <a:pPr marL="0" lvl="0" indent="0" algn="ctr">
              <a:buFontTx/>
              <a:buNone/>
            </a:pPr>
            <a:r>
              <a:rPr lang="en-EE" dirty="0"/>
              <a:t>Drag and drop</a:t>
            </a:r>
          </a:p>
        </p:txBody>
      </p:sp>
      <p:sp>
        <p:nvSpPr>
          <p:cNvPr id="9" name="Text Placeholder 9">
            <a:extLst>
              <a:ext uri="{FF2B5EF4-FFF2-40B4-BE49-F238E27FC236}">
                <a16:creationId xmlns:a16="http://schemas.microsoft.com/office/drawing/2014/main" id="{D668D2D0-CE25-474A-A65E-A61C8549DE78}"/>
              </a:ext>
            </a:extLst>
          </p:cNvPr>
          <p:cNvSpPr>
            <a:spLocks noGrp="1"/>
          </p:cNvSpPr>
          <p:nvPr>
            <p:ph type="body" sz="quarter" idx="58" hasCustomPrompt="1"/>
          </p:nvPr>
        </p:nvSpPr>
        <p:spPr>
          <a:xfrm>
            <a:off x="4471988" y="1104900"/>
            <a:ext cx="6977776" cy="295275"/>
          </a:xfrm>
        </p:spPr>
        <p:txBody>
          <a:bodyPr lIns="90000" tIns="0" rIns="0" bIns="0" anchor="ctr">
            <a:noAutofit/>
          </a:bodyPr>
          <a:lstStyle>
            <a:lvl1pPr marL="0" indent="0">
              <a:spcAft>
                <a:spcPts val="0"/>
              </a:spcAft>
              <a:buNone/>
              <a:defRPr sz="2200" b="1" spc="30" baseline="0">
                <a:solidFill>
                  <a:schemeClr val="bg1"/>
                </a:solidFill>
              </a:defRPr>
            </a:lvl1pPr>
          </a:lstStyle>
          <a:p>
            <a:pPr lvl="0"/>
            <a:r>
              <a:rPr lang="en-US" noProof="0" dirty="0"/>
              <a:t>Name Surname</a:t>
            </a:r>
          </a:p>
        </p:txBody>
      </p:sp>
      <p:sp>
        <p:nvSpPr>
          <p:cNvPr id="10" name="Text Placeholder 9">
            <a:extLst>
              <a:ext uri="{FF2B5EF4-FFF2-40B4-BE49-F238E27FC236}">
                <a16:creationId xmlns:a16="http://schemas.microsoft.com/office/drawing/2014/main" id="{848351CF-FE1C-4917-B534-E4E74EBD5BF9}"/>
              </a:ext>
            </a:extLst>
          </p:cNvPr>
          <p:cNvSpPr>
            <a:spLocks noGrp="1"/>
          </p:cNvSpPr>
          <p:nvPr>
            <p:ph type="body" sz="quarter" idx="55" hasCustomPrompt="1"/>
          </p:nvPr>
        </p:nvSpPr>
        <p:spPr>
          <a:xfrm>
            <a:off x="4472677" y="1428168"/>
            <a:ext cx="6977776" cy="295275"/>
          </a:xfrm>
        </p:spPr>
        <p:txBody>
          <a:bodyPr tIns="0" rIns="0" bIns="0" anchor="ctr"/>
          <a:lstStyle>
            <a:lvl1pPr marL="0" indent="0">
              <a:lnSpc>
                <a:spcPct val="100000"/>
              </a:lnSpc>
              <a:spcAft>
                <a:spcPts val="0"/>
              </a:spcAft>
              <a:buNone/>
              <a:defRPr sz="1800" b="1" spc="30" baseline="0"/>
            </a:lvl1pPr>
          </a:lstStyle>
          <a:p>
            <a:pPr lvl="0"/>
            <a:r>
              <a:rPr lang="en-US" noProof="0" dirty="0"/>
              <a:t>Partner/</a:t>
            </a:r>
            <a:r>
              <a:rPr lang="en-US" sz="1800" b="1" noProof="0" dirty="0"/>
              <a:t> /Specialist Counsel/Senior Associate</a:t>
            </a:r>
            <a:endParaRPr lang="en-US" noProof="0" dirty="0"/>
          </a:p>
        </p:txBody>
      </p:sp>
      <p:sp>
        <p:nvSpPr>
          <p:cNvPr id="7" name="Text Placeholder 9">
            <a:extLst>
              <a:ext uri="{FF2B5EF4-FFF2-40B4-BE49-F238E27FC236}">
                <a16:creationId xmlns:a16="http://schemas.microsoft.com/office/drawing/2014/main" id="{5BF894D3-47A9-416C-8F4C-1E239880BDB9}"/>
              </a:ext>
            </a:extLst>
          </p:cNvPr>
          <p:cNvSpPr>
            <a:spLocks noGrp="1"/>
          </p:cNvSpPr>
          <p:nvPr>
            <p:ph type="body" sz="quarter" idx="60" hasCustomPrompt="1"/>
          </p:nvPr>
        </p:nvSpPr>
        <p:spPr>
          <a:xfrm>
            <a:off x="4471988" y="1751436"/>
            <a:ext cx="6977776" cy="295275"/>
          </a:xfrm>
        </p:spPr>
        <p:txBody>
          <a:bodyPr tIns="0" rIns="0" bIns="0" anchor="ctr">
            <a:normAutofit/>
          </a:bodyPr>
          <a:lstStyle>
            <a:lvl1pPr marL="0" indent="0">
              <a:lnSpc>
                <a:spcPct val="100000"/>
              </a:lnSpc>
              <a:spcAft>
                <a:spcPts val="0"/>
              </a:spcAft>
              <a:buNone/>
              <a:defRPr sz="1400" b="0" spc="30" baseline="0"/>
            </a:lvl1pPr>
          </a:lstStyle>
          <a:p>
            <a:pPr lvl="0"/>
            <a:r>
              <a:rPr lang="en-US" noProof="0" dirty="0"/>
              <a:t>+372 665 1888 / </a:t>
            </a:r>
            <a:r>
              <a:rPr lang="en-US" noProof="0" dirty="0" err="1"/>
              <a:t>name.surname@cobalt.legal</a:t>
            </a:r>
            <a:endParaRPr lang="en-US" noProof="0" dirty="0"/>
          </a:p>
        </p:txBody>
      </p:sp>
      <p:sp>
        <p:nvSpPr>
          <p:cNvPr id="8" name="Freeform 10">
            <a:extLst>
              <a:ext uri="{FF2B5EF4-FFF2-40B4-BE49-F238E27FC236}">
                <a16:creationId xmlns:a16="http://schemas.microsoft.com/office/drawing/2014/main" id="{136048E9-CC32-4849-A77A-1FB2756580C8}"/>
              </a:ext>
            </a:extLst>
          </p:cNvPr>
          <p:cNvSpPr/>
          <p:nvPr userDrawn="1"/>
        </p:nvSpPr>
        <p:spPr>
          <a:xfrm>
            <a:off x="4348065" y="3983569"/>
            <a:ext cx="7080888" cy="1358073"/>
          </a:xfrm>
          <a:custGeom>
            <a:avLst/>
            <a:gdLst>
              <a:gd name="connsiteX0" fmla="*/ 97279 w 6754372"/>
              <a:gd name="connsiteY0" fmla="*/ 0 h 1358073"/>
              <a:gd name="connsiteX1" fmla="*/ 6754372 w 6754372"/>
              <a:gd name="connsiteY1" fmla="*/ 0 h 1358073"/>
              <a:gd name="connsiteX2" fmla="*/ 6754372 w 6754372"/>
              <a:gd name="connsiteY2" fmla="*/ 1358073 h 1358073"/>
              <a:gd name="connsiteX3" fmla="*/ 0 w 6754372"/>
              <a:gd name="connsiteY3" fmla="*/ 1358073 h 1358073"/>
              <a:gd name="connsiteX4" fmla="*/ 97279 w 6754372"/>
              <a:gd name="connsiteY4" fmla="*/ 0 h 1358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372" h="1358073">
                <a:moveTo>
                  <a:pt x="97279" y="0"/>
                </a:moveTo>
                <a:lnTo>
                  <a:pt x="6754372" y="0"/>
                </a:lnTo>
                <a:lnTo>
                  <a:pt x="6754372" y="1358073"/>
                </a:lnTo>
                <a:lnTo>
                  <a:pt x="0" y="1358073"/>
                </a:lnTo>
                <a:lnTo>
                  <a:pt x="97279" y="0"/>
                </a:lnTo>
                <a:close/>
              </a:path>
            </a:pathLst>
          </a:custGeom>
          <a:solidFill>
            <a:srgbClr val="F7C6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EE" dirty="0">
              <a:solidFill>
                <a:srgbClr val="0057B7"/>
              </a:solidFill>
            </a:endParaRPr>
          </a:p>
        </p:txBody>
      </p:sp>
      <p:sp>
        <p:nvSpPr>
          <p:cNvPr id="13" name="Text Placeholder 9">
            <a:extLst>
              <a:ext uri="{FF2B5EF4-FFF2-40B4-BE49-F238E27FC236}">
                <a16:creationId xmlns:a16="http://schemas.microsoft.com/office/drawing/2014/main" id="{FDB89A0B-9D6E-47FD-AECE-565CA2221EED}"/>
              </a:ext>
            </a:extLst>
          </p:cNvPr>
          <p:cNvSpPr>
            <a:spLocks noGrp="1"/>
          </p:cNvSpPr>
          <p:nvPr>
            <p:ph type="body" sz="quarter" idx="61" hasCustomPrompt="1"/>
          </p:nvPr>
        </p:nvSpPr>
        <p:spPr>
          <a:xfrm>
            <a:off x="4471988" y="4042081"/>
            <a:ext cx="6836714" cy="1223250"/>
          </a:xfrm>
          <a:solidFill>
            <a:schemeClr val="bg1">
              <a:alpha val="0"/>
            </a:schemeClr>
          </a:solidFill>
        </p:spPr>
        <p:txBody>
          <a:bodyPr tIns="0" rIns="0" bIns="0" anchor="ctr">
            <a:normAutofit/>
          </a:bodyPr>
          <a:lstStyle>
            <a:lvl1pPr marL="0" indent="0">
              <a:lnSpc>
                <a:spcPct val="100000"/>
              </a:lnSpc>
              <a:spcAft>
                <a:spcPts val="0"/>
              </a:spcAft>
              <a:buNone/>
              <a:defRPr sz="1400" b="0" spc="30" baseline="0">
                <a:solidFill>
                  <a:srgbClr val="0057B7"/>
                </a:solidFill>
              </a:defRPr>
            </a:lvl1pPr>
          </a:lstStyle>
          <a:p>
            <a:pPr lvl="0"/>
            <a:r>
              <a:rPr lang="et-EE" noProof="0" dirty="0"/>
              <a:t>Text ……</a:t>
            </a:r>
            <a:endParaRPr lang="en-US" noProof="0" dirty="0"/>
          </a:p>
        </p:txBody>
      </p:sp>
    </p:spTree>
    <p:extLst>
      <p:ext uri="{BB962C8B-B14F-4D97-AF65-F5344CB8AC3E}">
        <p14:creationId xmlns:p14="http://schemas.microsoft.com/office/powerpoint/2010/main" val="877881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4582575" y="1973250"/>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8" name="Text Placeholder 19">
            <a:extLst>
              <a:ext uri="{FF2B5EF4-FFF2-40B4-BE49-F238E27FC236}">
                <a16:creationId xmlns:a16="http://schemas.microsoft.com/office/drawing/2014/main" id="{B0C8686B-16BE-49A1-AFB8-D64B7C9377FC}"/>
              </a:ext>
            </a:extLst>
          </p:cNvPr>
          <p:cNvSpPr>
            <a:spLocks noGrp="1"/>
          </p:cNvSpPr>
          <p:nvPr>
            <p:ph type="body" sz="quarter" idx="28" hasCustomPrompt="1"/>
          </p:nvPr>
        </p:nvSpPr>
        <p:spPr>
          <a:xfrm>
            <a:off x="5520062" y="4110060"/>
            <a:ext cx="2398514" cy="1121496"/>
          </a:xfrm>
          <a:prstGeom prst="rect">
            <a:avLst/>
          </a:prstGeom>
          <a:solidFill>
            <a:srgbClr val="F7C6A0"/>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155941438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2268000" y="2030400"/>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8" name="Text Placeholder 19">
            <a:extLst>
              <a:ext uri="{FF2B5EF4-FFF2-40B4-BE49-F238E27FC236}">
                <a16:creationId xmlns:a16="http://schemas.microsoft.com/office/drawing/2014/main" id="{B0C8686B-16BE-49A1-AFB8-D64B7C9377FC}"/>
              </a:ext>
            </a:extLst>
          </p:cNvPr>
          <p:cNvSpPr>
            <a:spLocks noGrp="1"/>
          </p:cNvSpPr>
          <p:nvPr>
            <p:ph type="body" sz="quarter" idx="28" hasCustomPrompt="1"/>
          </p:nvPr>
        </p:nvSpPr>
        <p:spPr>
          <a:xfrm>
            <a:off x="3205487" y="4167210"/>
            <a:ext cx="2398514" cy="1121496"/>
          </a:xfrm>
          <a:prstGeom prst="rect">
            <a:avLst/>
          </a:prstGeom>
          <a:solidFill>
            <a:srgbClr val="F7C6A0"/>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 name="Picture Placeholder 7">
            <a:extLst>
              <a:ext uri="{FF2B5EF4-FFF2-40B4-BE49-F238E27FC236}">
                <a16:creationId xmlns:a16="http://schemas.microsoft.com/office/drawing/2014/main" id="{DBD9DBA4-32C9-F683-28B4-994CF1CF0D31}"/>
              </a:ext>
            </a:extLst>
          </p:cNvPr>
          <p:cNvSpPr>
            <a:spLocks noGrp="1"/>
          </p:cNvSpPr>
          <p:nvPr>
            <p:ph type="pic" sz="quarter" idx="29" hasCustomPrompt="1"/>
          </p:nvPr>
        </p:nvSpPr>
        <p:spPr>
          <a:xfrm>
            <a:off x="6541488" y="2030400"/>
            <a:ext cx="2876163" cy="2712409"/>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0" name="Text Placeholder 19">
            <a:extLst>
              <a:ext uri="{FF2B5EF4-FFF2-40B4-BE49-F238E27FC236}">
                <a16:creationId xmlns:a16="http://schemas.microsoft.com/office/drawing/2014/main" id="{27D6EF36-2C72-53B2-69F3-DB4AB3B3ABE0}"/>
              </a:ext>
            </a:extLst>
          </p:cNvPr>
          <p:cNvSpPr>
            <a:spLocks noGrp="1"/>
          </p:cNvSpPr>
          <p:nvPr>
            <p:ph type="body" sz="quarter" idx="30" hasCustomPrompt="1"/>
          </p:nvPr>
        </p:nvSpPr>
        <p:spPr>
          <a:xfrm>
            <a:off x="7478975" y="4167210"/>
            <a:ext cx="2398514" cy="1121496"/>
          </a:xfrm>
          <a:prstGeom prst="rect">
            <a:avLst/>
          </a:prstGeom>
          <a:solidFill>
            <a:srgbClr val="F7C6A0"/>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415681079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Slide_27">
    <p:spTree>
      <p:nvGrpSpPr>
        <p:cNvPr id="1" name=""/>
        <p:cNvGrpSpPr/>
        <p:nvPr/>
      </p:nvGrpSpPr>
      <p:grpSpPr>
        <a:xfrm>
          <a:off x="0" y="0"/>
          <a:ext cx="0" cy="0"/>
          <a:chOff x="0" y="0"/>
          <a:chExt cx="0" cy="0"/>
        </a:xfrm>
      </p:grpSpPr>
      <p:sp>
        <p:nvSpPr>
          <p:cNvPr id="26" name="Picture Placeholder 7">
            <a:extLst>
              <a:ext uri="{FF2B5EF4-FFF2-40B4-BE49-F238E27FC236}">
                <a16:creationId xmlns:a16="http://schemas.microsoft.com/office/drawing/2014/main" id="{A92B64D2-8345-6F40-95AB-7044E0F9EC43}"/>
              </a:ext>
            </a:extLst>
          </p:cNvPr>
          <p:cNvSpPr>
            <a:spLocks noGrp="1"/>
          </p:cNvSpPr>
          <p:nvPr>
            <p:ph type="pic" sz="quarter" idx="12" hasCustomPrompt="1"/>
          </p:nvPr>
        </p:nvSpPr>
        <p:spPr>
          <a:xfrm>
            <a:off x="760023" y="1939890"/>
            <a:ext cx="2727352" cy="2407293"/>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2" name="Title Placeholder 1">
            <a:extLst>
              <a:ext uri="{FF2B5EF4-FFF2-40B4-BE49-F238E27FC236}">
                <a16:creationId xmlns:a16="http://schemas.microsoft.com/office/drawing/2014/main" id="{01ED866A-9B19-DC42-9608-40815306C333}"/>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LV" dirty="0"/>
          </a:p>
        </p:txBody>
      </p:sp>
      <p:sp>
        <p:nvSpPr>
          <p:cNvPr id="8" name="Text Placeholder 19">
            <a:extLst>
              <a:ext uri="{FF2B5EF4-FFF2-40B4-BE49-F238E27FC236}">
                <a16:creationId xmlns:a16="http://schemas.microsoft.com/office/drawing/2014/main" id="{B0C8686B-16BE-49A1-AFB8-D64B7C9377FC}"/>
              </a:ext>
            </a:extLst>
          </p:cNvPr>
          <p:cNvSpPr>
            <a:spLocks noGrp="1"/>
          </p:cNvSpPr>
          <p:nvPr>
            <p:ph type="body" sz="quarter" idx="28" hasCustomPrompt="1"/>
          </p:nvPr>
        </p:nvSpPr>
        <p:spPr>
          <a:xfrm>
            <a:off x="1697509" y="4076700"/>
            <a:ext cx="2274416" cy="995340"/>
          </a:xfrm>
          <a:prstGeom prst="rect">
            <a:avLst/>
          </a:prstGeom>
          <a:solidFill>
            <a:srgbClr val="F7C6A0"/>
          </a:solidFill>
        </p:spPr>
        <p:txBody>
          <a:bodyPr lIns="108000" tIns="108000" rIns="108000" bIns="108000" anchor="ctr" anchorCtr="0">
            <a:normAutofit/>
          </a:bodyPr>
          <a:lstStyle>
            <a:lvl1pPr marL="0" indent="0" algn="l" defTabSz="914400" rtl="0" eaLnBrk="1" latinLnBrk="0" hangingPunct="1">
              <a:lnSpc>
                <a:spcPct val="100000"/>
              </a:lnSpc>
              <a:spcBef>
                <a:spcPct val="0"/>
              </a:spcBef>
              <a:spcAft>
                <a:spcPts val="300"/>
              </a:spcAft>
              <a:buFontTx/>
              <a:buNone/>
              <a:defRPr lang="en-GB" sz="12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 name="Picture Placeholder 7">
            <a:extLst>
              <a:ext uri="{FF2B5EF4-FFF2-40B4-BE49-F238E27FC236}">
                <a16:creationId xmlns:a16="http://schemas.microsoft.com/office/drawing/2014/main" id="{DBD9DBA4-32C9-F683-28B4-994CF1CF0D31}"/>
              </a:ext>
            </a:extLst>
          </p:cNvPr>
          <p:cNvSpPr>
            <a:spLocks noGrp="1"/>
          </p:cNvSpPr>
          <p:nvPr>
            <p:ph type="pic" sz="quarter" idx="29" hasCustomPrompt="1"/>
          </p:nvPr>
        </p:nvSpPr>
        <p:spPr>
          <a:xfrm>
            <a:off x="4490049" y="1944675"/>
            <a:ext cx="2727352" cy="2407293"/>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0" name="Text Placeholder 19">
            <a:extLst>
              <a:ext uri="{FF2B5EF4-FFF2-40B4-BE49-F238E27FC236}">
                <a16:creationId xmlns:a16="http://schemas.microsoft.com/office/drawing/2014/main" id="{27D6EF36-2C72-53B2-69F3-DB4AB3B3ABE0}"/>
              </a:ext>
            </a:extLst>
          </p:cNvPr>
          <p:cNvSpPr>
            <a:spLocks noGrp="1"/>
          </p:cNvSpPr>
          <p:nvPr>
            <p:ph type="body" sz="quarter" idx="30" hasCustomPrompt="1"/>
          </p:nvPr>
        </p:nvSpPr>
        <p:spPr>
          <a:xfrm>
            <a:off x="5427535" y="4081485"/>
            <a:ext cx="2274416" cy="99534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US" sz="12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7" name="Picture Placeholder 7">
            <a:extLst>
              <a:ext uri="{FF2B5EF4-FFF2-40B4-BE49-F238E27FC236}">
                <a16:creationId xmlns:a16="http://schemas.microsoft.com/office/drawing/2014/main" id="{7C609E2F-6CF6-A260-6F90-E0354DE0A4EB}"/>
              </a:ext>
            </a:extLst>
          </p:cNvPr>
          <p:cNvSpPr>
            <a:spLocks noGrp="1"/>
          </p:cNvSpPr>
          <p:nvPr>
            <p:ph type="pic" sz="quarter" idx="31" hasCustomPrompt="1"/>
          </p:nvPr>
        </p:nvSpPr>
        <p:spPr>
          <a:xfrm>
            <a:off x="8220075" y="1939890"/>
            <a:ext cx="2727352" cy="2407293"/>
          </a:xfrm>
          <a:prstGeom prst="parallelogram">
            <a:avLst>
              <a:gd name="adj" fmla="val 7234"/>
            </a:avLst>
          </a:prstGeom>
          <a:solidFill>
            <a:schemeClr val="bg1"/>
          </a:solidFill>
          <a:effectLst/>
        </p:spPr>
        <p:txBody>
          <a:bodyPr anchor="ctr"/>
          <a:lstStyle>
            <a:lvl1pPr marL="0" indent="0" algn="ctr">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11" name="Text Placeholder 19">
            <a:extLst>
              <a:ext uri="{FF2B5EF4-FFF2-40B4-BE49-F238E27FC236}">
                <a16:creationId xmlns:a16="http://schemas.microsoft.com/office/drawing/2014/main" id="{AE34FFD9-2933-D3A8-B6CD-F3AEF0A18AC1}"/>
              </a:ext>
            </a:extLst>
          </p:cNvPr>
          <p:cNvSpPr>
            <a:spLocks noGrp="1"/>
          </p:cNvSpPr>
          <p:nvPr>
            <p:ph type="body" sz="quarter" idx="32" hasCustomPrompt="1"/>
          </p:nvPr>
        </p:nvSpPr>
        <p:spPr>
          <a:xfrm>
            <a:off x="9157561" y="4076700"/>
            <a:ext cx="2274416" cy="99534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US" sz="12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69958066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lide_24">
    <p:bg>
      <p:bgPr>
        <a:solidFill>
          <a:srgbClr val="0057B7"/>
        </a:solidFill>
        <a:effectLst/>
      </p:bgPr>
    </p:bg>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705226"/>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sz="1400" b="0">
                <a:solidFill>
                  <a:schemeClr val="tx1"/>
                </a:solidFill>
                <a:latin typeface="Arial" panose="020B0604020202020204" pitchFamily="34" charset="0"/>
                <a:cs typeface="Arial" panose="020B0604020202020204" pitchFamily="34" charset="0"/>
              </a:defRPr>
            </a:lvl1pPr>
          </a:lstStyle>
          <a:p>
            <a:r>
              <a:rPr lang="en-EE" dirty="0"/>
              <a:t>Drag and drop</a:t>
            </a:r>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976429"/>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705226"/>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976429"/>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705226"/>
            <a:ext cx="1368038" cy="1290149"/>
          </a:xfrm>
          <a:prstGeom prst="parallelogram">
            <a:avLst>
              <a:gd name="adj" fmla="val 7234"/>
            </a:avLst>
          </a:prstGeom>
          <a:solidFill>
            <a:schemeClr val="bg1"/>
          </a:solidFill>
          <a:effectLst/>
        </p:spPr>
        <p:txBody>
          <a:bodyPr anchor="ctr"/>
          <a:lstStyle>
            <a:lvl1pPr marL="0" indent="0" algn="ctr">
              <a:spcBef>
                <a:spcPts val="0"/>
              </a:spcBef>
              <a:spcAft>
                <a:spcPts val="300"/>
              </a:spcAft>
              <a:buFontTx/>
              <a:buNone/>
              <a:defRPr lang="en-EE" sz="1400" b="0" kern="1200" dirty="0">
                <a:solidFill>
                  <a:schemeClr val="tx1"/>
                </a:solidFill>
                <a:latin typeface="Arial" panose="020B0604020202020204" pitchFamily="34" charset="0"/>
                <a:ea typeface="+mn-ea"/>
                <a:cs typeface="Arial" panose="020B0604020202020204" pitchFamily="34" charset="0"/>
              </a:defRPr>
            </a:lvl1pPr>
          </a:lstStyle>
          <a:p>
            <a:r>
              <a:rPr lang="en-EE" dirty="0"/>
              <a:t>Drag and drop</a:t>
            </a:r>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976429"/>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705226"/>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976429"/>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705226"/>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976429"/>
            <a:ext cx="1368038" cy="1290149"/>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LV" dirty="0"/>
          </a:p>
        </p:txBody>
      </p:sp>
      <p:sp>
        <p:nvSpPr>
          <p:cNvPr id="30" name="Text Placeholder 19">
            <a:extLst>
              <a:ext uri="{FF2B5EF4-FFF2-40B4-BE49-F238E27FC236}">
                <a16:creationId xmlns:a16="http://schemas.microsoft.com/office/drawing/2014/main" id="{BE9C7596-3E18-4EC0-B7CB-A69B5C09DEA3}"/>
              </a:ext>
            </a:extLst>
          </p:cNvPr>
          <p:cNvSpPr>
            <a:spLocks noGrp="1"/>
          </p:cNvSpPr>
          <p:nvPr>
            <p:ph type="body" sz="quarter" idx="50" hasCustomPrompt="1"/>
          </p:nvPr>
        </p:nvSpPr>
        <p:spPr>
          <a:xfrm>
            <a:off x="7696622" y="2807620"/>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Text Placeholder 19">
            <a:extLst>
              <a:ext uri="{FF2B5EF4-FFF2-40B4-BE49-F238E27FC236}">
                <a16:creationId xmlns:a16="http://schemas.microsoft.com/office/drawing/2014/main" id="{F9D60D91-7440-4BD4-99AA-D4F3B17A9256}"/>
              </a:ext>
            </a:extLst>
          </p:cNvPr>
          <p:cNvSpPr>
            <a:spLocks noGrp="1"/>
          </p:cNvSpPr>
          <p:nvPr>
            <p:ph type="body" sz="quarter" idx="24" hasCustomPrompt="1"/>
          </p:nvPr>
        </p:nvSpPr>
        <p:spPr>
          <a:xfrm>
            <a:off x="1048721" y="2801902"/>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2" name="Text Placeholder 19">
            <a:extLst>
              <a:ext uri="{FF2B5EF4-FFF2-40B4-BE49-F238E27FC236}">
                <a16:creationId xmlns:a16="http://schemas.microsoft.com/office/drawing/2014/main" id="{2B9D8A9F-7A8A-4FBC-B5D1-1DDAF3D324CB}"/>
              </a:ext>
            </a:extLst>
          </p:cNvPr>
          <p:cNvSpPr>
            <a:spLocks noGrp="1"/>
          </p:cNvSpPr>
          <p:nvPr>
            <p:ph type="body" sz="quarter" idx="51" hasCustomPrompt="1"/>
          </p:nvPr>
        </p:nvSpPr>
        <p:spPr>
          <a:xfrm>
            <a:off x="9937606" y="2800870"/>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Text Placeholder 19">
            <a:extLst>
              <a:ext uri="{FF2B5EF4-FFF2-40B4-BE49-F238E27FC236}">
                <a16:creationId xmlns:a16="http://schemas.microsoft.com/office/drawing/2014/main" id="{D01864AA-368C-418A-8300-11C9FD684B9C}"/>
              </a:ext>
            </a:extLst>
          </p:cNvPr>
          <p:cNvSpPr>
            <a:spLocks noGrp="1"/>
          </p:cNvSpPr>
          <p:nvPr>
            <p:ph type="body" sz="quarter" idx="52" hasCustomPrompt="1"/>
          </p:nvPr>
        </p:nvSpPr>
        <p:spPr>
          <a:xfrm>
            <a:off x="5487916" y="2801902"/>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4" name="Text Placeholder 19">
            <a:extLst>
              <a:ext uri="{FF2B5EF4-FFF2-40B4-BE49-F238E27FC236}">
                <a16:creationId xmlns:a16="http://schemas.microsoft.com/office/drawing/2014/main" id="{962E2676-F9E9-405C-8B28-025D07A0C680}"/>
              </a:ext>
            </a:extLst>
          </p:cNvPr>
          <p:cNvSpPr>
            <a:spLocks noGrp="1"/>
          </p:cNvSpPr>
          <p:nvPr>
            <p:ph type="body" sz="quarter" idx="53" hasCustomPrompt="1"/>
          </p:nvPr>
        </p:nvSpPr>
        <p:spPr>
          <a:xfrm>
            <a:off x="3328830" y="2801902"/>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Text Placeholder 19">
            <a:extLst>
              <a:ext uri="{FF2B5EF4-FFF2-40B4-BE49-F238E27FC236}">
                <a16:creationId xmlns:a16="http://schemas.microsoft.com/office/drawing/2014/main" id="{3291081F-312E-4297-A6D4-E45961ACB746}"/>
              </a:ext>
            </a:extLst>
          </p:cNvPr>
          <p:cNvSpPr>
            <a:spLocks noGrp="1"/>
          </p:cNvSpPr>
          <p:nvPr>
            <p:ph type="body" sz="quarter" idx="54" hasCustomPrompt="1"/>
          </p:nvPr>
        </p:nvSpPr>
        <p:spPr>
          <a:xfrm>
            <a:off x="9937605" y="5067387"/>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6" name="Text Placeholder 19">
            <a:extLst>
              <a:ext uri="{FF2B5EF4-FFF2-40B4-BE49-F238E27FC236}">
                <a16:creationId xmlns:a16="http://schemas.microsoft.com/office/drawing/2014/main" id="{5CC61991-843B-4F65-B0C4-471DF7D05564}"/>
              </a:ext>
            </a:extLst>
          </p:cNvPr>
          <p:cNvSpPr>
            <a:spLocks noGrp="1"/>
          </p:cNvSpPr>
          <p:nvPr>
            <p:ph type="body" sz="quarter" idx="55" hasCustomPrompt="1"/>
          </p:nvPr>
        </p:nvSpPr>
        <p:spPr>
          <a:xfrm>
            <a:off x="5490212" y="5077015"/>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7" name="Text Placeholder 19">
            <a:extLst>
              <a:ext uri="{FF2B5EF4-FFF2-40B4-BE49-F238E27FC236}">
                <a16:creationId xmlns:a16="http://schemas.microsoft.com/office/drawing/2014/main" id="{2C8A7DC1-C41F-4B59-B568-7F8316AE4B14}"/>
              </a:ext>
            </a:extLst>
          </p:cNvPr>
          <p:cNvSpPr>
            <a:spLocks noGrp="1"/>
          </p:cNvSpPr>
          <p:nvPr>
            <p:ph type="body" sz="quarter" idx="56" hasCustomPrompt="1"/>
          </p:nvPr>
        </p:nvSpPr>
        <p:spPr>
          <a:xfrm>
            <a:off x="1048720" y="5077015"/>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8" name="Text Placeholder 19">
            <a:extLst>
              <a:ext uri="{FF2B5EF4-FFF2-40B4-BE49-F238E27FC236}">
                <a16:creationId xmlns:a16="http://schemas.microsoft.com/office/drawing/2014/main" id="{792664BD-0249-40B5-AC01-965CD1A2AE06}"/>
              </a:ext>
            </a:extLst>
          </p:cNvPr>
          <p:cNvSpPr>
            <a:spLocks noGrp="1"/>
          </p:cNvSpPr>
          <p:nvPr>
            <p:ph type="body" sz="quarter" idx="57" hasCustomPrompt="1"/>
          </p:nvPr>
        </p:nvSpPr>
        <p:spPr>
          <a:xfrm>
            <a:off x="7721765" y="5067387"/>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9" name="Text Placeholder 19">
            <a:extLst>
              <a:ext uri="{FF2B5EF4-FFF2-40B4-BE49-F238E27FC236}">
                <a16:creationId xmlns:a16="http://schemas.microsoft.com/office/drawing/2014/main" id="{B6F5340A-F0B6-4F21-87BB-06A0120355D1}"/>
              </a:ext>
            </a:extLst>
          </p:cNvPr>
          <p:cNvSpPr>
            <a:spLocks noGrp="1"/>
          </p:cNvSpPr>
          <p:nvPr>
            <p:ph type="body" sz="quarter" idx="58" hasCustomPrompt="1"/>
          </p:nvPr>
        </p:nvSpPr>
        <p:spPr>
          <a:xfrm>
            <a:off x="3258659" y="5077015"/>
            <a:ext cx="1564557" cy="684000"/>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207102883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lide_25">
    <p:bg>
      <p:bgPr>
        <a:solidFill>
          <a:srgbClr val="0057B7"/>
        </a:solidFill>
        <a:effectLst/>
      </p:bgPr>
    </p:bg>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9EA1295D-41E7-704C-A1B2-6FDA62A3FCA3}"/>
              </a:ext>
            </a:extLst>
          </p:cNvPr>
          <p:cNvSpPr>
            <a:spLocks noGrp="1"/>
          </p:cNvSpPr>
          <p:nvPr>
            <p:ph type="pic" sz="quarter" idx="12" hasCustomPrompt="1"/>
          </p:nvPr>
        </p:nvSpPr>
        <p:spPr>
          <a:xfrm>
            <a:off x="689837" y="1513897"/>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2" name="Text Placeholder 19">
            <a:extLst>
              <a:ext uri="{FF2B5EF4-FFF2-40B4-BE49-F238E27FC236}">
                <a16:creationId xmlns:a16="http://schemas.microsoft.com/office/drawing/2014/main" id="{9233CB50-3F0D-C643-8BF5-6B668645E686}"/>
              </a:ext>
            </a:extLst>
          </p:cNvPr>
          <p:cNvSpPr>
            <a:spLocks noGrp="1"/>
          </p:cNvSpPr>
          <p:nvPr>
            <p:ph type="body" sz="quarter" idx="24" hasCustomPrompt="1"/>
          </p:nvPr>
        </p:nvSpPr>
        <p:spPr>
          <a:xfrm>
            <a:off x="1005949" y="2460101"/>
            <a:ext cx="1564557" cy="628303"/>
          </a:xfrm>
          <a:prstGeom prst="rect">
            <a:avLst/>
          </a:prstGeom>
          <a:solidFill>
            <a:srgbClr val="F7C6A0"/>
          </a:solidFill>
        </p:spPr>
        <p:txBody>
          <a:bodyPr lIns="108000" tIns="108000" rIns="108000" bIns="108000" anchor="ctr" anchorCtr="0"/>
          <a:lstStyle>
            <a:lvl1pPr marL="0" indent="0" algn="l" defTabSz="914400" rtl="0" eaLnBrk="1" latinLnBrk="0" hangingPunct="1">
              <a:lnSpc>
                <a:spcPct val="100000"/>
              </a:lnSpc>
              <a:spcBef>
                <a:spcPct val="0"/>
              </a:spcBef>
              <a:spcAft>
                <a:spcPts val="300"/>
              </a:spcAft>
              <a:buFontTx/>
              <a:buNone/>
              <a:defRPr lang="en-GB" sz="900" b="1" i="0" kern="1200" dirty="0" smtClean="0">
                <a:solidFill>
                  <a:srgbClr val="0057B7"/>
                </a:solidFill>
                <a:latin typeface="Arial" panose="020B0604020202020204" pitchFamily="34" charset="0"/>
                <a:ea typeface="Roboto" panose="02000000000000000000" pitchFamily="2" charset="0"/>
                <a:cs typeface="Arial" panose="020B0604020202020204" pitchFamily="34" charset="0"/>
              </a:defRPr>
            </a:lvl1pPr>
            <a:lvl2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2pPr>
            <a:lvl3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3pPr>
            <a:lvl4pPr algn="l" defTabSz="914400" rtl="0" eaLnBrk="1" latinLnBrk="0" hangingPunct="1">
              <a:lnSpc>
                <a:spcPct val="100000"/>
              </a:lnSpc>
              <a:spcBef>
                <a:spcPct val="0"/>
              </a:spcBef>
              <a:buNone/>
              <a:defRPr lang="en-GB" sz="1800" b="1" i="0" kern="1200" dirty="0" smtClean="0">
                <a:solidFill>
                  <a:schemeClr val="tx1"/>
                </a:solidFill>
                <a:latin typeface="Roboto" panose="02000000000000000000" pitchFamily="2" charset="0"/>
                <a:ea typeface="Roboto" panose="02000000000000000000" pitchFamily="2" charset="0"/>
                <a:cs typeface="+mj-cs"/>
              </a:defRPr>
            </a:lvl4pPr>
            <a:lvl5pPr algn="l" defTabSz="914400" rtl="0" eaLnBrk="1" latinLnBrk="0" hangingPunct="1">
              <a:lnSpc>
                <a:spcPct val="100000"/>
              </a:lnSpc>
              <a:spcBef>
                <a:spcPct val="0"/>
              </a:spcBef>
              <a:buNone/>
              <a:defRPr lang="en-LV" sz="1800" b="1" i="0" kern="1200" dirty="0" smtClean="0">
                <a:solidFill>
                  <a:schemeClr val="tx1"/>
                </a:solidFill>
                <a:latin typeface="Roboto" panose="02000000000000000000" pitchFamily="2" charset="0"/>
                <a:ea typeface="Roboto" panose="02000000000000000000" pitchFamily="2" charset="0"/>
                <a:cs typeface="+mj-cs"/>
              </a:defRPr>
            </a:lvl5pPr>
          </a:lstStyle>
          <a:p>
            <a:pPr lvl="0"/>
            <a:r>
              <a:rPr lang="en-US" dirty="0"/>
              <a:t>Name Surname</a:t>
            </a:r>
          </a:p>
          <a:p>
            <a:pPr lvl="0"/>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4" name="Picture Placeholder 7">
            <a:extLst>
              <a:ext uri="{FF2B5EF4-FFF2-40B4-BE49-F238E27FC236}">
                <a16:creationId xmlns:a16="http://schemas.microsoft.com/office/drawing/2014/main" id="{EE58C251-E450-5749-A76B-322B24E60484}"/>
              </a:ext>
            </a:extLst>
          </p:cNvPr>
          <p:cNvSpPr>
            <a:spLocks noGrp="1"/>
          </p:cNvSpPr>
          <p:nvPr>
            <p:ph type="pic" sz="quarter" idx="25" hasCustomPrompt="1"/>
          </p:nvPr>
        </p:nvSpPr>
        <p:spPr>
          <a:xfrm>
            <a:off x="689837" y="3276311"/>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65" name="Text Placeholder 19">
            <a:extLst>
              <a:ext uri="{FF2B5EF4-FFF2-40B4-BE49-F238E27FC236}">
                <a16:creationId xmlns:a16="http://schemas.microsoft.com/office/drawing/2014/main" id="{72DF4033-E03F-7942-84CB-4F8D554B7612}"/>
              </a:ext>
            </a:extLst>
          </p:cNvPr>
          <p:cNvSpPr>
            <a:spLocks noGrp="1"/>
          </p:cNvSpPr>
          <p:nvPr>
            <p:ph type="body" sz="quarter" idx="26" hasCustomPrompt="1"/>
          </p:nvPr>
        </p:nvSpPr>
        <p:spPr>
          <a:xfrm>
            <a:off x="1005949" y="4222515"/>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6" name="Picture Placeholder 7">
            <a:extLst>
              <a:ext uri="{FF2B5EF4-FFF2-40B4-BE49-F238E27FC236}">
                <a16:creationId xmlns:a16="http://schemas.microsoft.com/office/drawing/2014/main" id="{CD99E0E8-2E76-9740-82D8-022B72B7D341}"/>
              </a:ext>
            </a:extLst>
          </p:cNvPr>
          <p:cNvSpPr>
            <a:spLocks noGrp="1"/>
          </p:cNvSpPr>
          <p:nvPr>
            <p:ph type="pic" sz="quarter" idx="27" hasCustomPrompt="1"/>
          </p:nvPr>
        </p:nvSpPr>
        <p:spPr>
          <a:xfrm>
            <a:off x="2930821" y="1513897"/>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67" name="Text Placeholder 19">
            <a:extLst>
              <a:ext uri="{FF2B5EF4-FFF2-40B4-BE49-F238E27FC236}">
                <a16:creationId xmlns:a16="http://schemas.microsoft.com/office/drawing/2014/main" id="{DD98A155-D736-CA4B-940D-58578ECE0D58}"/>
              </a:ext>
            </a:extLst>
          </p:cNvPr>
          <p:cNvSpPr>
            <a:spLocks noGrp="1"/>
          </p:cNvSpPr>
          <p:nvPr>
            <p:ph type="body" sz="quarter" idx="28" hasCustomPrompt="1"/>
          </p:nvPr>
        </p:nvSpPr>
        <p:spPr>
          <a:xfrm>
            <a:off x="3246933" y="2460101"/>
            <a:ext cx="1564557" cy="628303"/>
          </a:xfrm>
          <a:prstGeom prst="rect">
            <a:avLst/>
          </a:prstGeom>
          <a:solidFill>
            <a:srgbClr val="F7C6A0"/>
          </a:solidFill>
        </p:spPr>
        <p:txBody>
          <a:bodyPr vert="horz" lIns="108000" tIns="108000" rIns="108000" bIns="108000" rtlCol="0" anchor="ctr" anchorCtr="0">
            <a:no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gn="l" defTabSz="914400" rtl="0" eaLnBrk="1" latinLnBrk="0" hangingPunct="1">
              <a:lnSpc>
                <a:spcPct val="100000"/>
              </a:lnSpc>
              <a:spcBef>
                <a:spcPct val="0"/>
              </a:spcBef>
              <a:spcAft>
                <a:spcPts val="300"/>
              </a:spcAft>
              <a:buClr>
                <a:schemeClr val="bg1"/>
              </a:buClr>
              <a:buSzPct val="85000"/>
              <a:buFontTx/>
              <a:buNone/>
            </a:pPr>
            <a:r>
              <a:rPr lang="en-US" dirty="0"/>
              <a:t>Name Surname</a:t>
            </a:r>
          </a:p>
          <a:p>
            <a:pPr marL="0" lvl="0" indent="0" algn="l" defTabSz="914400" rtl="0" eaLnBrk="1" latinLnBrk="0" hangingPunct="1">
              <a:lnSpc>
                <a:spcPct val="100000"/>
              </a:lnSpc>
              <a:spcBef>
                <a:spcPct val="0"/>
              </a:spcBef>
              <a:spcAft>
                <a:spcPts val="300"/>
              </a:spcAft>
              <a:buClr>
                <a:schemeClr val="bg1"/>
              </a:buClr>
              <a:buSzPct val="85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68" name="Picture Placeholder 7">
            <a:extLst>
              <a:ext uri="{FF2B5EF4-FFF2-40B4-BE49-F238E27FC236}">
                <a16:creationId xmlns:a16="http://schemas.microsoft.com/office/drawing/2014/main" id="{A43858E1-074F-D946-95C7-0D59228EB66A}"/>
              </a:ext>
            </a:extLst>
          </p:cNvPr>
          <p:cNvSpPr>
            <a:spLocks noGrp="1"/>
          </p:cNvSpPr>
          <p:nvPr>
            <p:ph type="pic" sz="quarter" idx="29" hasCustomPrompt="1"/>
          </p:nvPr>
        </p:nvSpPr>
        <p:spPr>
          <a:xfrm>
            <a:off x="2930821" y="3276311"/>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69" name="Text Placeholder 19">
            <a:extLst>
              <a:ext uri="{FF2B5EF4-FFF2-40B4-BE49-F238E27FC236}">
                <a16:creationId xmlns:a16="http://schemas.microsoft.com/office/drawing/2014/main" id="{BD43EBAD-7BD8-EE4A-A530-8A49F0BEBB09}"/>
              </a:ext>
            </a:extLst>
          </p:cNvPr>
          <p:cNvSpPr>
            <a:spLocks noGrp="1"/>
          </p:cNvSpPr>
          <p:nvPr>
            <p:ph type="body" sz="quarter" idx="30" hasCustomPrompt="1"/>
          </p:nvPr>
        </p:nvSpPr>
        <p:spPr>
          <a:xfrm>
            <a:off x="3246933" y="4222515"/>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2" name="Picture Placeholder 7">
            <a:extLst>
              <a:ext uri="{FF2B5EF4-FFF2-40B4-BE49-F238E27FC236}">
                <a16:creationId xmlns:a16="http://schemas.microsoft.com/office/drawing/2014/main" id="{49E4F670-348E-9B4B-84C9-ED7FD4967390}"/>
              </a:ext>
            </a:extLst>
          </p:cNvPr>
          <p:cNvSpPr>
            <a:spLocks noGrp="1"/>
          </p:cNvSpPr>
          <p:nvPr>
            <p:ph type="pic" sz="quarter" idx="31" hasCustomPrompt="1"/>
          </p:nvPr>
        </p:nvSpPr>
        <p:spPr>
          <a:xfrm>
            <a:off x="5171805" y="1513897"/>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3" name="Text Placeholder 19">
            <a:extLst>
              <a:ext uri="{FF2B5EF4-FFF2-40B4-BE49-F238E27FC236}">
                <a16:creationId xmlns:a16="http://schemas.microsoft.com/office/drawing/2014/main" id="{0B4FD315-5D24-3F40-95C9-5DF7B00AFFE6}"/>
              </a:ext>
            </a:extLst>
          </p:cNvPr>
          <p:cNvSpPr>
            <a:spLocks noGrp="1"/>
          </p:cNvSpPr>
          <p:nvPr>
            <p:ph type="body" sz="quarter" idx="32" hasCustomPrompt="1"/>
          </p:nvPr>
        </p:nvSpPr>
        <p:spPr>
          <a:xfrm>
            <a:off x="5487917" y="2460101"/>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gn="l" defTabSz="914400" rtl="0" eaLnBrk="1" latinLnBrk="0" hangingPunct="1">
              <a:lnSpc>
                <a:spcPct val="100000"/>
              </a:lnSpc>
              <a:spcBef>
                <a:spcPct val="0"/>
              </a:spcBef>
              <a:spcAft>
                <a:spcPts val="300"/>
              </a:spcAft>
              <a:buClr>
                <a:schemeClr val="bg1"/>
              </a:buClr>
              <a:buSzPct val="85000"/>
              <a:buFontTx/>
              <a:buNone/>
            </a:pPr>
            <a:r>
              <a:rPr lang="en-US" dirty="0"/>
              <a:t>Name Surname</a:t>
            </a:r>
          </a:p>
          <a:p>
            <a:pPr marL="0" lvl="0" indent="0" algn="l" defTabSz="914400" rtl="0" eaLnBrk="1" latinLnBrk="0" hangingPunct="1">
              <a:lnSpc>
                <a:spcPct val="100000"/>
              </a:lnSpc>
              <a:spcBef>
                <a:spcPct val="0"/>
              </a:spcBef>
              <a:spcAft>
                <a:spcPts val="300"/>
              </a:spcAft>
              <a:buClr>
                <a:schemeClr val="bg1"/>
              </a:buClr>
              <a:buSzPct val="85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4" name="Picture Placeholder 7">
            <a:extLst>
              <a:ext uri="{FF2B5EF4-FFF2-40B4-BE49-F238E27FC236}">
                <a16:creationId xmlns:a16="http://schemas.microsoft.com/office/drawing/2014/main" id="{A9A24295-4EC2-AB4C-99A6-88B3D10195F3}"/>
              </a:ext>
            </a:extLst>
          </p:cNvPr>
          <p:cNvSpPr>
            <a:spLocks noGrp="1"/>
          </p:cNvSpPr>
          <p:nvPr>
            <p:ph type="pic" sz="quarter" idx="33" hasCustomPrompt="1"/>
          </p:nvPr>
        </p:nvSpPr>
        <p:spPr>
          <a:xfrm>
            <a:off x="5171805" y="3276311"/>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5" name="Text Placeholder 19">
            <a:extLst>
              <a:ext uri="{FF2B5EF4-FFF2-40B4-BE49-F238E27FC236}">
                <a16:creationId xmlns:a16="http://schemas.microsoft.com/office/drawing/2014/main" id="{E123D53A-130D-564F-907A-266F94B91C50}"/>
              </a:ext>
            </a:extLst>
          </p:cNvPr>
          <p:cNvSpPr>
            <a:spLocks noGrp="1"/>
          </p:cNvSpPr>
          <p:nvPr>
            <p:ph type="body" sz="quarter" idx="34" hasCustomPrompt="1"/>
          </p:nvPr>
        </p:nvSpPr>
        <p:spPr>
          <a:xfrm>
            <a:off x="5487917" y="4222515"/>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6" name="Picture Placeholder 7">
            <a:extLst>
              <a:ext uri="{FF2B5EF4-FFF2-40B4-BE49-F238E27FC236}">
                <a16:creationId xmlns:a16="http://schemas.microsoft.com/office/drawing/2014/main" id="{12AD8698-2FDD-F94C-B21C-9C1C2DD6AD61}"/>
              </a:ext>
            </a:extLst>
          </p:cNvPr>
          <p:cNvSpPr>
            <a:spLocks noGrp="1"/>
          </p:cNvSpPr>
          <p:nvPr>
            <p:ph type="pic" sz="quarter" idx="35" hasCustomPrompt="1"/>
          </p:nvPr>
        </p:nvSpPr>
        <p:spPr>
          <a:xfrm>
            <a:off x="7412789" y="1513897"/>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7" name="Text Placeholder 19">
            <a:extLst>
              <a:ext uri="{FF2B5EF4-FFF2-40B4-BE49-F238E27FC236}">
                <a16:creationId xmlns:a16="http://schemas.microsoft.com/office/drawing/2014/main" id="{359E0217-ACF2-8742-A6CA-2FD60A688AD5}"/>
              </a:ext>
            </a:extLst>
          </p:cNvPr>
          <p:cNvSpPr>
            <a:spLocks noGrp="1"/>
          </p:cNvSpPr>
          <p:nvPr>
            <p:ph type="body" sz="quarter" idx="36" hasCustomPrompt="1"/>
          </p:nvPr>
        </p:nvSpPr>
        <p:spPr>
          <a:xfrm>
            <a:off x="7728901" y="2460101"/>
            <a:ext cx="1564557" cy="628303"/>
          </a:xfrm>
          <a:prstGeom prst="rect">
            <a:avLst/>
          </a:prstGeom>
          <a:solidFill>
            <a:srgbClr val="F7C6A0"/>
          </a:solidFill>
        </p:spPr>
        <p:txBody>
          <a:bodyPr vert="horz" lIns="108000" tIns="108000" rIns="108000" bIns="108000" rtlCol="0" anchor="ctr" anchorCtr="0">
            <a:no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gn="l" defTabSz="914400" rtl="0" eaLnBrk="1" latinLnBrk="0" hangingPunct="1">
              <a:lnSpc>
                <a:spcPct val="100000"/>
              </a:lnSpc>
              <a:spcBef>
                <a:spcPct val="0"/>
              </a:spcBef>
              <a:spcAft>
                <a:spcPts val="300"/>
              </a:spcAft>
              <a:buClr>
                <a:schemeClr val="bg1"/>
              </a:buClr>
              <a:buSzPct val="85000"/>
              <a:buFontTx/>
              <a:buNone/>
            </a:pPr>
            <a:r>
              <a:rPr lang="en-US" dirty="0"/>
              <a:t>Name Surname</a:t>
            </a:r>
          </a:p>
          <a:p>
            <a:pPr marL="0" lvl="0" indent="0" algn="l" defTabSz="914400" rtl="0" eaLnBrk="1" latinLnBrk="0" hangingPunct="1">
              <a:lnSpc>
                <a:spcPct val="100000"/>
              </a:lnSpc>
              <a:spcBef>
                <a:spcPct val="0"/>
              </a:spcBef>
              <a:spcAft>
                <a:spcPts val="300"/>
              </a:spcAft>
              <a:buClr>
                <a:schemeClr val="bg1"/>
              </a:buClr>
              <a:buSzPct val="85000"/>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88" name="Picture Placeholder 7">
            <a:extLst>
              <a:ext uri="{FF2B5EF4-FFF2-40B4-BE49-F238E27FC236}">
                <a16:creationId xmlns:a16="http://schemas.microsoft.com/office/drawing/2014/main" id="{D89EE8DE-4386-A046-B8F4-5251991C4980}"/>
              </a:ext>
            </a:extLst>
          </p:cNvPr>
          <p:cNvSpPr>
            <a:spLocks noGrp="1"/>
          </p:cNvSpPr>
          <p:nvPr>
            <p:ph type="pic" sz="quarter" idx="37" hasCustomPrompt="1"/>
          </p:nvPr>
        </p:nvSpPr>
        <p:spPr>
          <a:xfrm>
            <a:off x="7412789" y="3276311"/>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89" name="Text Placeholder 19">
            <a:extLst>
              <a:ext uri="{FF2B5EF4-FFF2-40B4-BE49-F238E27FC236}">
                <a16:creationId xmlns:a16="http://schemas.microsoft.com/office/drawing/2014/main" id="{C117BC57-7224-2F40-95F0-8DCB24AF9E95}"/>
              </a:ext>
            </a:extLst>
          </p:cNvPr>
          <p:cNvSpPr>
            <a:spLocks noGrp="1"/>
          </p:cNvSpPr>
          <p:nvPr>
            <p:ph type="body" sz="quarter" idx="38" hasCustomPrompt="1"/>
          </p:nvPr>
        </p:nvSpPr>
        <p:spPr>
          <a:xfrm>
            <a:off x="7728901" y="4222515"/>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0" name="Picture Placeholder 7">
            <a:extLst>
              <a:ext uri="{FF2B5EF4-FFF2-40B4-BE49-F238E27FC236}">
                <a16:creationId xmlns:a16="http://schemas.microsoft.com/office/drawing/2014/main" id="{656B7B94-2B72-AD4D-A585-86B92EE12C61}"/>
              </a:ext>
            </a:extLst>
          </p:cNvPr>
          <p:cNvSpPr>
            <a:spLocks noGrp="1"/>
          </p:cNvSpPr>
          <p:nvPr>
            <p:ph type="pic" sz="quarter" idx="39" hasCustomPrompt="1"/>
          </p:nvPr>
        </p:nvSpPr>
        <p:spPr>
          <a:xfrm>
            <a:off x="9653773" y="1513897"/>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91" name="Text Placeholder 19">
            <a:extLst>
              <a:ext uri="{FF2B5EF4-FFF2-40B4-BE49-F238E27FC236}">
                <a16:creationId xmlns:a16="http://schemas.microsoft.com/office/drawing/2014/main" id="{79DF6CE1-DA39-D14A-B29D-EB59B6114C1D}"/>
              </a:ext>
            </a:extLst>
          </p:cNvPr>
          <p:cNvSpPr>
            <a:spLocks noGrp="1"/>
          </p:cNvSpPr>
          <p:nvPr>
            <p:ph type="body" sz="quarter" idx="40" hasCustomPrompt="1"/>
          </p:nvPr>
        </p:nvSpPr>
        <p:spPr>
          <a:xfrm>
            <a:off x="9969885" y="2460101"/>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92" name="Picture Placeholder 7">
            <a:extLst>
              <a:ext uri="{FF2B5EF4-FFF2-40B4-BE49-F238E27FC236}">
                <a16:creationId xmlns:a16="http://schemas.microsoft.com/office/drawing/2014/main" id="{C8AC5187-1B52-8E4C-82FE-D9CD21684733}"/>
              </a:ext>
            </a:extLst>
          </p:cNvPr>
          <p:cNvSpPr>
            <a:spLocks noGrp="1"/>
          </p:cNvSpPr>
          <p:nvPr>
            <p:ph type="pic" sz="quarter" idx="41" hasCustomPrompt="1"/>
          </p:nvPr>
        </p:nvSpPr>
        <p:spPr>
          <a:xfrm>
            <a:off x="9653773" y="3276311"/>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93" name="Text Placeholder 19">
            <a:extLst>
              <a:ext uri="{FF2B5EF4-FFF2-40B4-BE49-F238E27FC236}">
                <a16:creationId xmlns:a16="http://schemas.microsoft.com/office/drawing/2014/main" id="{73B271C6-9DE0-C44D-9F7C-38BD0B5F454B}"/>
              </a:ext>
            </a:extLst>
          </p:cNvPr>
          <p:cNvSpPr>
            <a:spLocks noGrp="1"/>
          </p:cNvSpPr>
          <p:nvPr>
            <p:ph type="body" sz="quarter" idx="42" hasCustomPrompt="1"/>
          </p:nvPr>
        </p:nvSpPr>
        <p:spPr>
          <a:xfrm>
            <a:off x="9969885" y="4222515"/>
            <a:ext cx="1564557" cy="628303"/>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6" name="Title Placeholder 1">
            <a:extLst>
              <a:ext uri="{FF2B5EF4-FFF2-40B4-BE49-F238E27FC236}">
                <a16:creationId xmlns:a16="http://schemas.microsoft.com/office/drawing/2014/main" id="{5191B6A0-13B4-2243-A957-B76C80BA396E}"/>
              </a:ext>
            </a:extLst>
          </p:cNvPr>
          <p:cNvSpPr>
            <a:spLocks noGrp="1"/>
          </p:cNvSpPr>
          <p:nvPr>
            <p:ph type="title"/>
          </p:nvPr>
        </p:nvSpPr>
        <p:spPr>
          <a:xfrm>
            <a:off x="760022" y="584200"/>
            <a:ext cx="10671958" cy="788008"/>
          </a:xfrm>
          <a:prstGeom prst="rect">
            <a:avLst/>
          </a:prstGeom>
        </p:spPr>
        <p:txBody>
          <a:bodyPr vert="horz" lIns="0" tIns="0" rIns="0" bIns="0" rtlCol="0" anchor="ctr">
            <a:no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LV" dirty="0"/>
          </a:p>
        </p:txBody>
      </p:sp>
      <p:sp>
        <p:nvSpPr>
          <p:cNvPr id="27" name="Picture Placeholder 7">
            <a:extLst>
              <a:ext uri="{FF2B5EF4-FFF2-40B4-BE49-F238E27FC236}">
                <a16:creationId xmlns:a16="http://schemas.microsoft.com/office/drawing/2014/main" id="{F32B068B-0AE7-1040-803A-26B386D79622}"/>
              </a:ext>
            </a:extLst>
          </p:cNvPr>
          <p:cNvSpPr>
            <a:spLocks noGrp="1"/>
          </p:cNvSpPr>
          <p:nvPr>
            <p:ph type="pic" sz="quarter" idx="43" hasCustomPrompt="1"/>
          </p:nvPr>
        </p:nvSpPr>
        <p:spPr>
          <a:xfrm>
            <a:off x="689837" y="5038725"/>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28" name="Text Placeholder 19">
            <a:extLst>
              <a:ext uri="{FF2B5EF4-FFF2-40B4-BE49-F238E27FC236}">
                <a16:creationId xmlns:a16="http://schemas.microsoft.com/office/drawing/2014/main" id="{E095EB32-C1FF-BF4E-AB1F-C2A4CFADD86C}"/>
              </a:ext>
            </a:extLst>
          </p:cNvPr>
          <p:cNvSpPr>
            <a:spLocks noGrp="1"/>
          </p:cNvSpPr>
          <p:nvPr>
            <p:ph type="body" sz="quarter" idx="44" hasCustomPrompt="1"/>
          </p:nvPr>
        </p:nvSpPr>
        <p:spPr>
          <a:xfrm>
            <a:off x="1005949" y="5929233"/>
            <a:ext cx="1564557" cy="684000"/>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29" name="Picture Placeholder 7">
            <a:extLst>
              <a:ext uri="{FF2B5EF4-FFF2-40B4-BE49-F238E27FC236}">
                <a16:creationId xmlns:a16="http://schemas.microsoft.com/office/drawing/2014/main" id="{CAB5900F-F86E-A94B-9E9B-08ABE132B887}"/>
              </a:ext>
            </a:extLst>
          </p:cNvPr>
          <p:cNvSpPr>
            <a:spLocks noGrp="1"/>
          </p:cNvSpPr>
          <p:nvPr>
            <p:ph type="pic" sz="quarter" idx="45" hasCustomPrompt="1"/>
          </p:nvPr>
        </p:nvSpPr>
        <p:spPr>
          <a:xfrm>
            <a:off x="2930821" y="5038725"/>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30" name="Text Placeholder 19">
            <a:extLst>
              <a:ext uri="{FF2B5EF4-FFF2-40B4-BE49-F238E27FC236}">
                <a16:creationId xmlns:a16="http://schemas.microsoft.com/office/drawing/2014/main" id="{4AFF7515-D1BF-C64C-837A-3041DB893C0F}"/>
              </a:ext>
            </a:extLst>
          </p:cNvPr>
          <p:cNvSpPr>
            <a:spLocks noGrp="1"/>
          </p:cNvSpPr>
          <p:nvPr>
            <p:ph type="body" sz="quarter" idx="46" hasCustomPrompt="1"/>
          </p:nvPr>
        </p:nvSpPr>
        <p:spPr>
          <a:xfrm>
            <a:off x="3246933" y="5929233"/>
            <a:ext cx="1564557" cy="684000"/>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1" name="Picture Placeholder 7">
            <a:extLst>
              <a:ext uri="{FF2B5EF4-FFF2-40B4-BE49-F238E27FC236}">
                <a16:creationId xmlns:a16="http://schemas.microsoft.com/office/drawing/2014/main" id="{A0B47C15-7D92-074F-8D50-495E42151786}"/>
              </a:ext>
            </a:extLst>
          </p:cNvPr>
          <p:cNvSpPr>
            <a:spLocks noGrp="1"/>
          </p:cNvSpPr>
          <p:nvPr>
            <p:ph type="pic" sz="quarter" idx="47" hasCustomPrompt="1"/>
          </p:nvPr>
        </p:nvSpPr>
        <p:spPr>
          <a:xfrm>
            <a:off x="5171805" y="5038725"/>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32" name="Text Placeholder 19">
            <a:extLst>
              <a:ext uri="{FF2B5EF4-FFF2-40B4-BE49-F238E27FC236}">
                <a16:creationId xmlns:a16="http://schemas.microsoft.com/office/drawing/2014/main" id="{4B1F7B8A-C498-B842-A2C3-8B2C69A4A8E6}"/>
              </a:ext>
            </a:extLst>
          </p:cNvPr>
          <p:cNvSpPr>
            <a:spLocks noGrp="1"/>
          </p:cNvSpPr>
          <p:nvPr>
            <p:ph type="body" sz="quarter" idx="48" hasCustomPrompt="1"/>
          </p:nvPr>
        </p:nvSpPr>
        <p:spPr>
          <a:xfrm>
            <a:off x="5487917" y="5929233"/>
            <a:ext cx="1564557" cy="684000"/>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3" name="Picture Placeholder 7">
            <a:extLst>
              <a:ext uri="{FF2B5EF4-FFF2-40B4-BE49-F238E27FC236}">
                <a16:creationId xmlns:a16="http://schemas.microsoft.com/office/drawing/2014/main" id="{C3A4BDF3-C14D-6648-BF4B-BD58E30318F7}"/>
              </a:ext>
            </a:extLst>
          </p:cNvPr>
          <p:cNvSpPr>
            <a:spLocks noGrp="1"/>
          </p:cNvSpPr>
          <p:nvPr>
            <p:ph type="pic" sz="quarter" idx="49" hasCustomPrompt="1"/>
          </p:nvPr>
        </p:nvSpPr>
        <p:spPr>
          <a:xfrm>
            <a:off x="7412789" y="5038725"/>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34" name="Text Placeholder 19">
            <a:extLst>
              <a:ext uri="{FF2B5EF4-FFF2-40B4-BE49-F238E27FC236}">
                <a16:creationId xmlns:a16="http://schemas.microsoft.com/office/drawing/2014/main" id="{EEEFAFDA-BA1D-B449-BF3A-6B0FEE512F27}"/>
              </a:ext>
            </a:extLst>
          </p:cNvPr>
          <p:cNvSpPr>
            <a:spLocks noGrp="1"/>
          </p:cNvSpPr>
          <p:nvPr>
            <p:ph type="body" sz="quarter" idx="50" hasCustomPrompt="1"/>
          </p:nvPr>
        </p:nvSpPr>
        <p:spPr>
          <a:xfrm>
            <a:off x="7728901" y="5929233"/>
            <a:ext cx="1564557" cy="684000"/>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
        <p:nvSpPr>
          <p:cNvPr id="35" name="Picture Placeholder 7">
            <a:extLst>
              <a:ext uri="{FF2B5EF4-FFF2-40B4-BE49-F238E27FC236}">
                <a16:creationId xmlns:a16="http://schemas.microsoft.com/office/drawing/2014/main" id="{AB052EB3-5157-8E43-BB13-89F24B15635D}"/>
              </a:ext>
            </a:extLst>
          </p:cNvPr>
          <p:cNvSpPr>
            <a:spLocks noGrp="1"/>
          </p:cNvSpPr>
          <p:nvPr>
            <p:ph type="pic" sz="quarter" idx="51" hasCustomPrompt="1"/>
          </p:nvPr>
        </p:nvSpPr>
        <p:spPr>
          <a:xfrm>
            <a:off x="9653773" y="5038725"/>
            <a:ext cx="1368038" cy="1185095"/>
          </a:xfrm>
          <a:prstGeom prst="parallelogram">
            <a:avLst>
              <a:gd name="adj" fmla="val 7234"/>
            </a:avLst>
          </a:prstGeom>
          <a:solidFill>
            <a:schemeClr val="bg1"/>
          </a:solidFill>
          <a:effectLst/>
        </p:spPr>
        <p:txBody>
          <a:bodyPr vert="horz" lIns="91440" tIns="45720" rIns="91440" bIns="45720" rtlCol="0" anchor="ctr">
            <a:normAutofit/>
          </a:bodyPr>
          <a:lstStyle>
            <a:lvl1pPr>
              <a:defRPr lang="en-EE" sz="1400" b="0" dirty="0">
                <a:solidFill>
                  <a:schemeClr val="tx1"/>
                </a:solidFill>
              </a:defRPr>
            </a:lvl1pPr>
          </a:lstStyle>
          <a:p>
            <a:pPr marL="0" lvl="0" indent="0" algn="ctr">
              <a:spcAft>
                <a:spcPts val="300"/>
              </a:spcAft>
              <a:buFontTx/>
              <a:buNone/>
            </a:pPr>
            <a:r>
              <a:rPr lang="en-EE" dirty="0"/>
              <a:t>Drag and drop</a:t>
            </a:r>
          </a:p>
        </p:txBody>
      </p:sp>
      <p:sp>
        <p:nvSpPr>
          <p:cNvPr id="36" name="Text Placeholder 19">
            <a:extLst>
              <a:ext uri="{FF2B5EF4-FFF2-40B4-BE49-F238E27FC236}">
                <a16:creationId xmlns:a16="http://schemas.microsoft.com/office/drawing/2014/main" id="{DB0F20BA-054C-3F4C-9592-E91CE3A73C0C}"/>
              </a:ext>
            </a:extLst>
          </p:cNvPr>
          <p:cNvSpPr>
            <a:spLocks noGrp="1"/>
          </p:cNvSpPr>
          <p:nvPr>
            <p:ph type="body" sz="quarter" idx="52" hasCustomPrompt="1"/>
          </p:nvPr>
        </p:nvSpPr>
        <p:spPr>
          <a:xfrm>
            <a:off x="9969885" y="5929233"/>
            <a:ext cx="1564557" cy="684000"/>
          </a:xfrm>
          <a:prstGeom prst="rect">
            <a:avLst/>
          </a:prstGeom>
          <a:solidFill>
            <a:srgbClr val="F7C6A0"/>
          </a:solidFill>
        </p:spPr>
        <p:txBody>
          <a:bodyPr vert="horz" lIns="108000" tIns="108000" rIns="108000" bIns="108000" rtlCol="0" anchor="ctr" anchorCtr="0">
            <a:normAutofit/>
          </a:bodyPr>
          <a:lstStyle>
            <a:lvl1pPr>
              <a:defRPr lang="en-US" sz="900" b="1" i="0" kern="1200" dirty="0">
                <a:solidFill>
                  <a:srgbClr val="0057B7"/>
                </a:solidFill>
                <a:latin typeface="Arial" panose="020B0604020202020204" pitchFamily="34" charset="0"/>
                <a:ea typeface="Roboto" panose="02000000000000000000" pitchFamily="2" charset="0"/>
                <a:cs typeface="Arial" panose="020B0604020202020204" pitchFamily="34" charset="0"/>
              </a:defRPr>
            </a:lvl1pPr>
          </a:lstStyle>
          <a:p>
            <a:pPr marL="0" lvl="0" indent="0">
              <a:lnSpc>
                <a:spcPct val="100000"/>
              </a:lnSpc>
              <a:spcBef>
                <a:spcPct val="0"/>
              </a:spcBef>
              <a:spcAft>
                <a:spcPts val="300"/>
              </a:spcAft>
              <a:buFontTx/>
              <a:buNone/>
            </a:pPr>
            <a:r>
              <a:rPr lang="en-US" dirty="0"/>
              <a:t>Name Surname</a:t>
            </a:r>
          </a:p>
          <a:p>
            <a:pPr marL="0" lvl="0" indent="0">
              <a:lnSpc>
                <a:spcPct val="100000"/>
              </a:lnSpc>
              <a:spcBef>
                <a:spcPct val="0"/>
              </a:spcBef>
              <a:spcAft>
                <a:spcPts val="300"/>
              </a:spcAft>
              <a:buFontTx/>
              <a:buNone/>
            </a:pPr>
            <a:r>
              <a:rPr lang="en-US" b="0" noProof="0" dirty="0"/>
              <a:t>Title</a:t>
            </a:r>
            <a:br>
              <a:rPr lang="et-EE" b="0" noProof="0" dirty="0"/>
            </a:br>
            <a:r>
              <a:rPr lang="en-US" b="0" noProof="0" dirty="0"/>
              <a:t>Phone number</a:t>
            </a:r>
            <a:br>
              <a:rPr lang="en-US" b="0" noProof="0" dirty="0"/>
            </a:br>
            <a:r>
              <a:rPr lang="en-US" b="0" noProof="0" dirty="0"/>
              <a:t>E-mail</a:t>
            </a:r>
            <a:endParaRPr lang="en-US" dirty="0"/>
          </a:p>
        </p:txBody>
      </p:sp>
    </p:spTree>
    <p:extLst>
      <p:ext uri="{BB962C8B-B14F-4D97-AF65-F5344CB8AC3E}">
        <p14:creationId xmlns:p14="http://schemas.microsoft.com/office/powerpoint/2010/main" val="206782427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rgbClr val="0057B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CE632A-5FE3-4B4A-B18E-BC157F1A66C4}"/>
              </a:ext>
            </a:extLst>
          </p:cNvPr>
          <p:cNvSpPr/>
          <p:nvPr userDrawn="1"/>
        </p:nvSpPr>
        <p:spPr>
          <a:xfrm>
            <a:off x="0" y="5562600"/>
            <a:ext cx="12192000" cy="1295400"/>
          </a:xfrm>
          <a:prstGeom prst="rect">
            <a:avLst/>
          </a:prstGeom>
          <a:solidFill>
            <a:srgbClr val="005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dirty="0"/>
          </a:p>
        </p:txBody>
      </p:sp>
    </p:spTree>
    <p:extLst>
      <p:ext uri="{BB962C8B-B14F-4D97-AF65-F5344CB8AC3E}">
        <p14:creationId xmlns:p14="http://schemas.microsoft.com/office/powerpoint/2010/main" val="1704165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Blank Layout">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025E86CD-DBDE-4D00-B852-7D0A0F85BB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noFill/>
        </p:spPr>
      </p:pic>
      <p:sp>
        <p:nvSpPr>
          <p:cNvPr id="5" name="Text Placeholder 3">
            <a:extLst>
              <a:ext uri="{FF2B5EF4-FFF2-40B4-BE49-F238E27FC236}">
                <a16:creationId xmlns:a16="http://schemas.microsoft.com/office/drawing/2014/main" id="{F2681804-41B8-4FD5-9DF6-267A20B4F2C2}"/>
              </a:ext>
            </a:extLst>
          </p:cNvPr>
          <p:cNvSpPr>
            <a:spLocks noGrp="1"/>
          </p:cNvSpPr>
          <p:nvPr>
            <p:ph type="body" sz="quarter" idx="12" hasCustomPrompt="1"/>
          </p:nvPr>
        </p:nvSpPr>
        <p:spPr>
          <a:xfrm>
            <a:off x="760019" y="1662536"/>
            <a:ext cx="7200000" cy="1440886"/>
          </a:xfrm>
        </p:spPr>
        <p:txBody>
          <a:bodyPr>
            <a:normAutofit/>
          </a:bodyPr>
          <a:lstStyle>
            <a:lvl1pPr marL="0" indent="0">
              <a:buNone/>
              <a:defRPr sz="4400" b="1">
                <a:solidFill>
                  <a:srgbClr val="F7C6A0"/>
                </a:solidFill>
              </a:defRPr>
            </a:lvl1pPr>
          </a:lstStyle>
          <a:p>
            <a:r>
              <a:rPr lang="en-EE" sz="4400" dirty="0"/>
              <a:t>Thank you!</a:t>
            </a:r>
          </a:p>
        </p:txBody>
      </p:sp>
      <p:pic>
        <p:nvPicPr>
          <p:cNvPr id="11" name="Picture 10">
            <a:extLst>
              <a:ext uri="{FF2B5EF4-FFF2-40B4-BE49-F238E27FC236}">
                <a16:creationId xmlns:a16="http://schemas.microsoft.com/office/drawing/2014/main" id="{80AED03B-AEA6-4F7B-9BD5-4B23EF6D479C}"/>
              </a:ext>
            </a:extLst>
          </p:cNvPr>
          <p:cNvPicPr>
            <a:picLocks noChangeAspect="1"/>
          </p:cNvPicPr>
          <p:nvPr userDrawn="1"/>
        </p:nvPicPr>
        <p:blipFill>
          <a:blip r:embed="rId3"/>
          <a:stretch>
            <a:fillRect/>
          </a:stretch>
        </p:blipFill>
        <p:spPr>
          <a:xfrm>
            <a:off x="760019" y="5777483"/>
            <a:ext cx="1333500" cy="381000"/>
          </a:xfrm>
          <a:prstGeom prst="rect">
            <a:avLst/>
          </a:prstGeom>
        </p:spPr>
      </p:pic>
      <p:sp>
        <p:nvSpPr>
          <p:cNvPr id="12" name="TextBox 11">
            <a:extLst>
              <a:ext uri="{FF2B5EF4-FFF2-40B4-BE49-F238E27FC236}">
                <a16:creationId xmlns:a16="http://schemas.microsoft.com/office/drawing/2014/main" id="{B6DB44C7-F7B1-45C7-A35E-AA7F494EBC4D}"/>
              </a:ext>
            </a:extLst>
          </p:cNvPr>
          <p:cNvSpPr txBox="1"/>
          <p:nvPr userDrawn="1"/>
        </p:nvSpPr>
        <p:spPr>
          <a:xfrm>
            <a:off x="10054322" y="6062274"/>
            <a:ext cx="1562619" cy="292388"/>
          </a:xfrm>
          <a:prstGeom prst="rect">
            <a:avLst/>
          </a:prstGeom>
          <a:noFill/>
        </p:spPr>
        <p:txBody>
          <a:bodyPr wrap="square" rtlCol="0">
            <a:spAutoFit/>
          </a:bodyPr>
          <a:lstStyle/>
          <a:p>
            <a:pPr algn="r"/>
            <a:r>
              <a:rPr lang="en-GB" sz="1300" dirty="0">
                <a:solidFill>
                  <a:srgbClr val="F7C6A0"/>
                </a:solidFill>
                <a:latin typeface="Arial" panose="020B0604020202020204" pitchFamily="34" charset="0"/>
                <a:ea typeface="Roboto" panose="02000000000000000000" pitchFamily="2" charset="0"/>
                <a:cs typeface="Arial" panose="020B0604020202020204" pitchFamily="34" charset="0"/>
              </a:rPr>
              <a:t>www.cobalt.legal</a:t>
            </a:r>
          </a:p>
        </p:txBody>
      </p:sp>
      <p:graphicFrame>
        <p:nvGraphicFramePr>
          <p:cNvPr id="7" name="Table 6">
            <a:extLst>
              <a:ext uri="{FF2B5EF4-FFF2-40B4-BE49-F238E27FC236}">
                <a16:creationId xmlns:a16="http://schemas.microsoft.com/office/drawing/2014/main" id="{031E9570-DFCC-4945-85E2-A556265F7829}"/>
              </a:ext>
            </a:extLst>
          </p:cNvPr>
          <p:cNvGraphicFramePr>
            <a:graphicFrameLocks noGrp="1"/>
          </p:cNvGraphicFramePr>
          <p:nvPr userDrawn="1">
            <p:extLst>
              <p:ext uri="{D42A27DB-BD31-4B8C-83A1-F6EECF244321}">
                <p14:modId xmlns:p14="http://schemas.microsoft.com/office/powerpoint/2010/main" val="2759448684"/>
              </p:ext>
            </p:extLst>
          </p:nvPr>
        </p:nvGraphicFramePr>
        <p:xfrm>
          <a:off x="2853538" y="5602223"/>
          <a:ext cx="6980285" cy="731520"/>
        </p:xfrm>
        <a:graphic>
          <a:graphicData uri="http://schemas.openxmlformats.org/drawingml/2006/table">
            <a:tbl>
              <a:tblPr firstRow="1" firstCol="1" bandRow="1"/>
              <a:tblGrid>
                <a:gridCol w="2327227">
                  <a:extLst>
                    <a:ext uri="{9D8B030D-6E8A-4147-A177-3AD203B41FA5}">
                      <a16:colId xmlns:a16="http://schemas.microsoft.com/office/drawing/2014/main" val="707402568"/>
                    </a:ext>
                  </a:extLst>
                </a:gridCol>
                <a:gridCol w="2327227">
                  <a:extLst>
                    <a:ext uri="{9D8B030D-6E8A-4147-A177-3AD203B41FA5}">
                      <a16:colId xmlns:a16="http://schemas.microsoft.com/office/drawing/2014/main" val="573336533"/>
                    </a:ext>
                  </a:extLst>
                </a:gridCol>
                <a:gridCol w="2325831">
                  <a:extLst>
                    <a:ext uri="{9D8B030D-6E8A-4147-A177-3AD203B41FA5}">
                      <a16:colId xmlns:a16="http://schemas.microsoft.com/office/drawing/2014/main" val="4155207449"/>
                    </a:ext>
                  </a:extLst>
                </a:gridCol>
              </a:tblGrid>
              <a:tr h="731520">
                <a:tc>
                  <a:txBody>
                    <a:bodyPr/>
                    <a:lstStyle/>
                    <a:p>
                      <a:pPr algn="l">
                        <a:lnSpc>
                          <a:spcPct val="90000"/>
                        </a:lnSpc>
                        <a:tabLst>
                          <a:tab pos="2865755" algn="ctr"/>
                          <a:tab pos="5731510" algn="r"/>
                        </a:tabLst>
                      </a:pPr>
                      <a:r>
                        <a:rPr lang="pl-PL"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Estonia</a:t>
                      </a:r>
                      <a:endParaRPr lang="et-EE"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Kawe Plaza, Pärnu mnt 15</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en-US"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10141 Tallinn</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en-US"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Tel +372 665 1888 </a:t>
                      </a:r>
                      <a:endParaRPr lang="et-EE"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endParaRPr>
                    </a:p>
                    <a:p>
                      <a:pPr algn="l">
                        <a:lnSpc>
                          <a:spcPct val="90000"/>
                        </a:lnSpc>
                        <a:tabLst>
                          <a:tab pos="2865755" algn="ctr"/>
                          <a:tab pos="5731510" algn="r"/>
                        </a:tabLst>
                      </a:pPr>
                      <a:r>
                        <a:rPr lang="en-US"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tallinn@cobalt.legal</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gn="l">
                        <a:lnSpc>
                          <a:spcPct val="90000"/>
                        </a:lnSpc>
                        <a:tabLst>
                          <a:tab pos="2865755" algn="ctr"/>
                          <a:tab pos="5731510" algn="r"/>
                        </a:tabLst>
                      </a:pPr>
                      <a:r>
                        <a:rPr lang="en-US" sz="1050" b="1"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Latvia</a:t>
                      </a:r>
                      <a:endParaRPr lang="et-EE" sz="105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Marijas iela 13 k-2</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LV-1050 Riga</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Tel +371 6720 1800</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riga@cobalt.legal</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gn="l">
                        <a:lnSpc>
                          <a:spcPct val="90000"/>
                        </a:lnSpc>
                        <a:tabLst>
                          <a:tab pos="2865755" algn="ctr"/>
                          <a:tab pos="5731510" algn="r"/>
                        </a:tabLst>
                      </a:pPr>
                      <a:r>
                        <a:rPr lang="en-US"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rPr>
                        <a:t>Lithuania</a:t>
                      </a:r>
                      <a:endParaRPr lang="et-EE" sz="1050" b="1" kern="1200" spc="100" baseline="0">
                        <a:solidFill>
                          <a:srgbClr val="F7C6A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Lvovo 25</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LT-09320 Vilnius</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Tel +370 5250 0800</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p>
                      <a:pPr algn="l">
                        <a:lnSpc>
                          <a:spcPct val="90000"/>
                        </a:lnSpc>
                        <a:tabLst>
                          <a:tab pos="2865755" algn="ctr"/>
                          <a:tab pos="5731510" algn="r"/>
                        </a:tabLst>
                      </a:pPr>
                      <a:r>
                        <a:rPr lang="pl-PL" sz="900" spc="100" baseline="0">
                          <a:solidFill>
                            <a:srgbClr val="FFFFFF"/>
                          </a:solidFill>
                          <a:effectLst/>
                          <a:latin typeface="Arial" panose="020B0604020202020204" pitchFamily="34" charset="0"/>
                          <a:ea typeface="Calibri" panose="020F0502020204030204" pitchFamily="34" charset="0"/>
                          <a:cs typeface="Arial" panose="020B0604020202020204" pitchFamily="34" charset="0"/>
                        </a:rPr>
                        <a:t>vilnius@cobalt.legal</a:t>
                      </a:r>
                      <a:endParaRPr lang="et-EE" sz="1000" spc="100" baseline="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618975520"/>
                  </a:ext>
                </a:extLst>
              </a:tr>
            </a:tbl>
          </a:graphicData>
        </a:graphic>
      </p:graphicFrame>
    </p:spTree>
    <p:extLst>
      <p:ext uri="{BB962C8B-B14F-4D97-AF65-F5344CB8AC3E}">
        <p14:creationId xmlns:p14="http://schemas.microsoft.com/office/powerpoint/2010/main" val="118501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image" Target="../media/image10.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image" Target="../media/image3.png"/><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34" Type="http://schemas.openxmlformats.org/officeDocument/2006/relationships/image" Target="../media/image10.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theme" Target="../theme/theme3.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8"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34" Type="http://schemas.openxmlformats.org/officeDocument/2006/relationships/theme" Target="../theme/theme4.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slideLayout" Target="../slideLayouts/slideLayout110.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slideLayout" Target="../slideLayouts/slideLayout106.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slideLayout" Target="../slideLayouts/slideLayout109.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36" Type="http://schemas.openxmlformats.org/officeDocument/2006/relationships/image" Target="../media/image10.png"/><Relationship Id="rId10" Type="http://schemas.openxmlformats.org/officeDocument/2006/relationships/slideLayout" Target="../slideLayouts/slideLayout87.xml"/><Relationship Id="rId19" Type="http://schemas.openxmlformats.org/officeDocument/2006/relationships/slideLayout" Target="../slideLayouts/slideLayout96.xml"/><Relationship Id="rId31" Type="http://schemas.openxmlformats.org/officeDocument/2006/relationships/slideLayout" Target="../slideLayouts/slideLayout108.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 Id="rId30" Type="http://schemas.openxmlformats.org/officeDocument/2006/relationships/slideLayout" Target="../slideLayouts/slideLayout107.xml"/><Relationship Id="rId35" Type="http://schemas.openxmlformats.org/officeDocument/2006/relationships/image" Target="../media/image5.png"/><Relationship Id="rId8" Type="http://schemas.openxmlformats.org/officeDocument/2006/relationships/slideLayout" Target="../slideLayouts/slideLayout8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34" Type="http://schemas.openxmlformats.org/officeDocument/2006/relationships/theme" Target="../theme/theme5.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image" Target="../media/image9.emf"/><Relationship Id="rId8" Type="http://schemas.openxmlformats.org/officeDocument/2006/relationships/slideLayout" Target="../slideLayouts/slideLayout1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7F4F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6B13B5-A872-4355-ADDC-6C5FA2F3812E}"/>
              </a:ext>
            </a:extLst>
          </p:cNvPr>
          <p:cNvSpPr>
            <a:spLocks noGrp="1"/>
          </p:cNvSpPr>
          <p:nvPr>
            <p:ph type="title"/>
          </p:nvPr>
        </p:nvSpPr>
        <p:spPr>
          <a:xfrm>
            <a:off x="759600" y="583200"/>
            <a:ext cx="10670400" cy="788400"/>
          </a:xfrm>
          <a:prstGeom prst="rect">
            <a:avLst/>
          </a:prstGeom>
        </p:spPr>
        <p:txBody>
          <a:bodyPr vert="horz" lIns="91440" tIns="45720" rIns="91440" bIns="45720" rtlCol="0" anchor="ctr">
            <a:normAutofit/>
          </a:bodyPr>
          <a:lstStyle/>
          <a:p>
            <a:r>
              <a:rPr lang="en-US"/>
              <a:t>Click to edit Master title style</a:t>
            </a:r>
            <a:endParaRPr lang="et-EE" dirty="0"/>
          </a:p>
        </p:txBody>
      </p:sp>
      <p:sp>
        <p:nvSpPr>
          <p:cNvPr id="3" name="Text Placeholder 2">
            <a:extLst>
              <a:ext uri="{FF2B5EF4-FFF2-40B4-BE49-F238E27FC236}">
                <a16:creationId xmlns:a16="http://schemas.microsoft.com/office/drawing/2014/main" id="{4F786C38-D59C-4AA2-8467-41743B24AF93}"/>
              </a:ext>
            </a:extLst>
          </p:cNvPr>
          <p:cNvSpPr>
            <a:spLocks noGrp="1"/>
          </p:cNvSpPr>
          <p:nvPr>
            <p:ph type="body" idx="1"/>
          </p:nvPr>
        </p:nvSpPr>
        <p:spPr>
          <a:xfrm>
            <a:off x="759600" y="1515600"/>
            <a:ext cx="10670400" cy="4500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3630854227"/>
      </p:ext>
    </p:extLst>
  </p:cSld>
  <p:clrMap bg1="lt1" tx1="dk1" bg2="lt2" tx2="dk2" accent1="accent1" accent2="accent2" accent3="accent3" accent4="accent4" accent5="accent5" accent6="accent6" hlink="hlink" folHlink="folHlink"/>
  <p:sldLayoutIdLst>
    <p:sldLayoutId id="2147484221" r:id="rId1"/>
    <p:sldLayoutId id="2147484223" r:id="rId2"/>
    <p:sldLayoutId id="2147484224" r:id="rId3"/>
    <p:sldLayoutId id="2147484227" r:id="rId4"/>
    <p:sldLayoutId id="2147484229" r:id="rId5"/>
    <p:sldLayoutId id="2147484230" r:id="rId6"/>
    <p:sldLayoutId id="2147484249" r:id="rId7"/>
    <p:sldLayoutId id="2147484235" r:id="rId8"/>
    <p:sldLayoutId id="2147484268" r:id="rId9"/>
    <p:sldLayoutId id="2147484267" r:id="rId10"/>
    <p:sldLayoutId id="2147484250" r:id="rId11"/>
    <p:sldLayoutId id="2147484253" r:id="rId12"/>
    <p:sldLayoutId id="2147484233" r:id="rId13"/>
    <p:sldLayoutId id="2147484281" r:id="rId14"/>
  </p:sldLayoutIdLst>
  <p:txStyles>
    <p:titleStyle>
      <a:lvl1pPr algn="l" defTabSz="914400" rtl="0" eaLnBrk="1" latinLnBrk="0" hangingPunct="1">
        <a:lnSpc>
          <a:spcPct val="90000"/>
        </a:lnSpc>
        <a:spcBef>
          <a:spcPct val="0"/>
        </a:spcBef>
        <a:buNone/>
        <a:defRPr sz="3600" b="1" kern="1200">
          <a:solidFill>
            <a:srgbClr val="0057B7"/>
          </a:solidFill>
          <a:latin typeface="Arial" panose="020B0604020202020204" pitchFamily="34" charset="0"/>
          <a:ea typeface="+mj-ea"/>
          <a:cs typeface="Arial" panose="020B0604020202020204" pitchFamily="34" charset="0"/>
        </a:defRPr>
      </a:lvl1pPr>
    </p:titleStyle>
    <p:bodyStyle>
      <a:lvl1pPr marL="252000" indent="-252000" algn="l" defTabSz="914400" rtl="0" eaLnBrk="1" latinLnBrk="0" hangingPunct="1">
        <a:lnSpc>
          <a:spcPct val="90000"/>
        </a:lnSpc>
        <a:spcBef>
          <a:spcPts val="1000"/>
        </a:spcBef>
        <a:spcAft>
          <a:spcPts val="600"/>
        </a:spcAft>
        <a:buClr>
          <a:srgbClr val="0057B7"/>
        </a:buClr>
        <a:buSzPct val="110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tx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tx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6C5B"/>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7F4F9"/>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AEEFEF52-F4C2-4C6B-8E67-4451CC1C8043}"/>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12700" y="0"/>
            <a:ext cx="12192000" cy="6858000"/>
          </a:xfrm>
          <a:prstGeom prst="rect">
            <a:avLst/>
          </a:prstGeom>
        </p:spPr>
      </p:pic>
      <p:sp>
        <p:nvSpPr>
          <p:cNvPr id="2" name="Title Placeholder 1">
            <a:extLst>
              <a:ext uri="{FF2B5EF4-FFF2-40B4-BE49-F238E27FC236}">
                <a16:creationId xmlns:a16="http://schemas.microsoft.com/office/drawing/2014/main" id="{FF6B13B5-A872-4355-ADDC-6C5FA2F3812E}"/>
              </a:ext>
            </a:extLst>
          </p:cNvPr>
          <p:cNvSpPr>
            <a:spLocks noGrp="1"/>
          </p:cNvSpPr>
          <p:nvPr>
            <p:ph type="title"/>
          </p:nvPr>
        </p:nvSpPr>
        <p:spPr>
          <a:xfrm>
            <a:off x="759600" y="583200"/>
            <a:ext cx="10670400" cy="788400"/>
          </a:xfrm>
          <a:prstGeom prst="rect">
            <a:avLst/>
          </a:prstGeom>
        </p:spPr>
        <p:txBody>
          <a:bodyPr vert="horz" lIns="91440" tIns="45720" rIns="91440" bIns="45720" rtlCol="0" anchor="ctr">
            <a:normAutofit/>
          </a:bodyPr>
          <a:lstStyle/>
          <a:p>
            <a:r>
              <a:rPr lang="en-US" dirty="0"/>
              <a:t>Click to edit Master title style</a:t>
            </a:r>
            <a:endParaRPr lang="et-EE" dirty="0"/>
          </a:p>
        </p:txBody>
      </p:sp>
      <p:sp>
        <p:nvSpPr>
          <p:cNvPr id="3" name="Text Placeholder 2">
            <a:extLst>
              <a:ext uri="{FF2B5EF4-FFF2-40B4-BE49-F238E27FC236}">
                <a16:creationId xmlns:a16="http://schemas.microsoft.com/office/drawing/2014/main" id="{4F786C38-D59C-4AA2-8467-41743B24AF93}"/>
              </a:ext>
            </a:extLst>
          </p:cNvPr>
          <p:cNvSpPr>
            <a:spLocks noGrp="1"/>
          </p:cNvSpPr>
          <p:nvPr>
            <p:ph type="body" idx="1"/>
          </p:nvPr>
        </p:nvSpPr>
        <p:spPr>
          <a:xfrm>
            <a:off x="759600" y="1515600"/>
            <a:ext cx="10670400" cy="45327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pic>
        <p:nvPicPr>
          <p:cNvPr id="7" name="Picture 6">
            <a:extLst>
              <a:ext uri="{FF2B5EF4-FFF2-40B4-BE49-F238E27FC236}">
                <a16:creationId xmlns:a16="http://schemas.microsoft.com/office/drawing/2014/main" id="{E862267B-F52A-48A7-ABFE-58D4463357A0}"/>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66800" y="6120000"/>
            <a:ext cx="1327526" cy="381000"/>
          </a:xfrm>
          <a:prstGeom prst="rect">
            <a:avLst/>
          </a:prstGeom>
        </p:spPr>
      </p:pic>
      <p:sp>
        <p:nvSpPr>
          <p:cNvPr id="8" name="Text Placeholder 5">
            <a:extLst>
              <a:ext uri="{FF2B5EF4-FFF2-40B4-BE49-F238E27FC236}">
                <a16:creationId xmlns:a16="http://schemas.microsoft.com/office/drawing/2014/main" id="{DE539A23-E959-4D33-95E0-2E5F9E787B20}"/>
              </a:ext>
            </a:extLst>
          </p:cNvPr>
          <p:cNvSpPr txBox="1">
            <a:spLocks/>
          </p:cNvSpPr>
          <p:nvPr userDrawn="1"/>
        </p:nvSpPr>
        <p:spPr>
          <a:xfrm>
            <a:off x="6451576" y="6176963"/>
            <a:ext cx="4902224" cy="381001"/>
          </a:xfrm>
          <a:prstGeom prst="rect">
            <a:avLst/>
          </a:prstGeom>
        </p:spPr>
        <p:txBody>
          <a:bodyPr lIns="0" tIns="0" rIns="0" bIns="0" anchor="b"/>
          <a:lstStyle>
            <a:lvl1pPr marL="0" indent="0" algn="r" defTabSz="914400" rtl="0" eaLnBrk="1" latinLnBrk="0" hangingPunct="1">
              <a:lnSpc>
                <a:spcPct val="100000"/>
              </a:lnSpc>
              <a:spcBef>
                <a:spcPts val="600"/>
              </a:spcBef>
              <a:buFont typeface="Arial" panose="020B0604020202020204" pitchFamily="34" charset="0"/>
              <a:buNone/>
              <a:defRPr lang="en-GB" sz="1200" b="0" i="0" kern="1200" spc="60" baseline="0">
                <a:solidFill>
                  <a:schemeClr val="accent2"/>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accent1"/>
                </a:solidFill>
                <a:latin typeface="Roboto Medium" panose="02000000000000000000" pitchFamily="2" charset="0"/>
                <a:ea typeface="Roboto Medium"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Roboto Medium" panose="02000000000000000000" pitchFamily="2" charset="0"/>
                <a:ea typeface="Roboto Medium"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6677128"/>
      </p:ext>
    </p:extLst>
  </p:cSld>
  <p:clrMap bg1="lt1" tx1="dk1" bg2="lt2" tx2="dk2" accent1="accent1" accent2="accent2" accent3="accent3" accent4="accent4" accent5="accent5" accent6="accent6" hlink="hlink" folHlink="folHlink"/>
  <p:sldLayoutIdLst>
    <p:sldLayoutId id="2147483964" r:id="rId1"/>
    <p:sldLayoutId id="2147483966" r:id="rId2"/>
    <p:sldLayoutId id="2147483967" r:id="rId3"/>
    <p:sldLayoutId id="2147483968" r:id="rId4"/>
    <p:sldLayoutId id="2147483969" r:id="rId5"/>
    <p:sldLayoutId id="2147483970"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 id="2147483984" r:id="rId18"/>
    <p:sldLayoutId id="2147484216" r:id="rId19"/>
    <p:sldLayoutId id="2147483989" r:id="rId20"/>
    <p:sldLayoutId id="2147483990" r:id="rId21"/>
    <p:sldLayoutId id="2147484271" r:id="rId22"/>
    <p:sldLayoutId id="2147483992" r:id="rId23"/>
    <p:sldLayoutId id="2147483993" r:id="rId24"/>
    <p:sldLayoutId id="2147483997" r:id="rId25"/>
    <p:sldLayoutId id="2147483998" r:id="rId26"/>
    <p:sldLayoutId id="2147483999" r:id="rId27"/>
    <p:sldLayoutId id="2147484000" r:id="rId28"/>
    <p:sldLayoutId id="2147484001" r:id="rId29"/>
    <p:sldLayoutId id="2147484002" r:id="rId30"/>
    <p:sldLayoutId id="2147484282" r:id="rId31"/>
  </p:sldLayoutIdLst>
  <p:txStyles>
    <p:titleStyle>
      <a:lvl1pPr algn="l" defTabSz="914400" rtl="0" eaLnBrk="1" latinLnBrk="0" hangingPunct="1">
        <a:lnSpc>
          <a:spcPct val="90000"/>
        </a:lnSpc>
        <a:spcBef>
          <a:spcPct val="0"/>
        </a:spcBef>
        <a:buNone/>
        <a:defRPr sz="3600" b="1" kern="1200">
          <a:solidFill>
            <a:srgbClr val="0057B7"/>
          </a:solidFill>
          <a:latin typeface="Arial" panose="020B0604020202020204" pitchFamily="34" charset="0"/>
          <a:ea typeface="+mj-ea"/>
          <a:cs typeface="Arial" panose="020B0604020202020204" pitchFamily="34" charset="0"/>
        </a:defRPr>
      </a:lvl1pPr>
    </p:titleStyle>
    <p:bodyStyle>
      <a:lvl1pPr marL="252000" indent="-252000" algn="l" defTabSz="914400" rtl="0" eaLnBrk="1" latinLnBrk="0" hangingPunct="1">
        <a:lnSpc>
          <a:spcPct val="90000"/>
        </a:lnSpc>
        <a:spcBef>
          <a:spcPts val="0"/>
        </a:spcBef>
        <a:spcAft>
          <a:spcPts val="600"/>
        </a:spcAft>
        <a:buClr>
          <a:srgbClr val="0057B7"/>
        </a:buClr>
        <a:buSzPct val="110000"/>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accent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accent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accent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accent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7F4F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6B13B5-A872-4355-ADDC-6C5FA2F3812E}"/>
              </a:ext>
            </a:extLst>
          </p:cNvPr>
          <p:cNvSpPr>
            <a:spLocks noGrp="1"/>
          </p:cNvSpPr>
          <p:nvPr>
            <p:ph type="title"/>
          </p:nvPr>
        </p:nvSpPr>
        <p:spPr>
          <a:xfrm>
            <a:off x="759600" y="583200"/>
            <a:ext cx="10670400" cy="788400"/>
          </a:xfrm>
          <a:prstGeom prst="rect">
            <a:avLst/>
          </a:prstGeom>
        </p:spPr>
        <p:txBody>
          <a:bodyPr vert="horz" lIns="91440" tIns="45720" rIns="91440" bIns="45720" rtlCol="0" anchor="ctr">
            <a:normAutofit/>
          </a:bodyPr>
          <a:lstStyle/>
          <a:p>
            <a:r>
              <a:rPr lang="en-US" dirty="0"/>
              <a:t>Click to edit Master title style</a:t>
            </a:r>
            <a:endParaRPr lang="et-EE" dirty="0"/>
          </a:p>
        </p:txBody>
      </p:sp>
      <p:sp>
        <p:nvSpPr>
          <p:cNvPr id="3" name="Text Placeholder 2">
            <a:extLst>
              <a:ext uri="{FF2B5EF4-FFF2-40B4-BE49-F238E27FC236}">
                <a16:creationId xmlns:a16="http://schemas.microsoft.com/office/drawing/2014/main" id="{4F786C38-D59C-4AA2-8467-41743B24AF93}"/>
              </a:ext>
            </a:extLst>
          </p:cNvPr>
          <p:cNvSpPr>
            <a:spLocks noGrp="1"/>
          </p:cNvSpPr>
          <p:nvPr>
            <p:ph type="body" idx="1"/>
          </p:nvPr>
        </p:nvSpPr>
        <p:spPr>
          <a:xfrm>
            <a:off x="759600" y="1515600"/>
            <a:ext cx="10670400" cy="4500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pic>
        <p:nvPicPr>
          <p:cNvPr id="7" name="Picture 6">
            <a:extLst>
              <a:ext uri="{FF2B5EF4-FFF2-40B4-BE49-F238E27FC236}">
                <a16:creationId xmlns:a16="http://schemas.microsoft.com/office/drawing/2014/main" id="{E862267B-F52A-48A7-ABFE-58D4463357A0}"/>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66800" y="6120000"/>
            <a:ext cx="1327526" cy="381000"/>
          </a:xfrm>
          <a:prstGeom prst="rect">
            <a:avLst/>
          </a:prstGeom>
        </p:spPr>
      </p:pic>
      <p:sp>
        <p:nvSpPr>
          <p:cNvPr id="8" name="Text Placeholder 5">
            <a:extLst>
              <a:ext uri="{FF2B5EF4-FFF2-40B4-BE49-F238E27FC236}">
                <a16:creationId xmlns:a16="http://schemas.microsoft.com/office/drawing/2014/main" id="{DE539A23-E959-4D33-95E0-2E5F9E787B20}"/>
              </a:ext>
            </a:extLst>
          </p:cNvPr>
          <p:cNvSpPr txBox="1">
            <a:spLocks/>
          </p:cNvSpPr>
          <p:nvPr userDrawn="1"/>
        </p:nvSpPr>
        <p:spPr>
          <a:xfrm>
            <a:off x="6451576" y="6176963"/>
            <a:ext cx="4902224" cy="381001"/>
          </a:xfrm>
          <a:prstGeom prst="rect">
            <a:avLst/>
          </a:prstGeom>
        </p:spPr>
        <p:txBody>
          <a:bodyPr lIns="0" tIns="0" rIns="0" bIns="0" anchor="b"/>
          <a:lstStyle>
            <a:lvl1pPr marL="0" indent="0" algn="r" defTabSz="914400" rtl="0" eaLnBrk="1" latinLnBrk="0" hangingPunct="1">
              <a:lnSpc>
                <a:spcPct val="100000"/>
              </a:lnSpc>
              <a:spcBef>
                <a:spcPts val="600"/>
              </a:spcBef>
              <a:buFont typeface="Arial" panose="020B0604020202020204" pitchFamily="34" charset="0"/>
              <a:buNone/>
              <a:defRPr lang="en-GB" sz="1200" b="0" i="0" kern="1200" spc="60" baseline="0">
                <a:solidFill>
                  <a:schemeClr val="accent2"/>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accent1"/>
                </a:solidFill>
                <a:latin typeface="Roboto Medium" panose="02000000000000000000" pitchFamily="2" charset="0"/>
                <a:ea typeface="Roboto Medium"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Roboto Medium" panose="02000000000000000000" pitchFamily="2" charset="0"/>
                <a:ea typeface="Roboto Medium"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313836"/>
      </p:ext>
    </p:extLst>
  </p:cSld>
  <p:clrMap bg1="lt1" tx1="dk1" bg2="lt2" tx2="dk2" accent1="accent1" accent2="accent2" accent3="accent3" accent4="accent4" accent5="accent5" accent6="accent6" hlink="hlink" folHlink="folHlink"/>
  <p:sldLayoutIdLst>
    <p:sldLayoutId id="2147483729" r:id="rId1"/>
    <p:sldLayoutId id="2147483731" r:id="rId2"/>
    <p:sldLayoutId id="2147483954" r:id="rId3"/>
    <p:sldLayoutId id="2147483917" r:id="rId4"/>
    <p:sldLayoutId id="2147483737" r:id="rId5"/>
    <p:sldLayoutId id="2147483738" r:id="rId6"/>
    <p:sldLayoutId id="2147483741" r:id="rId7"/>
    <p:sldLayoutId id="2147483743" r:id="rId8"/>
    <p:sldLayoutId id="2147483744" r:id="rId9"/>
    <p:sldLayoutId id="2147483746" r:id="rId10"/>
    <p:sldLayoutId id="2147483748" r:id="rId11"/>
    <p:sldLayoutId id="2147483750" r:id="rId12"/>
    <p:sldLayoutId id="2147483752" r:id="rId13"/>
    <p:sldLayoutId id="2147483754" r:id="rId14"/>
    <p:sldLayoutId id="2147483756" r:id="rId15"/>
    <p:sldLayoutId id="2147483758" r:id="rId16"/>
    <p:sldLayoutId id="2147483760" r:id="rId17"/>
    <p:sldLayoutId id="2147483762" r:id="rId18"/>
    <p:sldLayoutId id="2147483770" r:id="rId19"/>
    <p:sldLayoutId id="2147484274" r:id="rId20"/>
    <p:sldLayoutId id="2147484275" r:id="rId21"/>
    <p:sldLayoutId id="2147483772" r:id="rId22"/>
    <p:sldLayoutId id="2147483773" r:id="rId23"/>
    <p:sldLayoutId id="2147483774" r:id="rId24"/>
    <p:sldLayoutId id="2147484254" r:id="rId25"/>
    <p:sldLayoutId id="2147484263" r:id="rId26"/>
    <p:sldLayoutId id="2147483955" r:id="rId27"/>
    <p:sldLayoutId id="2147483922" r:id="rId28"/>
    <p:sldLayoutId id="2147483779" r:id="rId29"/>
    <p:sldLayoutId id="2147483775" r:id="rId30"/>
    <p:sldLayoutId id="2147483777" r:id="rId31"/>
    <p:sldLayoutId id="2147483780" r:id="rId32"/>
  </p:sldLayoutIdLst>
  <p:txStyles>
    <p:titleStyle>
      <a:lvl1pPr algn="l" defTabSz="914400" rtl="0" eaLnBrk="1" latinLnBrk="0" hangingPunct="1">
        <a:lnSpc>
          <a:spcPct val="90000"/>
        </a:lnSpc>
        <a:spcBef>
          <a:spcPct val="0"/>
        </a:spcBef>
        <a:buNone/>
        <a:defRPr sz="3600" b="1" kern="1200">
          <a:solidFill>
            <a:srgbClr val="0057B7"/>
          </a:solidFill>
          <a:latin typeface="Arial" panose="020B0604020202020204" pitchFamily="34" charset="0"/>
          <a:ea typeface="+mj-ea"/>
          <a:cs typeface="Arial" panose="020B0604020202020204" pitchFamily="34" charset="0"/>
        </a:defRPr>
      </a:lvl1pPr>
    </p:titleStyle>
    <p:bodyStyle>
      <a:lvl1pPr marL="252000" indent="-252000" algn="l" defTabSz="914400" rtl="0" eaLnBrk="1" latinLnBrk="0" hangingPunct="1">
        <a:lnSpc>
          <a:spcPct val="90000"/>
        </a:lnSpc>
        <a:spcBef>
          <a:spcPts val="1000"/>
        </a:spcBef>
        <a:spcAft>
          <a:spcPts val="600"/>
        </a:spcAft>
        <a:buClr>
          <a:srgbClr val="0057B7"/>
        </a:buClr>
        <a:buSzPct val="110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tx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tx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7F4F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E9052F-2F81-47CC-B523-32FE83766E88}"/>
              </a:ext>
            </a:extLst>
          </p:cNvPr>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FF6B13B5-A872-4355-ADDC-6C5FA2F3812E}"/>
              </a:ext>
            </a:extLst>
          </p:cNvPr>
          <p:cNvSpPr>
            <a:spLocks noGrp="1"/>
          </p:cNvSpPr>
          <p:nvPr>
            <p:ph type="title"/>
          </p:nvPr>
        </p:nvSpPr>
        <p:spPr>
          <a:xfrm>
            <a:off x="759600" y="583200"/>
            <a:ext cx="10670400" cy="788400"/>
          </a:xfrm>
          <a:prstGeom prst="rect">
            <a:avLst/>
          </a:prstGeom>
        </p:spPr>
        <p:txBody>
          <a:bodyPr vert="horz" lIns="91440" tIns="45720" rIns="91440" bIns="45720" rtlCol="0" anchor="ctr">
            <a:normAutofit/>
          </a:bodyPr>
          <a:lstStyle/>
          <a:p>
            <a:r>
              <a:rPr lang="en-US" dirty="0"/>
              <a:t>Click to edit Master title style</a:t>
            </a:r>
            <a:endParaRPr lang="et-EE" dirty="0"/>
          </a:p>
        </p:txBody>
      </p:sp>
      <p:sp>
        <p:nvSpPr>
          <p:cNvPr id="3" name="Text Placeholder 2">
            <a:extLst>
              <a:ext uri="{FF2B5EF4-FFF2-40B4-BE49-F238E27FC236}">
                <a16:creationId xmlns:a16="http://schemas.microsoft.com/office/drawing/2014/main" id="{4F786C38-D59C-4AA2-8467-41743B24AF93}"/>
              </a:ext>
            </a:extLst>
          </p:cNvPr>
          <p:cNvSpPr>
            <a:spLocks noGrp="1"/>
          </p:cNvSpPr>
          <p:nvPr>
            <p:ph type="body" idx="1"/>
          </p:nvPr>
        </p:nvSpPr>
        <p:spPr>
          <a:xfrm>
            <a:off x="759600" y="1515600"/>
            <a:ext cx="10670400" cy="4500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a:p>
            <a:pPr lvl="5"/>
            <a:r>
              <a:rPr lang="et-EE" dirty="0" err="1"/>
              <a:t>Sixth</a:t>
            </a:r>
            <a:r>
              <a:rPr lang="et-EE" dirty="0"/>
              <a:t> </a:t>
            </a:r>
            <a:r>
              <a:rPr lang="et-EE" dirty="0" err="1"/>
              <a:t>level</a:t>
            </a:r>
            <a:endParaRPr lang="et-EE" dirty="0"/>
          </a:p>
          <a:p>
            <a:pPr lvl="5"/>
            <a:endParaRPr lang="et-EE" dirty="0"/>
          </a:p>
        </p:txBody>
      </p:sp>
      <p:pic>
        <p:nvPicPr>
          <p:cNvPr id="7" name="Picture 6">
            <a:extLst>
              <a:ext uri="{FF2B5EF4-FFF2-40B4-BE49-F238E27FC236}">
                <a16:creationId xmlns:a16="http://schemas.microsoft.com/office/drawing/2014/main" id="{E862267B-F52A-48A7-ABFE-58D4463357A0}"/>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838200" y="6302375"/>
            <a:ext cx="1327526" cy="381000"/>
          </a:xfrm>
          <a:prstGeom prst="rect">
            <a:avLst/>
          </a:prstGeom>
        </p:spPr>
      </p:pic>
      <p:sp>
        <p:nvSpPr>
          <p:cNvPr id="8" name="Text Placeholder 5">
            <a:extLst>
              <a:ext uri="{FF2B5EF4-FFF2-40B4-BE49-F238E27FC236}">
                <a16:creationId xmlns:a16="http://schemas.microsoft.com/office/drawing/2014/main" id="{DE539A23-E959-4D33-95E0-2E5F9E787B20}"/>
              </a:ext>
            </a:extLst>
          </p:cNvPr>
          <p:cNvSpPr txBox="1">
            <a:spLocks/>
          </p:cNvSpPr>
          <p:nvPr userDrawn="1"/>
        </p:nvSpPr>
        <p:spPr>
          <a:xfrm>
            <a:off x="6451576" y="6176963"/>
            <a:ext cx="4902224" cy="381001"/>
          </a:xfrm>
          <a:prstGeom prst="rect">
            <a:avLst/>
          </a:prstGeom>
        </p:spPr>
        <p:txBody>
          <a:bodyPr lIns="0" tIns="0" rIns="0" bIns="0" anchor="b"/>
          <a:lstStyle>
            <a:lvl1pPr marL="0" indent="0" algn="r" defTabSz="914400" rtl="0" eaLnBrk="1" latinLnBrk="0" hangingPunct="1">
              <a:lnSpc>
                <a:spcPct val="100000"/>
              </a:lnSpc>
              <a:spcBef>
                <a:spcPts val="600"/>
              </a:spcBef>
              <a:buFont typeface="Arial" panose="020B0604020202020204" pitchFamily="34" charset="0"/>
              <a:buNone/>
              <a:defRPr lang="en-GB" sz="1200" b="0" i="0" kern="1200" spc="60" baseline="0">
                <a:solidFill>
                  <a:schemeClr val="accent2"/>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accent1"/>
                </a:solidFill>
                <a:latin typeface="Roboto Medium" panose="02000000000000000000" pitchFamily="2" charset="0"/>
                <a:ea typeface="Roboto Medium"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Roboto Medium" panose="02000000000000000000" pitchFamily="2" charset="0"/>
                <a:ea typeface="Roboto Medium"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3207726"/>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4276" r:id="rId21"/>
    <p:sldLayoutId id="2147483872" r:id="rId22"/>
    <p:sldLayoutId id="2147484277" r:id="rId23"/>
    <p:sldLayoutId id="2147483873" r:id="rId24"/>
    <p:sldLayoutId id="2147483874" r:id="rId25"/>
    <p:sldLayoutId id="2147484257" r:id="rId26"/>
    <p:sldLayoutId id="2147484264" r:id="rId27"/>
    <p:sldLayoutId id="2147483926" r:id="rId28"/>
    <p:sldLayoutId id="2147483927" r:id="rId29"/>
    <p:sldLayoutId id="2147483877" r:id="rId30"/>
    <p:sldLayoutId id="2147483875" r:id="rId31"/>
    <p:sldLayoutId id="2147483876" r:id="rId32"/>
    <p:sldLayoutId id="2147483878" r:id="rId33"/>
  </p:sldLayoutIdLst>
  <p:txStyles>
    <p:titleStyle>
      <a:lvl1pPr algn="l" defTabSz="914400" rtl="0" eaLnBrk="1" latinLnBrk="0" hangingPunct="1">
        <a:lnSpc>
          <a:spcPct val="90000"/>
        </a:lnSpc>
        <a:spcBef>
          <a:spcPct val="0"/>
        </a:spcBef>
        <a:buNone/>
        <a:defRPr sz="3600" b="1" kern="1200">
          <a:solidFill>
            <a:srgbClr val="0057B7"/>
          </a:solidFill>
          <a:latin typeface="Arial" panose="020B0604020202020204" pitchFamily="34" charset="0"/>
          <a:ea typeface="+mj-ea"/>
          <a:cs typeface="Arial" panose="020B0604020202020204" pitchFamily="34" charset="0"/>
        </a:defRPr>
      </a:lvl1pPr>
    </p:titleStyle>
    <p:bodyStyle>
      <a:lvl1pPr marL="252000" indent="-252000" algn="l" defTabSz="914400" rtl="0" eaLnBrk="1" latinLnBrk="0" hangingPunct="1">
        <a:lnSpc>
          <a:spcPct val="90000"/>
        </a:lnSpc>
        <a:spcBef>
          <a:spcPts val="1000"/>
        </a:spcBef>
        <a:spcAft>
          <a:spcPts val="600"/>
        </a:spcAft>
        <a:buClr>
          <a:srgbClr val="0057B7"/>
        </a:buClr>
        <a:buSzPct val="110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tx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tx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57B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6B13B5-A872-4355-ADDC-6C5FA2F3812E}"/>
              </a:ext>
            </a:extLst>
          </p:cNvPr>
          <p:cNvSpPr>
            <a:spLocks noGrp="1"/>
          </p:cNvSpPr>
          <p:nvPr>
            <p:ph type="title"/>
          </p:nvPr>
        </p:nvSpPr>
        <p:spPr>
          <a:xfrm>
            <a:off x="759600" y="583200"/>
            <a:ext cx="10670400" cy="788400"/>
          </a:xfrm>
          <a:prstGeom prst="rect">
            <a:avLst/>
          </a:prstGeom>
        </p:spPr>
        <p:txBody>
          <a:bodyPr vert="horz" lIns="91440" tIns="45720" rIns="91440" bIns="45720" rtlCol="0" anchor="ctr">
            <a:normAutofit/>
          </a:bodyPr>
          <a:lstStyle/>
          <a:p>
            <a:r>
              <a:rPr lang="en-US"/>
              <a:t>Click to edit Master title style</a:t>
            </a:r>
            <a:endParaRPr lang="et-EE" dirty="0"/>
          </a:p>
        </p:txBody>
      </p:sp>
      <p:sp>
        <p:nvSpPr>
          <p:cNvPr id="3" name="Text Placeholder 2">
            <a:extLst>
              <a:ext uri="{FF2B5EF4-FFF2-40B4-BE49-F238E27FC236}">
                <a16:creationId xmlns:a16="http://schemas.microsoft.com/office/drawing/2014/main" id="{4F786C38-D59C-4AA2-8467-41743B24AF93}"/>
              </a:ext>
            </a:extLst>
          </p:cNvPr>
          <p:cNvSpPr>
            <a:spLocks noGrp="1"/>
          </p:cNvSpPr>
          <p:nvPr>
            <p:ph type="body" idx="1"/>
          </p:nvPr>
        </p:nvSpPr>
        <p:spPr>
          <a:xfrm>
            <a:off x="759600" y="1515600"/>
            <a:ext cx="10670400" cy="4500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pic>
        <p:nvPicPr>
          <p:cNvPr id="6" name="Picture 5">
            <a:extLst>
              <a:ext uri="{FF2B5EF4-FFF2-40B4-BE49-F238E27FC236}">
                <a16:creationId xmlns:a16="http://schemas.microsoft.com/office/drawing/2014/main" id="{5B9DEB5A-986F-4280-AC9E-73270F1C34FD}"/>
              </a:ext>
            </a:extLst>
          </p:cNvPr>
          <p:cNvPicPr>
            <a:picLocks noChangeAspect="1"/>
          </p:cNvPicPr>
          <p:nvPr/>
        </p:nvPicPr>
        <p:blipFill>
          <a:blip r:embed="rId35"/>
          <a:stretch>
            <a:fillRect/>
          </a:stretch>
        </p:blipFill>
        <p:spPr>
          <a:xfrm>
            <a:off x="838200" y="6111875"/>
            <a:ext cx="1333500" cy="381000"/>
          </a:xfrm>
          <a:prstGeom prst="rect">
            <a:avLst/>
          </a:prstGeom>
        </p:spPr>
      </p:pic>
      <p:sp>
        <p:nvSpPr>
          <p:cNvPr id="9" name="Text Placeholder 5">
            <a:extLst>
              <a:ext uri="{FF2B5EF4-FFF2-40B4-BE49-F238E27FC236}">
                <a16:creationId xmlns:a16="http://schemas.microsoft.com/office/drawing/2014/main" id="{8D463AA4-A2B2-46B7-9D83-313CF8F4BC2D}"/>
              </a:ext>
            </a:extLst>
          </p:cNvPr>
          <p:cNvSpPr txBox="1">
            <a:spLocks/>
          </p:cNvSpPr>
          <p:nvPr/>
        </p:nvSpPr>
        <p:spPr>
          <a:xfrm>
            <a:off x="6428130" y="6111874"/>
            <a:ext cx="4925670" cy="381001"/>
          </a:xfrm>
          <a:prstGeom prst="rect">
            <a:avLst/>
          </a:prstGeom>
        </p:spPr>
        <p:txBody>
          <a:bodyPr lIns="0" tIns="0" rIns="0" bIns="0" anchor="b"/>
          <a:lstStyle>
            <a:lvl1pPr marL="0" indent="0" algn="r" defTabSz="914400" rtl="0" eaLnBrk="1" latinLnBrk="0" hangingPunct="1">
              <a:lnSpc>
                <a:spcPct val="100000"/>
              </a:lnSpc>
              <a:spcBef>
                <a:spcPts val="600"/>
              </a:spcBef>
              <a:buFont typeface="Arial" panose="020B0604020202020204" pitchFamily="34" charset="0"/>
              <a:buNone/>
              <a:defRPr lang="en-GB" sz="1200" b="0" i="0" kern="1200" spc="60" baseline="0">
                <a:solidFill>
                  <a:schemeClr val="accent2"/>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accent1"/>
                </a:solidFill>
                <a:latin typeface="Roboto Medium" panose="02000000000000000000" pitchFamily="2" charset="0"/>
                <a:ea typeface="Roboto Medium"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Roboto Medium" panose="02000000000000000000" pitchFamily="2" charset="0"/>
                <a:ea typeface="Roboto Medium"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1493694"/>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 id="2147484194" r:id="rId12"/>
    <p:sldLayoutId id="2147484195" r:id="rId13"/>
    <p:sldLayoutId id="2147484196" r:id="rId14"/>
    <p:sldLayoutId id="2147484197" r:id="rId15"/>
    <p:sldLayoutId id="2147484198" r:id="rId16"/>
    <p:sldLayoutId id="2147484199" r:id="rId17"/>
    <p:sldLayoutId id="2147484200" r:id="rId18"/>
    <p:sldLayoutId id="2147484201" r:id="rId19"/>
    <p:sldLayoutId id="2147484202" r:id="rId20"/>
    <p:sldLayoutId id="2147484205" r:id="rId21"/>
    <p:sldLayoutId id="2147484206" r:id="rId22"/>
    <p:sldLayoutId id="2147484207" r:id="rId23"/>
    <p:sldLayoutId id="2147484208" r:id="rId24"/>
    <p:sldLayoutId id="2147484262" r:id="rId25"/>
    <p:sldLayoutId id="2147484260" r:id="rId26"/>
    <p:sldLayoutId id="2147484278" r:id="rId27"/>
    <p:sldLayoutId id="2147484280" r:id="rId28"/>
    <p:sldLayoutId id="2147484279" r:id="rId29"/>
    <p:sldLayoutId id="2147484212" r:id="rId30"/>
    <p:sldLayoutId id="2147484213" r:id="rId31"/>
    <p:sldLayoutId id="2147484214" r:id="rId32"/>
    <p:sldLayoutId id="2147484215" r:id="rId33"/>
  </p:sldLayoutIdLst>
  <p:txStyles>
    <p:titleStyle>
      <a:lvl1pPr algn="l" defTabSz="914400" rtl="0" eaLnBrk="1" latinLnBrk="0" hangingPunct="1">
        <a:lnSpc>
          <a:spcPct val="90000"/>
        </a:lnSpc>
        <a:spcBef>
          <a:spcPct val="0"/>
        </a:spcBef>
        <a:buNone/>
        <a:defRPr sz="3600" b="1" kern="1200">
          <a:solidFill>
            <a:srgbClr val="F7C6A0"/>
          </a:solidFill>
          <a:latin typeface="Arial" panose="020B0604020202020204" pitchFamily="34" charset="0"/>
          <a:ea typeface="+mj-ea"/>
          <a:cs typeface="Arial" panose="020B0604020202020204" pitchFamily="34" charset="0"/>
        </a:defRPr>
      </a:lvl1pPr>
    </p:titleStyle>
    <p:bodyStyle>
      <a:lvl1pPr marL="180000" indent="-180000" algn="l" defTabSz="914400" rtl="0" eaLnBrk="1" latinLnBrk="0" hangingPunct="1">
        <a:lnSpc>
          <a:spcPct val="90000"/>
        </a:lnSpc>
        <a:spcBef>
          <a:spcPts val="0"/>
        </a:spcBef>
        <a:spcAft>
          <a:spcPts val="600"/>
        </a:spcAft>
        <a:buClr>
          <a:schemeClr val="bg1"/>
        </a:buClr>
        <a:buSzPct val="85000"/>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1pPr>
      <a:lvl2pPr marL="360000" indent="-180000" algn="l" defTabSz="914400" rtl="0" eaLnBrk="1" latinLnBrk="0" hangingPunct="1">
        <a:lnSpc>
          <a:spcPct val="90000"/>
        </a:lnSpc>
        <a:spcBef>
          <a:spcPts val="0"/>
        </a:spcBef>
        <a:spcAft>
          <a:spcPts val="600"/>
        </a:spcAft>
        <a:buClr>
          <a:schemeClr val="bg1"/>
        </a:buClr>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2pPr>
      <a:lvl3pPr marL="540000" indent="-180000" algn="l" defTabSz="914400" rtl="0" eaLnBrk="1" latinLnBrk="0" hangingPunct="1">
        <a:lnSpc>
          <a:spcPct val="90000"/>
        </a:lnSpc>
        <a:spcBef>
          <a:spcPts val="0"/>
        </a:spcBef>
        <a:spcAft>
          <a:spcPts val="600"/>
        </a:spcAft>
        <a:buClr>
          <a:schemeClr val="bg1"/>
        </a:buClr>
        <a:buSzPct val="100000"/>
        <a:buFont typeface="Courier New" panose="02070309020205020404" pitchFamily="49" charset="0"/>
        <a:buChar char="o"/>
        <a:defRPr sz="1600" kern="1200">
          <a:solidFill>
            <a:schemeClr val="bg1"/>
          </a:solidFill>
          <a:latin typeface="+mn-lt"/>
          <a:ea typeface="+mn-ea"/>
          <a:cs typeface="+mn-cs"/>
        </a:defRPr>
      </a:lvl3pPr>
      <a:lvl4pPr marL="720000" indent="-180000" algn="l" defTabSz="914400" rtl="0" eaLnBrk="1" latinLnBrk="0" hangingPunct="1">
        <a:lnSpc>
          <a:spcPct val="90000"/>
        </a:lnSpc>
        <a:spcBef>
          <a:spcPts val="0"/>
        </a:spcBef>
        <a:spcAft>
          <a:spcPts val="600"/>
        </a:spcAft>
        <a:buClr>
          <a:schemeClr val="bg1"/>
        </a:buClr>
        <a:buSzPct val="90000"/>
        <a:buFont typeface="Wingdings" panose="05000000000000000000" pitchFamily="2" charset="2"/>
        <a:buChar char="§"/>
        <a:defRPr sz="1400" kern="1200">
          <a:solidFill>
            <a:schemeClr val="bg1"/>
          </a:solidFill>
          <a:latin typeface="Arial" panose="020B0604020202020204" pitchFamily="34" charset="0"/>
          <a:ea typeface="+mn-ea"/>
          <a:cs typeface="Arial" panose="020B0604020202020204" pitchFamily="34" charset="0"/>
        </a:defRPr>
      </a:lvl4pPr>
      <a:lvl5pPr marL="900000" indent="-180000" algn="l" defTabSz="914400" rtl="0" eaLnBrk="1" latinLnBrk="0" hangingPunct="1">
        <a:lnSpc>
          <a:spcPct val="90000"/>
        </a:lnSpc>
        <a:spcBef>
          <a:spcPts val="0"/>
        </a:spcBef>
        <a:spcAft>
          <a:spcPts val="500"/>
        </a:spcAft>
        <a:buClr>
          <a:schemeClr val="bg1"/>
        </a:buClr>
        <a:buSzPct val="80000"/>
        <a:buFont typeface="Wingdings 2" panose="05020102010507070707" pitchFamily="18" charset="2"/>
        <a:buChar char="®"/>
        <a:defRPr sz="1400" kern="1200">
          <a:solidFill>
            <a:schemeClr val="bg1"/>
          </a:solidFill>
          <a:latin typeface="Arial" panose="020B0604020202020204" pitchFamily="34" charset="0"/>
          <a:ea typeface="+mn-ea"/>
          <a:cs typeface="Arial" panose="020B0604020202020204" pitchFamily="34" charset="0"/>
        </a:defRPr>
      </a:lvl5pPr>
      <a:lvl6pPr marL="1044000" indent="0" algn="l" defTabSz="914400" rtl="0" eaLnBrk="1" latinLnBrk="0" hangingPunct="1">
        <a:lnSpc>
          <a:spcPct val="90000"/>
        </a:lnSpc>
        <a:spcBef>
          <a:spcPts val="0"/>
        </a:spcBef>
        <a:spcAft>
          <a:spcPts val="500"/>
        </a:spcAft>
        <a:buClr>
          <a:srgbClr val="006C5B"/>
        </a:buClr>
        <a:buFontTx/>
        <a:buNone/>
        <a:defRPr sz="1400" kern="1200">
          <a:solidFill>
            <a:schemeClr val="bg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32.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mailto:elo.tamm@cobalt.legal" TargetMode="Externa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2" title="Glass Exterior Of A Building Reflecting The Sky">
            <a:hlinkClick r:id="" action="ppaction://media"/>
            <a:extLst>
              <a:ext uri="{FF2B5EF4-FFF2-40B4-BE49-F238E27FC236}">
                <a16:creationId xmlns:a16="http://schemas.microsoft.com/office/drawing/2014/main" id="{E71AC470-2914-F7E7-CD9B-09991F6142D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a:ln>
            <a:noFill/>
          </a:ln>
        </p:spPr>
      </p:pic>
      <p:sp>
        <p:nvSpPr>
          <p:cNvPr id="4" name="Rectangle 3">
            <a:extLst>
              <a:ext uri="{FF2B5EF4-FFF2-40B4-BE49-F238E27FC236}">
                <a16:creationId xmlns:a16="http://schemas.microsoft.com/office/drawing/2014/main" id="{2B56EEF8-2E5A-E76B-86B4-CEA4FE2FC16A}"/>
              </a:ext>
            </a:extLst>
          </p:cNvPr>
          <p:cNvSpPr/>
          <p:nvPr/>
        </p:nvSpPr>
        <p:spPr>
          <a:xfrm>
            <a:off x="3694753" y="0"/>
            <a:ext cx="8501263" cy="6876000"/>
          </a:xfrm>
          <a:custGeom>
            <a:avLst/>
            <a:gdLst>
              <a:gd name="connsiteX0" fmla="*/ 0 w 7536016"/>
              <a:gd name="connsiteY0" fmla="*/ 0 h 6858000"/>
              <a:gd name="connsiteX1" fmla="*/ 7536016 w 7536016"/>
              <a:gd name="connsiteY1" fmla="*/ 0 h 6858000"/>
              <a:gd name="connsiteX2" fmla="*/ 7536016 w 7536016"/>
              <a:gd name="connsiteY2" fmla="*/ 6858000 h 6858000"/>
              <a:gd name="connsiteX3" fmla="*/ 0 w 7536016"/>
              <a:gd name="connsiteY3" fmla="*/ 6858000 h 6858000"/>
              <a:gd name="connsiteX4" fmla="*/ 0 w 7536016"/>
              <a:gd name="connsiteY4" fmla="*/ 0 h 6858000"/>
              <a:gd name="connsiteX0" fmla="*/ 3 w 7536019"/>
              <a:gd name="connsiteY0" fmla="*/ 0 h 6858000"/>
              <a:gd name="connsiteX1" fmla="*/ 7536019 w 7536019"/>
              <a:gd name="connsiteY1" fmla="*/ 0 h 6858000"/>
              <a:gd name="connsiteX2" fmla="*/ 7536019 w 7536019"/>
              <a:gd name="connsiteY2" fmla="*/ 6858000 h 6858000"/>
              <a:gd name="connsiteX3" fmla="*/ 3 w 7536019"/>
              <a:gd name="connsiteY3" fmla="*/ 6858000 h 6858000"/>
              <a:gd name="connsiteX4" fmla="*/ 2903059 w 7536019"/>
              <a:gd name="connsiteY4" fmla="*/ 2438400 h 6858000"/>
              <a:gd name="connsiteX5" fmla="*/ 3 w 7536019"/>
              <a:gd name="connsiteY5" fmla="*/ 0 h 6858000"/>
              <a:gd name="connsiteX0" fmla="*/ 3 w 7536019"/>
              <a:gd name="connsiteY0" fmla="*/ 0 h 6858000"/>
              <a:gd name="connsiteX1" fmla="*/ 7536019 w 7536019"/>
              <a:gd name="connsiteY1" fmla="*/ 0 h 6858000"/>
              <a:gd name="connsiteX2" fmla="*/ 7536019 w 7536019"/>
              <a:gd name="connsiteY2" fmla="*/ 6858000 h 6858000"/>
              <a:gd name="connsiteX3" fmla="*/ 3 w 7536019"/>
              <a:gd name="connsiteY3" fmla="*/ 6858000 h 6858000"/>
              <a:gd name="connsiteX4" fmla="*/ 2903059 w 7536019"/>
              <a:gd name="connsiteY4" fmla="*/ 2438400 h 6858000"/>
              <a:gd name="connsiteX5" fmla="*/ 3 w 7536019"/>
              <a:gd name="connsiteY5" fmla="*/ 0 h 6858000"/>
              <a:gd name="connsiteX0" fmla="*/ 4 w 7536020"/>
              <a:gd name="connsiteY0" fmla="*/ 0 h 6858000"/>
              <a:gd name="connsiteX1" fmla="*/ 7536020 w 7536020"/>
              <a:gd name="connsiteY1" fmla="*/ 0 h 6858000"/>
              <a:gd name="connsiteX2" fmla="*/ 7536020 w 7536020"/>
              <a:gd name="connsiteY2" fmla="*/ 6858000 h 6858000"/>
              <a:gd name="connsiteX3" fmla="*/ 4 w 7536020"/>
              <a:gd name="connsiteY3" fmla="*/ 6858000 h 6858000"/>
              <a:gd name="connsiteX4" fmla="*/ 2903060 w 7536020"/>
              <a:gd name="connsiteY4" fmla="*/ 2438400 h 6858000"/>
              <a:gd name="connsiteX5" fmla="*/ 4 w 7536020"/>
              <a:gd name="connsiteY5" fmla="*/ 0 h 6858000"/>
              <a:gd name="connsiteX0" fmla="*/ 6 w 7536022"/>
              <a:gd name="connsiteY0" fmla="*/ 0 h 6858000"/>
              <a:gd name="connsiteX1" fmla="*/ 7536022 w 7536022"/>
              <a:gd name="connsiteY1" fmla="*/ 0 h 6858000"/>
              <a:gd name="connsiteX2" fmla="*/ 7536022 w 7536022"/>
              <a:gd name="connsiteY2" fmla="*/ 6858000 h 6858000"/>
              <a:gd name="connsiteX3" fmla="*/ 6 w 7536022"/>
              <a:gd name="connsiteY3" fmla="*/ 6858000 h 6858000"/>
              <a:gd name="connsiteX4" fmla="*/ 2049622 w 7536022"/>
              <a:gd name="connsiteY4" fmla="*/ 2670048 h 6858000"/>
              <a:gd name="connsiteX5" fmla="*/ 6 w 7536022"/>
              <a:gd name="connsiteY5" fmla="*/ 0 h 6858000"/>
              <a:gd name="connsiteX0" fmla="*/ 5 w 7536021"/>
              <a:gd name="connsiteY0" fmla="*/ 0 h 6858000"/>
              <a:gd name="connsiteX1" fmla="*/ 7536021 w 7536021"/>
              <a:gd name="connsiteY1" fmla="*/ 0 h 6858000"/>
              <a:gd name="connsiteX2" fmla="*/ 7536021 w 7536021"/>
              <a:gd name="connsiteY2" fmla="*/ 6858000 h 6858000"/>
              <a:gd name="connsiteX3" fmla="*/ 5 w 7536021"/>
              <a:gd name="connsiteY3" fmla="*/ 6858000 h 6858000"/>
              <a:gd name="connsiteX4" fmla="*/ 2049621 w 7536021"/>
              <a:gd name="connsiteY4" fmla="*/ 2670048 h 6858000"/>
              <a:gd name="connsiteX5" fmla="*/ 5 w 7536021"/>
              <a:gd name="connsiteY5" fmla="*/ 0 h 6858000"/>
              <a:gd name="connsiteX0" fmla="*/ 5 w 7536021"/>
              <a:gd name="connsiteY0" fmla="*/ 0 h 6858000"/>
              <a:gd name="connsiteX1" fmla="*/ 7536021 w 7536021"/>
              <a:gd name="connsiteY1" fmla="*/ 0 h 6858000"/>
              <a:gd name="connsiteX2" fmla="*/ 7536021 w 7536021"/>
              <a:gd name="connsiteY2" fmla="*/ 6858000 h 6858000"/>
              <a:gd name="connsiteX3" fmla="*/ 5 w 7536021"/>
              <a:gd name="connsiteY3" fmla="*/ 6858000 h 6858000"/>
              <a:gd name="connsiteX4" fmla="*/ 2049621 w 7536021"/>
              <a:gd name="connsiteY4" fmla="*/ 2670048 h 6858000"/>
              <a:gd name="connsiteX5" fmla="*/ 5 w 7536021"/>
              <a:gd name="connsiteY5" fmla="*/ 0 h 6858000"/>
              <a:gd name="connsiteX0" fmla="*/ 1182334 w 8718350"/>
              <a:gd name="connsiteY0" fmla="*/ 0 h 6858000"/>
              <a:gd name="connsiteX1" fmla="*/ 8718350 w 8718350"/>
              <a:gd name="connsiteY1" fmla="*/ 0 h 6858000"/>
              <a:gd name="connsiteX2" fmla="*/ 8718350 w 8718350"/>
              <a:gd name="connsiteY2" fmla="*/ 6858000 h 6858000"/>
              <a:gd name="connsiteX3" fmla="*/ 1182334 w 8718350"/>
              <a:gd name="connsiteY3" fmla="*/ 6858000 h 6858000"/>
              <a:gd name="connsiteX4" fmla="*/ 25454 w 8718350"/>
              <a:gd name="connsiteY4" fmla="*/ 3096768 h 6858000"/>
              <a:gd name="connsiteX5" fmla="*/ 1182334 w 8718350"/>
              <a:gd name="connsiteY5" fmla="*/ 0 h 6858000"/>
              <a:gd name="connsiteX0" fmla="*/ 1182334 w 8718350"/>
              <a:gd name="connsiteY0" fmla="*/ 0 h 6858000"/>
              <a:gd name="connsiteX1" fmla="*/ 8718350 w 8718350"/>
              <a:gd name="connsiteY1" fmla="*/ 0 h 6858000"/>
              <a:gd name="connsiteX2" fmla="*/ 8718350 w 8718350"/>
              <a:gd name="connsiteY2" fmla="*/ 6858000 h 6858000"/>
              <a:gd name="connsiteX3" fmla="*/ 2706334 w 8718350"/>
              <a:gd name="connsiteY3" fmla="*/ 6833616 h 6858000"/>
              <a:gd name="connsiteX4" fmla="*/ 25454 w 8718350"/>
              <a:gd name="connsiteY4" fmla="*/ 3096768 h 6858000"/>
              <a:gd name="connsiteX5" fmla="*/ 1182334 w 8718350"/>
              <a:gd name="connsiteY5" fmla="*/ 0 h 6858000"/>
              <a:gd name="connsiteX0" fmla="*/ 965247 w 8501263"/>
              <a:gd name="connsiteY0" fmla="*/ 0 h 6858000"/>
              <a:gd name="connsiteX1" fmla="*/ 8501263 w 8501263"/>
              <a:gd name="connsiteY1" fmla="*/ 0 h 6858000"/>
              <a:gd name="connsiteX2" fmla="*/ 8501263 w 8501263"/>
              <a:gd name="connsiteY2" fmla="*/ 6858000 h 6858000"/>
              <a:gd name="connsiteX3" fmla="*/ 2489247 w 8501263"/>
              <a:gd name="connsiteY3" fmla="*/ 6833616 h 6858000"/>
              <a:gd name="connsiteX4" fmla="*/ 27823 w 8501263"/>
              <a:gd name="connsiteY4" fmla="*/ 2511552 h 6858000"/>
              <a:gd name="connsiteX5" fmla="*/ 965247 w 8501263"/>
              <a:gd name="connsiteY5" fmla="*/ 0 h 6858000"/>
              <a:gd name="connsiteX0" fmla="*/ 965247 w 8501263"/>
              <a:gd name="connsiteY0" fmla="*/ 0 h 6858000"/>
              <a:gd name="connsiteX1" fmla="*/ 8501263 w 8501263"/>
              <a:gd name="connsiteY1" fmla="*/ 0 h 6858000"/>
              <a:gd name="connsiteX2" fmla="*/ 8501263 w 8501263"/>
              <a:gd name="connsiteY2" fmla="*/ 6858000 h 6858000"/>
              <a:gd name="connsiteX3" fmla="*/ 4756959 w 8501263"/>
              <a:gd name="connsiteY3" fmla="*/ 6845808 h 6858000"/>
              <a:gd name="connsiteX4" fmla="*/ 27823 w 8501263"/>
              <a:gd name="connsiteY4" fmla="*/ 2511552 h 6858000"/>
              <a:gd name="connsiteX5" fmla="*/ 965247 w 850126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01263" h="6858000">
                <a:moveTo>
                  <a:pt x="965247" y="0"/>
                </a:moveTo>
                <a:lnTo>
                  <a:pt x="8501263" y="0"/>
                </a:lnTo>
                <a:lnTo>
                  <a:pt x="8501263" y="6858000"/>
                </a:lnTo>
                <a:lnTo>
                  <a:pt x="4756959" y="6845808"/>
                </a:lnTo>
                <a:cubicBezTo>
                  <a:pt x="4753348" y="5620512"/>
                  <a:pt x="238698" y="4675632"/>
                  <a:pt x="27823" y="2511552"/>
                </a:cubicBezTo>
                <a:cubicBezTo>
                  <a:pt x="-269302" y="1332992"/>
                  <a:pt x="1932932" y="812800"/>
                  <a:pt x="965247" y="0"/>
                </a:cubicBezTo>
                <a:close/>
              </a:path>
            </a:pathLst>
          </a:custGeom>
          <a:gradFill flip="none" rotWithShape="1">
            <a:gsLst>
              <a:gs pos="0">
                <a:srgbClr val="003774"/>
              </a:gs>
              <a:gs pos="34000">
                <a:srgbClr val="004FA6"/>
              </a:gs>
              <a:gs pos="78000">
                <a:srgbClr val="0057B7"/>
              </a:gs>
              <a:gs pos="100000">
                <a:srgbClr val="0073F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C69F"/>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087D89AD-86A4-150D-AE1C-2376C9086030}"/>
              </a:ext>
            </a:extLst>
          </p:cNvPr>
          <p:cNvGrpSpPr/>
          <p:nvPr/>
        </p:nvGrpSpPr>
        <p:grpSpPr>
          <a:xfrm>
            <a:off x="8256024" y="3869856"/>
            <a:ext cx="3420038" cy="2430515"/>
            <a:chOff x="4009993" y="1135527"/>
            <a:chExt cx="3420039" cy="2398972"/>
          </a:xfrm>
        </p:grpSpPr>
        <p:sp>
          <p:nvSpPr>
            <p:cNvPr id="17" name="TextBox 16">
              <a:extLst>
                <a:ext uri="{FF2B5EF4-FFF2-40B4-BE49-F238E27FC236}">
                  <a16:creationId xmlns:a16="http://schemas.microsoft.com/office/drawing/2014/main" id="{198A6953-5D8D-F9DB-6ABA-DAF1E63F7AA3}"/>
                </a:ext>
              </a:extLst>
            </p:cNvPr>
            <p:cNvSpPr txBox="1"/>
            <p:nvPr/>
          </p:nvSpPr>
          <p:spPr>
            <a:xfrm>
              <a:off x="4536955" y="1135527"/>
              <a:ext cx="954144" cy="1846659"/>
            </a:xfrm>
            <a:prstGeom prst="rect">
              <a:avLst/>
            </a:prstGeom>
            <a:noFill/>
          </p:spPr>
          <p:txBody>
            <a:bodyPr wrap="square" lIns="0" tIns="0" rIns="0" bIns="0" rtlCol="0">
              <a:spAutoFit/>
            </a:bodyPr>
            <a:lstStyle>
              <a:defPPr>
                <a:defRPr lang="et-EE"/>
              </a:defPPr>
              <a:lvl1pPr>
                <a:defRPr sz="12000">
                  <a:gradFill flip="none" rotWithShape="1">
                    <a:gsLst>
                      <a:gs pos="63000">
                        <a:schemeClr val="tx1">
                          <a:lumMod val="60000"/>
                          <a:lumOff val="40000"/>
                        </a:schemeClr>
                      </a:gs>
                      <a:gs pos="917">
                        <a:schemeClr val="accent2"/>
                      </a:gs>
                      <a:gs pos="100000">
                        <a:srgbClr val="004189"/>
                      </a:gs>
                    </a:gsLst>
                    <a:lin ang="2700000" scaled="1"/>
                    <a:tileRect/>
                  </a:gra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0" b="0" i="0" u="none" strike="noStrike" kern="1200" cap="none" spc="0" normalizeH="0" baseline="0" noProof="0">
                  <a:ln>
                    <a:gradFill>
                      <a:gsLst>
                        <a:gs pos="0">
                          <a:srgbClr val="000000">
                            <a:lumMod val="5000"/>
                            <a:lumOff val="95000"/>
                          </a:srgbClr>
                        </a:gs>
                        <a:gs pos="83000">
                          <a:srgbClr val="0057B7"/>
                        </a:gs>
                        <a:gs pos="100000">
                          <a:srgbClr val="004189"/>
                        </a:gs>
                      </a:gsLst>
                      <a:lin ang="5400000" scaled="1"/>
                    </a:gradFill>
                  </a:ln>
                  <a:gradFill flip="none" rotWithShape="1">
                    <a:gsLst>
                      <a:gs pos="63000">
                        <a:srgbClr val="0057B7">
                          <a:lumMod val="60000"/>
                          <a:lumOff val="40000"/>
                        </a:srgbClr>
                      </a:gs>
                      <a:gs pos="917">
                        <a:srgbClr val="FFFFFF"/>
                      </a:gs>
                      <a:gs pos="100000">
                        <a:srgbClr val="004189"/>
                      </a:gs>
                    </a:gsLst>
                    <a:lin ang="2700000" scaled="1"/>
                    <a:tileRect/>
                  </a:gradFill>
                  <a:effectLst/>
                  <a:uLnTx/>
                  <a:uFillTx/>
                  <a:latin typeface="Arial" panose="020B0604020202020204" pitchFamily="34" charset="0"/>
                  <a:ea typeface="+mn-ea"/>
                  <a:cs typeface="Arial" panose="020B0604020202020204" pitchFamily="34" charset="0"/>
                </a:rPr>
                <a:t>5</a:t>
              </a:r>
              <a:endParaRPr kumimoji="0" lang="en-US" sz="12000" b="0" i="0" u="none" strike="noStrike" kern="1200" cap="none" spc="0" normalizeH="0" baseline="0" noProof="0" err="1">
                <a:ln>
                  <a:gradFill>
                    <a:gsLst>
                      <a:gs pos="0">
                        <a:srgbClr val="000000">
                          <a:lumMod val="5000"/>
                          <a:lumOff val="95000"/>
                        </a:srgbClr>
                      </a:gs>
                      <a:gs pos="83000">
                        <a:srgbClr val="0057B7"/>
                      </a:gs>
                      <a:gs pos="100000">
                        <a:srgbClr val="004189"/>
                      </a:gs>
                    </a:gsLst>
                    <a:lin ang="5400000" scaled="1"/>
                  </a:gradFill>
                </a:ln>
                <a:gradFill flip="none" rotWithShape="1">
                  <a:gsLst>
                    <a:gs pos="63000">
                      <a:srgbClr val="0057B7">
                        <a:lumMod val="60000"/>
                        <a:lumOff val="40000"/>
                      </a:srgbClr>
                    </a:gs>
                    <a:gs pos="917">
                      <a:srgbClr val="FFFFFF"/>
                    </a:gs>
                    <a:gs pos="100000">
                      <a:srgbClr val="004189"/>
                    </a:gs>
                  </a:gsLst>
                  <a:lin ang="2700000" scaled="1"/>
                  <a:tileRect/>
                </a:gra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EC9528C3-A0EE-5710-7162-6A663D2F7125}"/>
                </a:ext>
              </a:extLst>
            </p:cNvPr>
            <p:cNvSpPr txBox="1"/>
            <p:nvPr/>
          </p:nvSpPr>
          <p:spPr>
            <a:xfrm>
              <a:off x="4009993" y="1687840"/>
              <a:ext cx="954144" cy="184665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0" b="0" i="0" u="none" strike="noStrike" kern="1200" cap="none" spc="0" normalizeH="0" baseline="0" noProof="0">
                  <a:ln>
                    <a:gradFill>
                      <a:gsLst>
                        <a:gs pos="0">
                          <a:srgbClr val="000000">
                            <a:lumMod val="5000"/>
                            <a:lumOff val="95000"/>
                          </a:srgbClr>
                        </a:gs>
                        <a:gs pos="83000">
                          <a:srgbClr val="0057B7"/>
                        </a:gs>
                        <a:gs pos="100000">
                          <a:srgbClr val="004189"/>
                        </a:gs>
                      </a:gsLst>
                      <a:lin ang="5400000" scaled="1"/>
                    </a:gradFill>
                  </a:ln>
                  <a:gradFill flip="none" rotWithShape="1">
                    <a:gsLst>
                      <a:gs pos="63000">
                        <a:srgbClr val="0057B7">
                          <a:lumMod val="60000"/>
                          <a:lumOff val="40000"/>
                        </a:srgbClr>
                      </a:gs>
                      <a:gs pos="917">
                        <a:srgbClr val="FFFFFF"/>
                      </a:gs>
                      <a:gs pos="100000">
                        <a:srgbClr val="004189"/>
                      </a:gs>
                    </a:gsLst>
                    <a:lin ang="2700000" scaled="1"/>
                    <a:tileRect/>
                  </a:gradFill>
                  <a:effectLst/>
                  <a:uLnTx/>
                  <a:uFillTx/>
                  <a:latin typeface="Arial" panose="020B0604020202020204" pitchFamily="34" charset="0"/>
                  <a:ea typeface="+mn-ea"/>
                  <a:cs typeface="Arial" panose="020B0604020202020204" pitchFamily="34" charset="0"/>
                </a:rPr>
                <a:t>3</a:t>
              </a:r>
              <a:endParaRPr kumimoji="0" lang="en-US" sz="12000" b="0" i="0" u="none" strike="noStrike" kern="2600" cap="none" spc="0" normalizeH="0" baseline="0" noProof="0" err="1">
                <a:ln>
                  <a:gradFill>
                    <a:gsLst>
                      <a:gs pos="0">
                        <a:srgbClr val="000000">
                          <a:lumMod val="5000"/>
                          <a:lumOff val="95000"/>
                        </a:srgbClr>
                      </a:gs>
                      <a:gs pos="83000">
                        <a:srgbClr val="0057B7"/>
                      </a:gs>
                      <a:gs pos="100000">
                        <a:srgbClr val="004189"/>
                      </a:gs>
                    </a:gsLst>
                    <a:lin ang="5400000" scaled="1"/>
                  </a:gradFill>
                </a:ln>
                <a:gradFill flip="none" rotWithShape="1">
                  <a:gsLst>
                    <a:gs pos="63000">
                      <a:srgbClr val="0057B7">
                        <a:lumMod val="60000"/>
                        <a:lumOff val="40000"/>
                      </a:srgbClr>
                    </a:gs>
                    <a:gs pos="917">
                      <a:srgbClr val="FFFFFF"/>
                    </a:gs>
                    <a:gs pos="100000">
                      <a:srgbClr val="004189"/>
                    </a:gs>
                  </a:gsLst>
                  <a:lin ang="2700000" scaled="1"/>
                  <a:tileRect/>
                </a:gra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AAEE2CBF-7A44-DBBB-9893-B7833520C3DC}"/>
                </a:ext>
              </a:extLst>
            </p:cNvPr>
            <p:cNvSpPr txBox="1"/>
            <p:nvPr/>
          </p:nvSpPr>
          <p:spPr>
            <a:xfrm>
              <a:off x="4835986" y="2693063"/>
              <a:ext cx="2594046"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500" b="0" i="0" u="none" strike="noStrike" kern="1200" cap="none" spc="5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Years of shaping the legal landscape in the Baltics</a:t>
              </a:r>
              <a:endParaRPr kumimoji="0" lang="en-US" sz="1500" b="0" i="0" u="none" strike="noStrike" kern="1200" cap="none" spc="50" normalizeH="0" baseline="0" noProof="0" err="1">
                <a:ln>
                  <a:noFill/>
                </a:ln>
                <a:solidFill>
                  <a:srgbClr val="FFFFFF"/>
                </a:solidFill>
                <a:effectLst/>
                <a:uLnTx/>
                <a:uFillTx/>
                <a:latin typeface="Arial" panose="020B0604020202020204" pitchFamily="34" charset="0"/>
                <a:ea typeface="+mn-ea"/>
                <a:cs typeface="Arial" panose="020B0604020202020204" pitchFamily="34" charset="0"/>
              </a:endParaRPr>
            </a:p>
          </p:txBody>
        </p:sp>
      </p:grpSp>
      <p:pic>
        <p:nvPicPr>
          <p:cNvPr id="2" name="Picture 1">
            <a:extLst>
              <a:ext uri="{FF2B5EF4-FFF2-40B4-BE49-F238E27FC236}">
                <a16:creationId xmlns:a16="http://schemas.microsoft.com/office/drawing/2014/main" id="{6ED494C6-8A4E-50E1-E1DF-988AEE346D2A}"/>
              </a:ext>
            </a:extLst>
          </p:cNvPr>
          <p:cNvPicPr>
            <a:picLocks noChangeAspect="1"/>
          </p:cNvPicPr>
          <p:nvPr/>
        </p:nvPicPr>
        <p:blipFill>
          <a:blip r:embed="rId6"/>
          <a:srcRect l="9736" t="10480" r="9736" b="24119"/>
          <a:stretch/>
        </p:blipFill>
        <p:spPr>
          <a:xfrm>
            <a:off x="5735996" y="2270788"/>
            <a:ext cx="4925225" cy="1546083"/>
          </a:xfrm>
          <a:prstGeom prst="rect">
            <a:avLst/>
          </a:prstGeom>
        </p:spPr>
      </p:pic>
    </p:spTree>
    <p:extLst>
      <p:ext uri="{BB962C8B-B14F-4D97-AF65-F5344CB8AC3E}">
        <p14:creationId xmlns:p14="http://schemas.microsoft.com/office/powerpoint/2010/main" val="249761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8" fill="hold"/>
                                        <p:tgtEl>
                                          <p:spTgt spid="3"/>
                                        </p:tgtEl>
                                      </p:cBhvr>
                                    </p:cmd>
                                  </p:childTnLst>
                                </p:cTn>
                              </p:par>
                              <p:par>
                                <p:cTn id="7" presetID="6" presetClass="entr" presetSubtype="32" repeatCount="indefinite" fill="hold" nodeType="withEffect">
                                  <p:stCondLst>
                                    <p:cond delay="1500"/>
                                  </p:stCondLst>
                                  <p:childTnLst>
                                    <p:set>
                                      <p:cBhvr>
                                        <p:cTn id="8" dur="1" fill="hold">
                                          <p:stCondLst>
                                            <p:cond delay="0"/>
                                          </p:stCondLst>
                                        </p:cTn>
                                        <p:tgtEl>
                                          <p:spTgt spid="19"/>
                                        </p:tgtEl>
                                        <p:attrNameLst>
                                          <p:attrName>style.visibility</p:attrName>
                                        </p:attrNameLst>
                                      </p:cBhvr>
                                      <p:to>
                                        <p:strVal val="visible"/>
                                      </p:to>
                                    </p:set>
                                    <p:animEffect transition="in" filter="circle(out)">
                                      <p:cBhvr>
                                        <p:cTn id="9" dur="20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after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17B1C-29E4-4C28-8CC4-ECC762A0C990}"/>
              </a:ext>
            </a:extLst>
          </p:cNvPr>
          <p:cNvSpPr>
            <a:spLocks noGrp="1"/>
          </p:cNvSpPr>
          <p:nvPr>
            <p:ph type="ctrTitle"/>
          </p:nvPr>
        </p:nvSpPr>
        <p:spPr>
          <a:xfrm>
            <a:off x="2623957" y="2345015"/>
            <a:ext cx="6660000" cy="1440000"/>
          </a:xfrm>
        </p:spPr>
        <p:txBody>
          <a:bodyPr/>
          <a:lstStyle/>
          <a:p>
            <a:pPr algn="ctr">
              <a:lnSpc>
                <a:spcPct val="120000"/>
              </a:lnSpc>
            </a:pPr>
            <a:r>
              <a:rPr lang="et-EE"/>
              <a:t>Üldist majandushuvi pakkuvad teenused ja riigiabi</a:t>
            </a:r>
          </a:p>
        </p:txBody>
      </p:sp>
      <p:sp>
        <p:nvSpPr>
          <p:cNvPr id="4" name="Text Placeholder 3">
            <a:extLst>
              <a:ext uri="{FF2B5EF4-FFF2-40B4-BE49-F238E27FC236}">
                <a16:creationId xmlns:a16="http://schemas.microsoft.com/office/drawing/2014/main" id="{3BA8CFD6-1AA4-4E8C-BCA6-6DFD83EDAB3C}"/>
              </a:ext>
            </a:extLst>
          </p:cNvPr>
          <p:cNvSpPr>
            <a:spLocks noGrp="1"/>
          </p:cNvSpPr>
          <p:nvPr>
            <p:ph type="body" sz="quarter" idx="12"/>
          </p:nvPr>
        </p:nvSpPr>
        <p:spPr>
          <a:xfrm>
            <a:off x="759600" y="4637563"/>
            <a:ext cx="3128819" cy="736277"/>
          </a:xfrm>
        </p:spPr>
        <p:txBody>
          <a:bodyPr/>
          <a:lstStyle/>
          <a:p>
            <a:r>
              <a:rPr lang="et-EE"/>
              <a:t>Elo Tamm</a:t>
            </a:r>
          </a:p>
          <a:p>
            <a:r>
              <a:rPr lang="et-EE"/>
              <a:t>partner, vandeadvokaat</a:t>
            </a:r>
          </a:p>
        </p:txBody>
      </p:sp>
      <p:sp>
        <p:nvSpPr>
          <p:cNvPr id="5" name="Text Placeholder 4">
            <a:extLst>
              <a:ext uri="{FF2B5EF4-FFF2-40B4-BE49-F238E27FC236}">
                <a16:creationId xmlns:a16="http://schemas.microsoft.com/office/drawing/2014/main" id="{ECF7481A-4E9B-4AE7-BA54-3F2EB0B9C7DA}"/>
              </a:ext>
            </a:extLst>
          </p:cNvPr>
          <p:cNvSpPr>
            <a:spLocks noGrp="1"/>
          </p:cNvSpPr>
          <p:nvPr>
            <p:ph type="body" sz="quarter" idx="13"/>
          </p:nvPr>
        </p:nvSpPr>
        <p:spPr/>
        <p:txBody>
          <a:bodyPr/>
          <a:lstStyle/>
          <a:p>
            <a:r>
              <a:rPr lang="et-EE"/>
              <a:t>13. Juuni 2025</a:t>
            </a:r>
          </a:p>
        </p:txBody>
      </p:sp>
      <p:pic>
        <p:nvPicPr>
          <p:cNvPr id="6" name="Picture Placeholder 22">
            <a:extLst>
              <a:ext uri="{FF2B5EF4-FFF2-40B4-BE49-F238E27FC236}">
                <a16:creationId xmlns:a16="http://schemas.microsoft.com/office/drawing/2014/main" id="{99CBDDBD-F010-EE97-3F43-20A5F321B9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353415" y="4303832"/>
            <a:ext cx="1070008" cy="1070008"/>
          </a:xfrm>
          <a:prstGeom prst="ellipse">
            <a:avLst/>
          </a:prstGeom>
          <a:ln>
            <a:noFill/>
          </a:ln>
        </p:spPr>
      </p:pic>
    </p:spTree>
    <p:extLst>
      <p:ext uri="{BB962C8B-B14F-4D97-AF65-F5344CB8AC3E}">
        <p14:creationId xmlns:p14="http://schemas.microsoft.com/office/powerpoint/2010/main" val="4276748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FC15-0FDA-2328-D161-3BE2E0DF3024}"/>
              </a:ext>
            </a:extLst>
          </p:cNvPr>
          <p:cNvSpPr>
            <a:spLocks noGrp="1"/>
          </p:cNvSpPr>
          <p:nvPr>
            <p:ph type="title"/>
          </p:nvPr>
        </p:nvSpPr>
        <p:spPr/>
        <p:txBody>
          <a:bodyPr/>
          <a:lstStyle/>
          <a:p>
            <a:r>
              <a:rPr lang="en-US" dirty="0"/>
              <a:t>ELTL </a:t>
            </a:r>
            <a:r>
              <a:rPr lang="en-US" dirty="0" err="1"/>
              <a:t>artikkel</a:t>
            </a:r>
            <a:r>
              <a:rPr lang="en-US" dirty="0"/>
              <a:t> 106</a:t>
            </a:r>
            <a:endParaRPr lang="et-EE" dirty="0"/>
          </a:p>
        </p:txBody>
      </p:sp>
      <p:graphicFrame>
        <p:nvGraphicFramePr>
          <p:cNvPr id="4" name="Content Placeholder 3">
            <a:extLst>
              <a:ext uri="{FF2B5EF4-FFF2-40B4-BE49-F238E27FC236}">
                <a16:creationId xmlns:a16="http://schemas.microsoft.com/office/drawing/2014/main" id="{1E5E2D2F-C365-5617-44FE-BE7E5A8E24B3}"/>
              </a:ext>
            </a:extLst>
          </p:cNvPr>
          <p:cNvGraphicFramePr>
            <a:graphicFrameLocks noGrp="1"/>
          </p:cNvGraphicFramePr>
          <p:nvPr>
            <p:ph idx="1"/>
            <p:extLst>
              <p:ext uri="{D42A27DB-BD31-4B8C-83A1-F6EECF244321}">
                <p14:modId xmlns:p14="http://schemas.microsoft.com/office/powerpoint/2010/main" val="4187634201"/>
              </p:ext>
            </p:extLst>
          </p:nvPr>
        </p:nvGraphicFramePr>
        <p:xfrm>
          <a:off x="759600" y="1478134"/>
          <a:ext cx="10272342" cy="4097044"/>
        </p:xfrm>
        <a:graphic>
          <a:graphicData uri="http://schemas.openxmlformats.org/drawingml/2006/table">
            <a:tbl>
              <a:tblPr firstRow="1" bandRow="1">
                <a:tableStyleId>{BDBED569-4797-4DF1-A0F4-6AAB3CD982D8}</a:tableStyleId>
              </a:tblPr>
              <a:tblGrid>
                <a:gridCol w="6444337">
                  <a:extLst>
                    <a:ext uri="{9D8B030D-6E8A-4147-A177-3AD203B41FA5}">
                      <a16:colId xmlns:a16="http://schemas.microsoft.com/office/drawing/2014/main" val="734633406"/>
                    </a:ext>
                  </a:extLst>
                </a:gridCol>
                <a:gridCol w="3828005">
                  <a:extLst>
                    <a:ext uri="{9D8B030D-6E8A-4147-A177-3AD203B41FA5}">
                      <a16:colId xmlns:a16="http://schemas.microsoft.com/office/drawing/2014/main" val="1830965480"/>
                    </a:ext>
                  </a:extLst>
                </a:gridCol>
              </a:tblGrid>
              <a:tr h="365020">
                <a:tc>
                  <a:txBody>
                    <a:bodyPr/>
                    <a:lstStyle/>
                    <a:p>
                      <a:pPr>
                        <a:lnSpc>
                          <a:spcPct val="100000"/>
                        </a:lnSpc>
                      </a:pPr>
                      <a:r>
                        <a:rPr lang="en-US" sz="1400" dirty="0">
                          <a:solidFill>
                            <a:schemeClr val="bg1"/>
                          </a:solidFill>
                          <a:latin typeface="Arial" panose="020B0604020202020204" pitchFamily="34" charset="0"/>
                          <a:cs typeface="Arial" panose="020B0604020202020204" pitchFamily="34" charset="0"/>
                        </a:rPr>
                        <a:t>ELTL </a:t>
                      </a:r>
                      <a:r>
                        <a:rPr lang="en-US" sz="1400" dirty="0" err="1">
                          <a:solidFill>
                            <a:schemeClr val="bg1"/>
                          </a:solidFill>
                          <a:latin typeface="Arial" panose="020B0604020202020204" pitchFamily="34" charset="0"/>
                          <a:cs typeface="Arial" panose="020B0604020202020204" pitchFamily="34" charset="0"/>
                        </a:rPr>
                        <a:t>artikkel</a:t>
                      </a:r>
                      <a:r>
                        <a:rPr lang="en-US" sz="1400" dirty="0">
                          <a:solidFill>
                            <a:schemeClr val="bg1"/>
                          </a:solidFill>
                          <a:latin typeface="Arial" panose="020B0604020202020204" pitchFamily="34" charset="0"/>
                          <a:cs typeface="Arial" panose="020B0604020202020204" pitchFamily="34" charset="0"/>
                        </a:rPr>
                        <a:t> 106</a:t>
                      </a:r>
                      <a:endParaRPr lang="et-EE" sz="14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57B7"/>
                    </a:solidFill>
                  </a:tcPr>
                </a:tc>
                <a:tc>
                  <a:txBody>
                    <a:bodyPr/>
                    <a:lstStyle/>
                    <a:p>
                      <a:pPr>
                        <a:lnSpc>
                          <a:spcPct val="100000"/>
                        </a:lnSpc>
                      </a:pPr>
                      <a:r>
                        <a:rPr lang="en-US" sz="1400" dirty="0" err="1">
                          <a:solidFill>
                            <a:schemeClr val="bg1"/>
                          </a:solidFill>
                          <a:latin typeface="Arial" panose="020B0604020202020204" pitchFamily="34" charset="0"/>
                          <a:cs typeface="Arial" panose="020B0604020202020204" pitchFamily="34" charset="0"/>
                        </a:rPr>
                        <a:t>Kohaldamisala</a:t>
                      </a:r>
                      <a:endParaRPr lang="et-EE" sz="14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57B7"/>
                    </a:solidFill>
                  </a:tcPr>
                </a:tc>
                <a:extLst>
                  <a:ext uri="{0D108BD9-81ED-4DB2-BD59-A6C34878D82A}">
                    <a16:rowId xmlns:a16="http://schemas.microsoft.com/office/drawing/2014/main" val="3475051191"/>
                  </a:ext>
                </a:extLst>
              </a:tr>
              <a:tr h="1305072">
                <a:tc>
                  <a:txBody>
                    <a:bodyPr/>
                    <a:lstStyle/>
                    <a:p>
                      <a:pPr marL="252000" indent="-252000">
                        <a:lnSpc>
                          <a:spcPct val="100000"/>
                        </a:lnSpc>
                        <a:spcBef>
                          <a:spcPts val="600"/>
                        </a:spcBef>
                        <a:spcAft>
                          <a:spcPts val="600"/>
                        </a:spcAft>
                      </a:pPr>
                      <a:r>
                        <a:rPr lang="et-EE" sz="1400" b="0" kern="1200" dirty="0">
                          <a:solidFill>
                            <a:schemeClr val="tx1"/>
                          </a:solidFill>
                          <a:effectLst/>
                          <a:latin typeface="Arial" panose="020B0604020202020204" pitchFamily="34" charset="0"/>
                          <a:cs typeface="Arial" panose="020B0604020202020204" pitchFamily="34" charset="0"/>
                        </a:rPr>
                        <a:t>1.  Riigi osalusega äriühingute ja nende ettevõtjate puhul, kellele liikmesriigid annavad eri- või ainuõigused, ei jõusta ega säilita liikmesriigid mingeid meetmeid, mis on vastuolus aluslepingute eeskirjadega, eelkõige nendega, mis on sätestatud artiklis 18 ja artiklites 101–109.</a:t>
                      </a:r>
                      <a:endParaRPr lang="et-EE"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7C6A0">
                        <a:alpha val="20000"/>
                      </a:srgbClr>
                    </a:solidFill>
                  </a:tcPr>
                </a:tc>
                <a:tc>
                  <a:txBody>
                    <a:bodyPr/>
                    <a:lstStyle/>
                    <a:p>
                      <a:pPr>
                        <a:lnSpc>
                          <a:spcPct val="100000"/>
                        </a:lnSpc>
                        <a:spcBef>
                          <a:spcPts val="600"/>
                        </a:spcBef>
                        <a:spcAft>
                          <a:spcPts val="600"/>
                        </a:spcAft>
                      </a:pPr>
                      <a:r>
                        <a:rPr lang="en-US" sz="1400" b="1" dirty="0" err="1">
                          <a:solidFill>
                            <a:schemeClr val="tx1"/>
                          </a:solidFill>
                          <a:latin typeface="Arial" panose="020B0604020202020204" pitchFamily="34" charset="0"/>
                          <a:cs typeface="Arial" panose="020B0604020202020204" pitchFamily="34" charset="0"/>
                        </a:rPr>
                        <a:t>Liikmesriigid</a:t>
                      </a:r>
                      <a:r>
                        <a:rPr lang="en-US" sz="1400" b="1" dirty="0">
                          <a:solidFill>
                            <a:schemeClr val="tx1"/>
                          </a:solidFill>
                          <a:latin typeface="Arial" panose="020B0604020202020204" pitchFamily="34" charset="0"/>
                          <a:cs typeface="Arial" panose="020B0604020202020204" pitchFamily="34" charset="0"/>
                        </a:rPr>
                        <a:t>. </a:t>
                      </a:r>
                      <a:r>
                        <a:rPr lang="et-EE" sz="1400" b="1" kern="1200" dirty="0">
                          <a:solidFill>
                            <a:schemeClr val="tx1"/>
                          </a:solidFill>
                          <a:effectLst/>
                          <a:latin typeface="Arial" panose="020B0604020202020204" pitchFamily="34" charset="0"/>
                          <a:cs typeface="Arial" panose="020B0604020202020204" pitchFamily="34" charset="0"/>
                        </a:rPr>
                        <a:t>Normi eesmärgiks on tagada EL </a:t>
                      </a:r>
                      <a:r>
                        <a:rPr lang="et-EE" sz="1400" b="0" kern="1200" dirty="0">
                          <a:solidFill>
                            <a:schemeClr val="tx1"/>
                          </a:solidFill>
                          <a:effectLst/>
                          <a:latin typeface="Arial" panose="020B0604020202020204" pitchFamily="34" charset="0"/>
                          <a:cs typeface="Arial" panose="020B0604020202020204" pitchFamily="34" charset="0"/>
                        </a:rPr>
                        <a:t>konkurentsinormide kasulik mõju</a:t>
                      </a:r>
                      <a:r>
                        <a:rPr lang="en-US" sz="1400" b="0" kern="1200" dirty="0">
                          <a:solidFill>
                            <a:schemeClr val="tx1"/>
                          </a:solidFill>
                          <a:effectLst/>
                          <a:latin typeface="Arial" panose="020B0604020202020204" pitchFamily="34" charset="0"/>
                          <a:cs typeface="Arial" panose="020B0604020202020204" pitchFamily="34" charset="0"/>
                        </a:rPr>
                        <a:t>. </a:t>
                      </a:r>
                      <a:r>
                        <a:rPr lang="en-US" sz="1400" b="0" kern="1200" dirty="0" err="1">
                          <a:solidFill>
                            <a:schemeClr val="tx1"/>
                          </a:solidFill>
                          <a:effectLst/>
                          <a:latin typeface="Arial" panose="020B0604020202020204" pitchFamily="34" charset="0"/>
                          <a:cs typeface="Arial" panose="020B0604020202020204" pitchFamily="34" charset="0"/>
                        </a:rPr>
                        <a:t>Rakendatud</a:t>
                      </a:r>
                      <a:r>
                        <a:rPr lang="en-US" sz="1400" b="0" kern="1200" dirty="0">
                          <a:solidFill>
                            <a:schemeClr val="tx1"/>
                          </a:solidFill>
                          <a:effectLst/>
                          <a:latin typeface="Arial" panose="020B0604020202020204" pitchFamily="34" charset="0"/>
                          <a:cs typeface="Arial" panose="020B0604020202020204" pitchFamily="34" charset="0"/>
                        </a:rPr>
                        <a:t> </a:t>
                      </a:r>
                      <a:r>
                        <a:rPr lang="en-US" sz="1400" b="0" kern="1200" dirty="0" err="1">
                          <a:solidFill>
                            <a:schemeClr val="tx1"/>
                          </a:solidFill>
                          <a:effectLst/>
                          <a:latin typeface="Arial" panose="020B0604020202020204" pitchFamily="34" charset="0"/>
                          <a:cs typeface="Arial" panose="020B0604020202020204" pitchFamily="34" charset="0"/>
                        </a:rPr>
                        <a:t>põhiliselt</a:t>
                      </a:r>
                      <a:r>
                        <a:rPr lang="en-US" sz="1400" b="0" kern="1200" dirty="0">
                          <a:solidFill>
                            <a:schemeClr val="tx1"/>
                          </a:solidFill>
                          <a:effectLst/>
                          <a:latin typeface="Arial" panose="020B0604020202020204" pitchFamily="34" charset="0"/>
                          <a:cs typeface="Arial" panose="020B0604020202020204" pitchFamily="34" charset="0"/>
                        </a:rPr>
                        <a:t> </a:t>
                      </a:r>
                      <a:r>
                        <a:rPr lang="en-US" sz="1400" b="0" kern="1200" dirty="0" err="1">
                          <a:solidFill>
                            <a:schemeClr val="tx1"/>
                          </a:solidFill>
                          <a:effectLst/>
                          <a:latin typeface="Arial" panose="020B0604020202020204" pitchFamily="34" charset="0"/>
                          <a:cs typeface="Arial" panose="020B0604020202020204" pitchFamily="34" charset="0"/>
                        </a:rPr>
                        <a:t>koosmõjus</a:t>
                      </a:r>
                      <a:r>
                        <a:rPr lang="en-US" sz="1400" b="0" kern="1200" dirty="0">
                          <a:solidFill>
                            <a:schemeClr val="tx1"/>
                          </a:solidFill>
                          <a:effectLst/>
                          <a:latin typeface="Arial" panose="020B0604020202020204" pitchFamily="34" charset="0"/>
                          <a:cs typeface="Arial" panose="020B0604020202020204" pitchFamily="34" charset="0"/>
                        </a:rPr>
                        <a:t> art-ga 102, aga </a:t>
                      </a:r>
                      <a:r>
                        <a:rPr lang="en-US" sz="1400" b="0" kern="1200" dirty="0" err="1">
                          <a:solidFill>
                            <a:schemeClr val="tx1"/>
                          </a:solidFill>
                          <a:effectLst/>
                          <a:latin typeface="Arial" panose="020B0604020202020204" pitchFamily="34" charset="0"/>
                          <a:cs typeface="Arial" panose="020B0604020202020204" pitchFamily="34" charset="0"/>
                        </a:rPr>
                        <a:t>hiljuti</a:t>
                      </a:r>
                      <a:r>
                        <a:rPr lang="en-US" sz="1400" b="0" kern="1200" dirty="0">
                          <a:solidFill>
                            <a:schemeClr val="tx1"/>
                          </a:solidFill>
                          <a:effectLst/>
                          <a:latin typeface="Arial" panose="020B0604020202020204" pitchFamily="34" charset="0"/>
                          <a:cs typeface="Arial" panose="020B0604020202020204" pitchFamily="34" charset="0"/>
                        </a:rPr>
                        <a:t> ka </a:t>
                      </a:r>
                      <a:r>
                        <a:rPr lang="en-US" sz="1400" b="0" kern="1200" dirty="0" err="1">
                          <a:solidFill>
                            <a:schemeClr val="tx1"/>
                          </a:solidFill>
                          <a:effectLst/>
                          <a:latin typeface="Arial" panose="020B0604020202020204" pitchFamily="34" charset="0"/>
                          <a:cs typeface="Arial" panose="020B0604020202020204" pitchFamily="34" charset="0"/>
                        </a:rPr>
                        <a:t>koosmõjus</a:t>
                      </a:r>
                      <a:r>
                        <a:rPr lang="en-US" sz="1400" b="0" kern="1200" dirty="0">
                          <a:solidFill>
                            <a:schemeClr val="tx1"/>
                          </a:solidFill>
                          <a:effectLst/>
                          <a:latin typeface="Arial" panose="020B0604020202020204" pitchFamily="34" charset="0"/>
                          <a:cs typeface="Arial" panose="020B0604020202020204" pitchFamily="34" charset="0"/>
                        </a:rPr>
                        <a:t> art-ga 101 (C-124/21, ISU, p 128)</a:t>
                      </a:r>
                      <a:endParaRPr lang="et-EE" sz="14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7C6A0">
                        <a:alpha val="20000"/>
                      </a:srgbClr>
                    </a:solidFill>
                  </a:tcPr>
                </a:tc>
                <a:extLst>
                  <a:ext uri="{0D108BD9-81ED-4DB2-BD59-A6C34878D82A}">
                    <a16:rowId xmlns:a16="http://schemas.microsoft.com/office/drawing/2014/main" val="3828246652"/>
                  </a:ext>
                </a:extLst>
              </a:tr>
              <a:tr h="1665391">
                <a:tc>
                  <a:txBody>
                    <a:bodyPr/>
                    <a:lstStyle/>
                    <a:p>
                      <a:pPr marL="252000" marR="0" lvl="0" indent="-252000" algn="l" defTabSz="914400" rtl="0" eaLnBrk="1" fontAlgn="auto" latinLnBrk="0" hangingPunct="1">
                        <a:lnSpc>
                          <a:spcPct val="100000"/>
                        </a:lnSpc>
                        <a:spcBef>
                          <a:spcPts val="600"/>
                        </a:spcBef>
                        <a:spcAft>
                          <a:spcPts val="600"/>
                        </a:spcAft>
                        <a:buClrTx/>
                        <a:buSzTx/>
                        <a:buFontTx/>
                        <a:buNone/>
                        <a:tabLst/>
                        <a:defRPr/>
                      </a:pPr>
                      <a:r>
                        <a:rPr lang="en-US" sz="1400" kern="1200" dirty="0">
                          <a:solidFill>
                            <a:schemeClr val="tx1"/>
                          </a:solidFill>
                          <a:effectLst/>
                          <a:latin typeface="Arial" panose="020B0604020202020204" pitchFamily="34" charset="0"/>
                          <a:cs typeface="Arial" panose="020B0604020202020204" pitchFamily="34" charset="0"/>
                        </a:rPr>
                        <a:t>2. </a:t>
                      </a:r>
                      <a:r>
                        <a:rPr lang="et-EE" sz="1400" kern="1200" dirty="0">
                          <a:solidFill>
                            <a:schemeClr val="tx1"/>
                          </a:solidFill>
                          <a:effectLst/>
                          <a:latin typeface="Arial" panose="020B0604020202020204" pitchFamily="34" charset="0"/>
                          <a:cs typeface="Arial" panose="020B0604020202020204" pitchFamily="34" charset="0"/>
                        </a:rPr>
                        <a:t>Ettevõtjad, kellele on antud üldist majandushuvi esindavate teenuste osutamine või kes on fiskaalmonopolid, alluvad </a:t>
                      </a:r>
                      <a:r>
                        <a:rPr lang="et-EE" sz="1400" b="0" kern="1200" dirty="0">
                          <a:solidFill>
                            <a:schemeClr val="tx1"/>
                          </a:solidFill>
                          <a:effectLst/>
                          <a:latin typeface="Arial" panose="020B0604020202020204" pitchFamily="34" charset="0"/>
                          <a:ea typeface="+mn-ea"/>
                          <a:cs typeface="Arial" panose="020B0604020202020204" pitchFamily="34" charset="0"/>
                        </a:rPr>
                        <a:t>aluslepingute</a:t>
                      </a:r>
                      <a:r>
                        <a:rPr lang="et-EE" sz="1400" kern="1200" dirty="0">
                          <a:solidFill>
                            <a:schemeClr val="tx1"/>
                          </a:solidFill>
                          <a:effectLst/>
                          <a:latin typeface="Arial" panose="020B0604020202020204" pitchFamily="34" charset="0"/>
                          <a:cs typeface="Arial" panose="020B0604020202020204" pitchFamily="34" charset="0"/>
                        </a:rPr>
                        <a:t> eeskirjadele, eriti konkurentsieeskirjadele niivõrd, kuivõrd nimetatud eeskirjade kohaldamine juriidiliselt ega faktiliselt ei takista nendele määratud eriülesannete täitmist. Kaubanduse arengut ei tohi mõjutada määral, mis oleks vastuolus liidu huvidega.</a:t>
                      </a:r>
                      <a:endParaRPr lang="et-EE" sz="140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spcBef>
                          <a:spcPts val="600"/>
                        </a:spcBef>
                        <a:spcAft>
                          <a:spcPts val="600"/>
                        </a:spcAft>
                      </a:pPr>
                      <a:r>
                        <a:rPr lang="en-US" sz="1400" dirty="0" err="1">
                          <a:solidFill>
                            <a:schemeClr val="tx1"/>
                          </a:solidFill>
                          <a:latin typeface="Arial" panose="020B0604020202020204" pitchFamily="34" charset="0"/>
                          <a:cs typeface="Arial" panose="020B0604020202020204" pitchFamily="34" charset="0"/>
                        </a:rPr>
                        <a:t>Ettevõtjad</a:t>
                      </a:r>
                      <a:r>
                        <a:rPr lang="en-US" sz="1400" dirty="0">
                          <a:solidFill>
                            <a:schemeClr val="tx1"/>
                          </a:solidFill>
                          <a:latin typeface="Arial" panose="020B0604020202020204" pitchFamily="34" charset="0"/>
                          <a:cs typeface="Arial" panose="020B0604020202020204" pitchFamily="34" charset="0"/>
                        </a:rPr>
                        <a:t> (</a:t>
                      </a:r>
                      <a:r>
                        <a:rPr lang="en-US" sz="1400" dirty="0" err="1">
                          <a:solidFill>
                            <a:schemeClr val="tx1"/>
                          </a:solidFill>
                          <a:latin typeface="Arial" panose="020B0604020202020204" pitchFamily="34" charset="0"/>
                          <a:cs typeface="Arial" panose="020B0604020202020204" pitchFamily="34" charset="0"/>
                        </a:rPr>
                        <a:t>kaitsenorm</a:t>
                      </a:r>
                      <a:r>
                        <a:rPr lang="en-US" sz="1400">
                          <a:solidFill>
                            <a:schemeClr val="tx1"/>
                          </a:solidFill>
                          <a:latin typeface="Arial" panose="020B0604020202020204" pitchFamily="34" charset="0"/>
                          <a:cs typeface="Arial" panose="020B0604020202020204" pitchFamily="34" charset="0"/>
                        </a:rPr>
                        <a:t>), erandlikult, liikmesriigi kaitsenorm (C-159/94</a:t>
                      </a:r>
                      <a:r>
                        <a:rPr lang="en-US" sz="1400" kern="1200">
                          <a:solidFill>
                            <a:schemeClr val="tx1"/>
                          </a:solidFill>
                          <a:latin typeface="Arial" panose="020B0604020202020204" pitchFamily="34" charset="0"/>
                          <a:ea typeface="+mn-ea"/>
                          <a:cs typeface="Arial" panose="020B0604020202020204" pitchFamily="34" charset="0"/>
                        </a:rPr>
                        <a:t>, </a:t>
                      </a:r>
                      <a:r>
                        <a:rPr lang="et-EE" sz="1400" kern="1200">
                          <a:solidFill>
                            <a:schemeClr val="tx1"/>
                          </a:solidFill>
                          <a:latin typeface="Arial" panose="020B0604020202020204" pitchFamily="34" charset="0"/>
                          <a:ea typeface="+mn-ea"/>
                          <a:cs typeface="Arial" panose="020B0604020202020204" pitchFamily="34" charset="0"/>
                        </a:rPr>
                        <a:t>p 44‑50 </a:t>
                      </a:r>
                      <a:r>
                        <a:rPr lang="en-US" sz="1400" kern="1200">
                          <a:solidFill>
                            <a:schemeClr val="tx1"/>
                          </a:solidFill>
                          <a:latin typeface="Arial" panose="020B0604020202020204" pitchFamily="34" charset="0"/>
                          <a:ea typeface="+mn-ea"/>
                          <a:cs typeface="Arial" panose="020B0604020202020204" pitchFamily="34" charset="0"/>
                        </a:rPr>
                        <a:t>C-203/96 </a:t>
                      </a:r>
                      <a:r>
                        <a:rPr lang="en-US" sz="1400" kern="1200" dirty="0">
                          <a:solidFill>
                            <a:schemeClr val="tx1"/>
                          </a:solidFill>
                          <a:latin typeface="Arial" panose="020B0604020202020204" pitchFamily="34" charset="0"/>
                          <a:ea typeface="+mn-ea"/>
                          <a:cs typeface="Arial" panose="020B0604020202020204" pitchFamily="34" charset="0"/>
                        </a:rPr>
                        <a:t>p 67). </a:t>
                      </a:r>
                      <a:r>
                        <a:rPr lang="et-EE" sz="1400" kern="1200" dirty="0">
                          <a:solidFill>
                            <a:schemeClr val="tx1"/>
                          </a:solidFill>
                          <a:latin typeface="Arial" panose="020B0604020202020204" pitchFamily="34" charset="0"/>
                          <a:ea typeface="+mn-ea"/>
                          <a:cs typeface="Arial" panose="020B0604020202020204" pitchFamily="34" charset="0"/>
                        </a:rPr>
                        <a:t>ÜMT osutaja </a:t>
                      </a:r>
                      <a:r>
                        <a:rPr lang="et-EE" sz="1400" kern="1200" dirty="0">
                          <a:solidFill>
                            <a:schemeClr val="tx1"/>
                          </a:solidFill>
                          <a:effectLst/>
                          <a:latin typeface="Arial" panose="020B0604020202020204" pitchFamily="34" charset="0"/>
                          <a:cs typeface="Arial" panose="020B0604020202020204" pitchFamily="34" charset="0"/>
                        </a:rPr>
                        <a:t>tegevus välja</a:t>
                      </a:r>
                      <a:r>
                        <a:rPr lang="en-US" sz="1400" kern="1200" dirty="0">
                          <a:solidFill>
                            <a:schemeClr val="tx1"/>
                          </a:solidFill>
                          <a:effectLst/>
                          <a:latin typeface="Arial" panose="020B0604020202020204" pitchFamily="34" charset="0"/>
                          <a:cs typeface="Arial" panose="020B0604020202020204" pitchFamily="34" charset="0"/>
                        </a:rPr>
                        <a:t>s</a:t>
                      </a:r>
                      <a:r>
                        <a:rPr lang="et-EE" sz="1400" kern="1200" dirty="0">
                          <a:solidFill>
                            <a:schemeClr val="tx1"/>
                          </a:solidFill>
                          <a:effectLst/>
                          <a:latin typeface="Arial" panose="020B0604020202020204" pitchFamily="34" charset="0"/>
                          <a:cs typeface="Arial" panose="020B0604020202020204" pitchFamily="34" charset="0"/>
                        </a:rPr>
                        <a:t>pool EL konkurentsieeskirju niivõrd, kuivõrd see takistab ÜMT eriülesande täitmist</a:t>
                      </a:r>
                      <a:r>
                        <a:rPr lang="en-US" sz="1400" kern="1200" dirty="0">
                          <a:solidFill>
                            <a:schemeClr val="tx1"/>
                          </a:solidFill>
                          <a:effectLst/>
                          <a:latin typeface="Arial" panose="020B0604020202020204" pitchFamily="34" charset="0"/>
                          <a:cs typeface="Arial" panose="020B0604020202020204" pitchFamily="34" charset="0"/>
                        </a:rPr>
                        <a:t>.</a:t>
                      </a:r>
                      <a:endParaRPr lang="et-EE"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73065717"/>
                  </a:ext>
                </a:extLst>
              </a:tr>
              <a:tr h="761561">
                <a:tc>
                  <a:txBody>
                    <a:bodyPr/>
                    <a:lstStyle/>
                    <a:p>
                      <a:pPr marL="252000" indent="-252000">
                        <a:lnSpc>
                          <a:spcPct val="100000"/>
                        </a:lnSpc>
                        <a:spcBef>
                          <a:spcPts val="0"/>
                        </a:spcBef>
                        <a:spcAft>
                          <a:spcPts val="0"/>
                        </a:spcAft>
                      </a:pPr>
                      <a:r>
                        <a:rPr lang="et-EE" sz="1400" b="0" kern="1200" dirty="0">
                          <a:solidFill>
                            <a:schemeClr val="tx1"/>
                          </a:solidFill>
                          <a:effectLst/>
                          <a:latin typeface="Arial" panose="020B0604020202020204" pitchFamily="34" charset="0"/>
                          <a:cs typeface="Arial" panose="020B0604020202020204" pitchFamily="34" charset="0"/>
                        </a:rPr>
                        <a:t>3.   Komisjon tagab käesoleva artikli sätete kohaldamise ja vajaduse korral adresseerib liikmesriikidele asjakohased direktiivid või otsused.</a:t>
                      </a:r>
                      <a:endParaRPr lang="et-EE"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7C6A0">
                        <a:alpha val="20000"/>
                      </a:srgbClr>
                    </a:solidFill>
                  </a:tcPr>
                </a:tc>
                <a:tc>
                  <a:txBody>
                    <a:bodyPr/>
                    <a:lstStyle/>
                    <a:p>
                      <a:pPr>
                        <a:lnSpc>
                          <a:spcPct val="100000"/>
                        </a:lnSpc>
                        <a:spcBef>
                          <a:spcPts val="600"/>
                        </a:spcBef>
                        <a:spcAft>
                          <a:spcPts val="600"/>
                        </a:spcAft>
                      </a:pPr>
                      <a:r>
                        <a:rPr lang="en-US" sz="1400" dirty="0" err="1">
                          <a:solidFill>
                            <a:schemeClr val="tx1"/>
                          </a:solidFill>
                          <a:latin typeface="Arial" panose="020B0604020202020204" pitchFamily="34" charset="0"/>
                          <a:cs typeface="Arial" panose="020B0604020202020204" pitchFamily="34" charset="0"/>
                        </a:rPr>
                        <a:t>Nt</a:t>
                      </a:r>
                      <a:r>
                        <a:rPr lang="en-US" sz="1400" dirty="0">
                          <a:solidFill>
                            <a:schemeClr val="tx1"/>
                          </a:solidFill>
                          <a:latin typeface="Arial" panose="020B0604020202020204" pitchFamily="34" charset="0"/>
                          <a:cs typeface="Arial" panose="020B0604020202020204" pitchFamily="34" charset="0"/>
                        </a:rPr>
                        <a:t> </a:t>
                      </a:r>
                      <a:r>
                        <a:rPr lang="en-US" sz="1400" dirty="0" err="1">
                          <a:solidFill>
                            <a:schemeClr val="tx1"/>
                          </a:solidFill>
                          <a:latin typeface="Arial" panose="020B0604020202020204" pitchFamily="34" charset="0"/>
                          <a:cs typeface="Arial" panose="020B0604020202020204" pitchFamily="34" charset="0"/>
                        </a:rPr>
                        <a:t>telekomi</a:t>
                      </a:r>
                      <a:r>
                        <a:rPr lang="en-US" sz="1400" dirty="0">
                          <a:solidFill>
                            <a:schemeClr val="tx1"/>
                          </a:solidFill>
                          <a:latin typeface="Arial" panose="020B0604020202020204" pitchFamily="34" charset="0"/>
                          <a:cs typeface="Arial" panose="020B0604020202020204" pitchFamily="34" charset="0"/>
                        </a:rPr>
                        <a:t> </a:t>
                      </a:r>
                      <a:r>
                        <a:rPr lang="en-US" sz="1400" dirty="0" err="1">
                          <a:solidFill>
                            <a:schemeClr val="tx1"/>
                          </a:solidFill>
                          <a:latin typeface="Arial" panose="020B0604020202020204" pitchFamily="34" charset="0"/>
                          <a:cs typeface="Arial" panose="020B0604020202020204" pitchFamily="34" charset="0"/>
                        </a:rPr>
                        <a:t>sektori</a:t>
                      </a:r>
                      <a:r>
                        <a:rPr lang="en-US" sz="1400" dirty="0">
                          <a:solidFill>
                            <a:schemeClr val="tx1"/>
                          </a:solidFill>
                          <a:latin typeface="Arial" panose="020B0604020202020204" pitchFamily="34" charset="0"/>
                          <a:cs typeface="Arial" panose="020B0604020202020204" pitchFamily="34" charset="0"/>
                        </a:rPr>
                        <a:t> </a:t>
                      </a:r>
                      <a:r>
                        <a:rPr lang="en-US" sz="1400" dirty="0" err="1">
                          <a:solidFill>
                            <a:schemeClr val="tx1"/>
                          </a:solidFill>
                          <a:latin typeface="Arial" panose="020B0604020202020204" pitchFamily="34" charset="0"/>
                          <a:cs typeface="Arial" panose="020B0604020202020204" pitchFamily="34" charset="0"/>
                        </a:rPr>
                        <a:t>liberaliseerimine</a:t>
                      </a:r>
                      <a:r>
                        <a:rPr lang="en-US" sz="1400" dirty="0">
                          <a:solidFill>
                            <a:schemeClr val="tx1"/>
                          </a:solidFill>
                          <a:latin typeface="Arial" panose="020B0604020202020204" pitchFamily="34" charset="0"/>
                          <a:cs typeface="Arial" panose="020B0604020202020204" pitchFamily="34" charset="0"/>
                        </a:rPr>
                        <a:t>.</a:t>
                      </a:r>
                      <a:endParaRPr lang="et-EE"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7C6A0">
                        <a:alpha val="20000"/>
                      </a:srgbClr>
                    </a:solidFill>
                  </a:tcPr>
                </a:tc>
                <a:extLst>
                  <a:ext uri="{0D108BD9-81ED-4DB2-BD59-A6C34878D82A}">
                    <a16:rowId xmlns:a16="http://schemas.microsoft.com/office/drawing/2014/main" val="2872990231"/>
                  </a:ext>
                </a:extLst>
              </a:tr>
            </a:tbl>
          </a:graphicData>
        </a:graphic>
      </p:graphicFrame>
      <p:sp>
        <p:nvSpPr>
          <p:cNvPr id="7" name="TextBox 6">
            <a:extLst>
              <a:ext uri="{FF2B5EF4-FFF2-40B4-BE49-F238E27FC236}">
                <a16:creationId xmlns:a16="http://schemas.microsoft.com/office/drawing/2014/main" id="{28E98050-09E7-AAE7-3ADF-B2C79D2D8E81}"/>
              </a:ext>
            </a:extLst>
          </p:cNvPr>
          <p:cNvSpPr txBox="1"/>
          <p:nvPr/>
        </p:nvSpPr>
        <p:spPr>
          <a:xfrm>
            <a:off x="4431382" y="5681712"/>
            <a:ext cx="6600560" cy="307777"/>
          </a:xfrm>
          <a:prstGeom prst="rect">
            <a:avLst/>
          </a:prstGeom>
          <a:noFill/>
        </p:spPr>
        <p:txBody>
          <a:bodyPr wrap="square" rtlCol="0">
            <a:spAutoFit/>
          </a:bodyPr>
          <a:lstStyle/>
          <a:p>
            <a:pPr algn="r"/>
            <a:r>
              <a:rPr lang="en-US" sz="1400" dirty="0"/>
              <a:t>Lisaks: ELTL art 14; Prot 26 (SGI, </a:t>
            </a:r>
            <a:r>
              <a:rPr lang="en-US" sz="1400" dirty="0" err="1"/>
              <a:t>üldhuviteenus</a:t>
            </a:r>
            <a:r>
              <a:rPr lang="en-US" sz="1400" dirty="0"/>
              <a:t>); </a:t>
            </a:r>
            <a:r>
              <a:rPr lang="en-US" sz="1400" dirty="0" err="1"/>
              <a:t>Harta</a:t>
            </a:r>
            <a:r>
              <a:rPr lang="en-US" sz="1400" dirty="0"/>
              <a:t> art 36</a:t>
            </a:r>
            <a:endParaRPr lang="et-E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2588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D4191DC8-E95A-C504-DECA-1C55FA18C10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9524009" y="1579802"/>
            <a:ext cx="1907969" cy="1909576"/>
          </a:xfrm>
        </p:spPr>
      </p:pic>
      <p:pic>
        <p:nvPicPr>
          <p:cNvPr id="19" name="Picture Placeholder 18">
            <a:extLst>
              <a:ext uri="{FF2B5EF4-FFF2-40B4-BE49-F238E27FC236}">
                <a16:creationId xmlns:a16="http://schemas.microsoft.com/office/drawing/2014/main" id="{98252EFE-20F3-9FAA-9D66-E2D7BDFAB44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7327074" y="1579802"/>
            <a:ext cx="1907970" cy="1909576"/>
          </a:xfrm>
        </p:spPr>
      </p:pic>
      <p:sp>
        <p:nvSpPr>
          <p:cNvPr id="4" name="Title 3">
            <a:extLst>
              <a:ext uri="{FF2B5EF4-FFF2-40B4-BE49-F238E27FC236}">
                <a16:creationId xmlns:a16="http://schemas.microsoft.com/office/drawing/2014/main" id="{67296B4D-24E5-9D6B-557F-137DE7489573}"/>
              </a:ext>
            </a:extLst>
          </p:cNvPr>
          <p:cNvSpPr>
            <a:spLocks noGrp="1"/>
          </p:cNvSpPr>
          <p:nvPr>
            <p:ph type="title"/>
          </p:nvPr>
        </p:nvSpPr>
        <p:spPr/>
        <p:txBody>
          <a:bodyPr/>
          <a:lstStyle/>
          <a:p>
            <a:r>
              <a:rPr lang="en-US" dirty="0" err="1"/>
              <a:t>Sektori</a:t>
            </a:r>
            <a:r>
              <a:rPr lang="en-US" dirty="0"/>
              <a:t> </a:t>
            </a:r>
            <a:r>
              <a:rPr lang="en-US" dirty="0" err="1"/>
              <a:t>erandid</a:t>
            </a:r>
            <a:r>
              <a:rPr lang="en-US" dirty="0"/>
              <a:t>/ </a:t>
            </a:r>
            <a:r>
              <a:rPr lang="en-US" dirty="0" err="1"/>
              <a:t>tõlgendused</a:t>
            </a:r>
            <a:r>
              <a:rPr lang="en-US" dirty="0"/>
              <a:t> </a:t>
            </a:r>
            <a:r>
              <a:rPr lang="en-US" dirty="0" err="1"/>
              <a:t>artiklile</a:t>
            </a:r>
            <a:r>
              <a:rPr lang="en-US" dirty="0"/>
              <a:t> 106 lg 2</a:t>
            </a:r>
            <a:endParaRPr lang="et-EE" dirty="0"/>
          </a:p>
        </p:txBody>
      </p:sp>
      <p:pic>
        <p:nvPicPr>
          <p:cNvPr id="9" name="Picture Placeholder 8">
            <a:extLst>
              <a:ext uri="{FF2B5EF4-FFF2-40B4-BE49-F238E27FC236}">
                <a16:creationId xmlns:a16="http://schemas.microsoft.com/office/drawing/2014/main" id="{21A81A3B-5290-9C90-2D35-9A5341072AD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xfrm>
            <a:off x="9524009" y="3748580"/>
            <a:ext cx="1907969" cy="1909576"/>
          </a:xfrm>
        </p:spPr>
      </p:pic>
      <p:pic>
        <p:nvPicPr>
          <p:cNvPr id="11" name="Picture Placeholder 10" descr="A blue screen with icons and arrows&#10;&#10;AI-generated content may be incorrect.">
            <a:extLst>
              <a:ext uri="{FF2B5EF4-FFF2-40B4-BE49-F238E27FC236}">
                <a16:creationId xmlns:a16="http://schemas.microsoft.com/office/drawing/2014/main" id="{3F68EECD-664D-8378-C4AB-384D6CF7379B}"/>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p:pic>
      <p:sp>
        <p:nvSpPr>
          <p:cNvPr id="7" name="Content Placeholder 6">
            <a:extLst>
              <a:ext uri="{FF2B5EF4-FFF2-40B4-BE49-F238E27FC236}">
                <a16:creationId xmlns:a16="http://schemas.microsoft.com/office/drawing/2014/main" id="{ADCCCA87-E67E-726F-596A-64FA3046AB48}"/>
              </a:ext>
            </a:extLst>
          </p:cNvPr>
          <p:cNvSpPr>
            <a:spLocks noGrp="1"/>
          </p:cNvSpPr>
          <p:nvPr>
            <p:ph idx="1"/>
          </p:nvPr>
        </p:nvSpPr>
        <p:spPr>
          <a:xfrm>
            <a:off x="760021" y="1407606"/>
            <a:ext cx="6383056" cy="4578734"/>
          </a:xfrm>
        </p:spPr>
        <p:txBody>
          <a:bodyPr>
            <a:normAutofit fontScale="92500" lnSpcReduction="20000"/>
          </a:bodyPr>
          <a:lstStyle/>
          <a:p>
            <a:pPr>
              <a:lnSpc>
                <a:spcPct val="120000"/>
              </a:lnSpc>
            </a:pPr>
            <a:r>
              <a:rPr lang="en-US" sz="1700" b="1" dirty="0"/>
              <a:t>Transport</a:t>
            </a:r>
            <a:r>
              <a:rPr lang="en-US" sz="1700" dirty="0"/>
              <a:t> – ELTL art 93 on lex </a:t>
            </a:r>
            <a:r>
              <a:rPr lang="en-US" sz="1700" dirty="0" err="1"/>
              <a:t>specialis</a:t>
            </a:r>
            <a:r>
              <a:rPr lang="en-US" sz="1700" dirty="0"/>
              <a:t> ELTL art 106 lg 2 </a:t>
            </a:r>
            <a:r>
              <a:rPr lang="en-US" sz="1700" dirty="0" err="1"/>
              <a:t>suhtes</a:t>
            </a:r>
            <a:r>
              <a:rPr lang="en-US" sz="1700" dirty="0"/>
              <a:t>:</a:t>
            </a:r>
          </a:p>
          <a:p>
            <a:pPr marL="252000" lvl="1" indent="0">
              <a:lnSpc>
                <a:spcPct val="120000"/>
              </a:lnSpc>
              <a:buNone/>
            </a:pPr>
            <a:r>
              <a:rPr lang="et-EE" sz="1700" i="1" dirty="0"/>
              <a:t>Toetused ei ole vastuolus aluslepingutega, kui need vastavad transpordi koordineerimise vajadusele või kujutavad endast avalike teenuste hulka kuuluvate teatud kohustuste täitmise kulude katmist.</a:t>
            </a:r>
            <a:endParaRPr lang="en-US" sz="1700" i="1" dirty="0"/>
          </a:p>
          <a:p>
            <a:pPr marL="252000" lvl="1" indent="0">
              <a:lnSpc>
                <a:spcPct val="120000"/>
              </a:lnSpc>
              <a:buNone/>
            </a:pPr>
            <a:r>
              <a:rPr lang="en-US" sz="1700" dirty="0"/>
              <a:t>ELTL art 93 </a:t>
            </a:r>
            <a:r>
              <a:rPr lang="en-US" sz="1700" dirty="0" err="1"/>
              <a:t>alusel</a:t>
            </a:r>
            <a:r>
              <a:rPr lang="en-US" sz="1700" dirty="0"/>
              <a:t> </a:t>
            </a:r>
            <a:r>
              <a:rPr lang="en-US" sz="1700" dirty="0" err="1"/>
              <a:t>vastu</a:t>
            </a:r>
            <a:r>
              <a:rPr lang="en-US" sz="1700" dirty="0"/>
              <a:t> </a:t>
            </a:r>
            <a:r>
              <a:rPr lang="en-US" sz="1700" dirty="0" err="1"/>
              <a:t>võetud</a:t>
            </a:r>
            <a:r>
              <a:rPr lang="en-US" sz="1700" dirty="0"/>
              <a:t> </a:t>
            </a:r>
            <a:r>
              <a:rPr lang="en-US" sz="1700" dirty="0" err="1"/>
              <a:t>Määrus</a:t>
            </a:r>
            <a:r>
              <a:rPr lang="en-US" sz="1700" dirty="0"/>
              <a:t> 1370/2007, </a:t>
            </a:r>
            <a:r>
              <a:rPr lang="en-US" sz="1700" dirty="0" err="1"/>
              <a:t>mida</a:t>
            </a:r>
            <a:r>
              <a:rPr lang="en-US" sz="1700" dirty="0"/>
              <a:t> </a:t>
            </a:r>
            <a:r>
              <a:rPr lang="en-US" sz="1700" dirty="0" err="1"/>
              <a:t>kohaldatakse</a:t>
            </a:r>
            <a:r>
              <a:rPr lang="en-US" sz="1700" dirty="0"/>
              <a:t> </a:t>
            </a:r>
            <a:r>
              <a:rPr lang="en-US" sz="1700" dirty="0" err="1"/>
              <a:t>maismaa</a:t>
            </a:r>
            <a:r>
              <a:rPr lang="en-US" sz="1700" dirty="0"/>
              <a:t> </a:t>
            </a:r>
            <a:r>
              <a:rPr lang="en-US" sz="1700" dirty="0" err="1"/>
              <a:t>reisijateveo</a:t>
            </a:r>
            <a:r>
              <a:rPr lang="en-US" sz="1700" dirty="0"/>
              <a:t> </a:t>
            </a:r>
            <a:r>
              <a:rPr lang="en-US" sz="1700" dirty="0" err="1"/>
              <a:t>avaliku</a:t>
            </a:r>
            <a:r>
              <a:rPr lang="en-US" sz="1700" dirty="0"/>
              <a:t> </a:t>
            </a:r>
            <a:r>
              <a:rPr lang="en-US" sz="1700" dirty="0" err="1"/>
              <a:t>teenindamise</a:t>
            </a:r>
            <a:r>
              <a:rPr lang="en-US" sz="1700" dirty="0"/>
              <a:t> </a:t>
            </a:r>
            <a:r>
              <a:rPr lang="en-US" sz="1700" dirty="0" err="1"/>
              <a:t>lepingute</a:t>
            </a:r>
            <a:r>
              <a:rPr lang="en-US" sz="1700" dirty="0"/>
              <a:t> osas (PSO </a:t>
            </a:r>
            <a:r>
              <a:rPr lang="en-US" sz="1700" dirty="0" err="1"/>
              <a:t>määrus</a:t>
            </a:r>
            <a:r>
              <a:rPr lang="en-US" sz="1700" dirty="0"/>
              <a:t>/ ATL </a:t>
            </a:r>
            <a:r>
              <a:rPr lang="en-US" sz="1700" dirty="0" err="1"/>
              <a:t>määrus</a:t>
            </a:r>
            <a:r>
              <a:rPr lang="en-US" sz="1700" dirty="0"/>
              <a:t>)</a:t>
            </a:r>
          </a:p>
          <a:p>
            <a:pPr>
              <a:lnSpc>
                <a:spcPct val="120000"/>
              </a:lnSpc>
            </a:pPr>
            <a:r>
              <a:rPr lang="en-US" sz="1700" b="1" dirty="0"/>
              <a:t>Rahvusringhääling</a:t>
            </a:r>
            <a:r>
              <a:rPr lang="en-US" sz="1700" dirty="0"/>
              <a:t> – </a:t>
            </a:r>
            <a:r>
              <a:rPr lang="en-US" sz="1700" dirty="0" err="1"/>
              <a:t>prot</a:t>
            </a:r>
            <a:r>
              <a:rPr lang="en-US" sz="1700" dirty="0"/>
              <a:t> 29 </a:t>
            </a:r>
            <a:r>
              <a:rPr lang="en-US" sz="1700" dirty="0" err="1"/>
              <a:t>tõlgendab</a:t>
            </a:r>
            <a:r>
              <a:rPr lang="en-US" sz="1700" dirty="0"/>
              <a:t> ELTL art 106 lg 2:</a:t>
            </a:r>
          </a:p>
          <a:p>
            <a:pPr marL="252000" lvl="1" indent="0">
              <a:lnSpc>
                <a:spcPct val="120000"/>
              </a:lnSpc>
              <a:buNone/>
            </a:pPr>
            <a:r>
              <a:rPr lang="et-EE" sz="1700" i="1" dirty="0"/>
              <a:t>Aluslepingute sätted ei piira liikmesriikide pädevust rahastada avalik-õiguslikku ringhäälingut niivõrd, kuivõrd need summad määratakse ringhäälinguorganisatsioonidele avaliku teenuse osutamiseks, nagu selle teeb ülesandeks, määratleb ja korraldab iga liikmesriik, ja niivõrd, kuivõrd selline rahastamine ei mõjuta kaubandustingimusi ega konkurentsi liidus määral, mis oleks vastuolus üldiste huvidega, kusjuures arvesse võetakse avaliku teenuse </a:t>
            </a:r>
            <a:r>
              <a:rPr lang="et-EE" sz="1700" i="1"/>
              <a:t>osutamist.</a:t>
            </a:r>
            <a:endParaRPr lang="et-EE" dirty="0"/>
          </a:p>
        </p:txBody>
      </p:sp>
    </p:spTree>
    <p:extLst>
      <p:ext uri="{BB962C8B-B14F-4D97-AF65-F5344CB8AC3E}">
        <p14:creationId xmlns:p14="http://schemas.microsoft.com/office/powerpoint/2010/main" val="3286486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756D6-AD10-9DEE-94FC-0CFBA1D8EAC6}"/>
              </a:ext>
            </a:extLst>
          </p:cNvPr>
          <p:cNvSpPr>
            <a:spLocks noGrp="1"/>
          </p:cNvSpPr>
          <p:nvPr>
            <p:ph type="title"/>
          </p:nvPr>
        </p:nvSpPr>
        <p:spPr/>
        <p:txBody>
          <a:bodyPr/>
          <a:lstStyle/>
          <a:p>
            <a:r>
              <a:rPr lang="en-US" dirty="0"/>
              <a:t>ÜMT </a:t>
            </a:r>
            <a:r>
              <a:rPr lang="en-US" dirty="0" err="1"/>
              <a:t>määratlemise</a:t>
            </a:r>
            <a:r>
              <a:rPr lang="en-US" dirty="0"/>
              <a:t> </a:t>
            </a:r>
            <a:r>
              <a:rPr lang="en-US" dirty="0" err="1"/>
              <a:t>tingimused</a:t>
            </a:r>
            <a:endParaRPr lang="et-EE" dirty="0"/>
          </a:p>
        </p:txBody>
      </p:sp>
      <p:sp>
        <p:nvSpPr>
          <p:cNvPr id="3" name="Content Placeholder 2">
            <a:extLst>
              <a:ext uri="{FF2B5EF4-FFF2-40B4-BE49-F238E27FC236}">
                <a16:creationId xmlns:a16="http://schemas.microsoft.com/office/drawing/2014/main" id="{5264D8FD-28B7-527B-88B8-4877E36DAED7}"/>
              </a:ext>
            </a:extLst>
          </p:cNvPr>
          <p:cNvSpPr>
            <a:spLocks noGrp="1"/>
          </p:cNvSpPr>
          <p:nvPr>
            <p:ph sz="half" idx="1"/>
          </p:nvPr>
        </p:nvSpPr>
        <p:spPr>
          <a:xfrm>
            <a:off x="759600" y="1461155"/>
            <a:ext cx="4689093" cy="4572000"/>
          </a:xfrm>
          <a:prstGeom prst="roundRect">
            <a:avLst>
              <a:gd name="adj" fmla="val 4961"/>
            </a:avLst>
          </a:prstGeom>
          <a:solidFill>
            <a:srgbClr val="F7C6A0">
              <a:alpha val="14000"/>
            </a:srgbClr>
          </a:solidFill>
          <a:ln w="12700">
            <a:solidFill>
              <a:srgbClr val="0057B7"/>
            </a:solidFill>
          </a:ln>
        </p:spPr>
        <p:txBody>
          <a:bodyPr lIns="72000" tIns="144000" rIns="72000" bIns="72000" anchor="t">
            <a:normAutofit fontScale="70000" lnSpcReduction="20000"/>
          </a:bodyPr>
          <a:lstStyle/>
          <a:p>
            <a:pPr marL="180000" indent="-180000">
              <a:lnSpc>
                <a:spcPct val="110000"/>
              </a:lnSpc>
            </a:pPr>
            <a:r>
              <a:rPr lang="et-EE" sz="2000" dirty="0"/>
              <a:t>ÜMT ettevõtjad ning fiskaalmonopolid alluvad aluslepingutele, eriti</a:t>
            </a:r>
            <a:r>
              <a:rPr lang="en-US" sz="2000" dirty="0"/>
              <a:t> </a:t>
            </a:r>
            <a:r>
              <a:rPr lang="et-EE" sz="2000" dirty="0"/>
              <a:t>konkurentsireeglitele. Erandina</a:t>
            </a:r>
            <a:r>
              <a:rPr lang="en-US" sz="2000" dirty="0"/>
              <a:t> on</a:t>
            </a:r>
            <a:r>
              <a:rPr lang="et-EE" sz="2000" dirty="0"/>
              <a:t> </a:t>
            </a:r>
            <a:r>
              <a:rPr lang="et-EE" sz="2000" b="1" dirty="0"/>
              <a:t>ÜMT ettevõtjad ja fiskaalmonopolid vabastatud konkurentsieeskirjade toimest </a:t>
            </a:r>
            <a:r>
              <a:rPr lang="et-EE" sz="2000" dirty="0"/>
              <a:t>niivõrd, kui nende kohaldamine võib takistada eriülesande täitmist. </a:t>
            </a:r>
            <a:r>
              <a:rPr lang="en-US" sz="2000" dirty="0"/>
              <a:t>E</a:t>
            </a:r>
            <a:r>
              <a:rPr lang="et-EE" sz="2000" dirty="0"/>
              <a:t>randi </a:t>
            </a:r>
            <a:r>
              <a:rPr lang="et-EE" sz="2000" dirty="0" err="1"/>
              <a:t>kohaldami</a:t>
            </a:r>
            <a:r>
              <a:rPr lang="en-US" sz="2000" dirty="0"/>
              <a:t>ne võimalik </a:t>
            </a:r>
            <a:r>
              <a:rPr lang="en-US" sz="2000" dirty="0" err="1"/>
              <a:t>kui</a:t>
            </a:r>
            <a:r>
              <a:rPr lang="en-US" sz="2000" dirty="0"/>
              <a:t>:</a:t>
            </a:r>
          </a:p>
          <a:p>
            <a:pPr marL="360000" lvl="1" indent="-180000">
              <a:lnSpc>
                <a:spcPct val="110000"/>
              </a:lnSpc>
            </a:pPr>
            <a:r>
              <a:rPr lang="et-EE" sz="2000" b="1" dirty="0"/>
              <a:t>Konkurentsireeglid ei võimalda eriülesande täitmist </a:t>
            </a:r>
            <a:r>
              <a:rPr lang="et-EE" sz="2000" dirty="0"/>
              <a:t>(majanduslikult aktsepteeritavatel tingimustel)</a:t>
            </a:r>
            <a:endParaRPr lang="en-US" sz="2000" dirty="0"/>
          </a:p>
          <a:p>
            <a:pPr marL="360000" lvl="1" indent="-180000">
              <a:lnSpc>
                <a:spcPct val="110000"/>
              </a:lnSpc>
            </a:pPr>
            <a:r>
              <a:rPr lang="en-US" sz="2000" dirty="0"/>
              <a:t>See </a:t>
            </a:r>
            <a:r>
              <a:rPr lang="et-EE" sz="2000" b="1" dirty="0"/>
              <a:t>ei mõjuta kaubanduse arengut </a:t>
            </a:r>
            <a:r>
              <a:rPr lang="et-EE" sz="2000" dirty="0"/>
              <a:t>määral, mis oleks vastuolus </a:t>
            </a:r>
            <a:r>
              <a:rPr lang="et-EE" sz="2000"/>
              <a:t>liidu huvidega</a:t>
            </a:r>
          </a:p>
          <a:p>
            <a:pPr marL="180000" indent="-180000">
              <a:lnSpc>
                <a:spcPct val="110000"/>
              </a:lnSpc>
            </a:pPr>
            <a:r>
              <a:rPr lang="et-EE" sz="2000"/>
              <a:t>ÜMT määratlemiseks on vaja, et:</a:t>
            </a:r>
            <a:endParaRPr lang="en-US" sz="2000"/>
          </a:p>
          <a:p>
            <a:pPr marL="360000" lvl="1" indent="-180000">
              <a:lnSpc>
                <a:spcPct val="110000"/>
              </a:lnSpc>
            </a:pPr>
            <a:r>
              <a:rPr lang="et-EE" sz="2000"/>
              <a:t>Turujõud ei lahenda eriülesannet</a:t>
            </a:r>
            <a:r>
              <a:rPr lang="en-US" sz="2000"/>
              <a:t> (</a:t>
            </a:r>
            <a:r>
              <a:rPr lang="en-US" sz="2000" b="1"/>
              <a:t>turutõrge</a:t>
            </a:r>
            <a:r>
              <a:rPr lang="en-US" sz="2000"/>
              <a:t>)</a:t>
            </a:r>
            <a:endParaRPr lang="et-EE" sz="2000"/>
          </a:p>
          <a:p>
            <a:pPr marL="360000" lvl="1" indent="-180000">
              <a:lnSpc>
                <a:spcPct val="110000"/>
              </a:lnSpc>
            </a:pPr>
            <a:r>
              <a:rPr lang="et-EE" sz="2000"/>
              <a:t>Eriülesanne on antud </a:t>
            </a:r>
            <a:r>
              <a:rPr lang="et-EE" sz="2000" b="1"/>
              <a:t>„ettevõtjale“</a:t>
            </a:r>
            <a:endParaRPr lang="et-EE" sz="2000"/>
          </a:p>
          <a:p>
            <a:pPr marL="360000" lvl="1" indent="-180000">
              <a:lnSpc>
                <a:spcPct val="110000"/>
              </a:lnSpc>
            </a:pPr>
            <a:r>
              <a:rPr lang="et-EE" sz="2000"/>
              <a:t>Eriülesanne on </a:t>
            </a:r>
            <a:r>
              <a:rPr lang="et-EE" sz="2000" b="1"/>
              <a:t>antud </a:t>
            </a:r>
            <a:r>
              <a:rPr lang="et-EE" sz="2000"/>
              <a:t>(ülesande andmise akt – Komisjoni Otsuse 2012/21 art 4)</a:t>
            </a:r>
            <a:endParaRPr lang="en-US" sz="2000"/>
          </a:p>
          <a:p>
            <a:pPr marL="540000" lvl="2">
              <a:lnSpc>
                <a:spcPct val="110000"/>
              </a:lnSpc>
              <a:spcAft>
                <a:spcPts val="600"/>
              </a:spcAft>
            </a:pPr>
            <a:r>
              <a:rPr lang="et-EE" sz="2000">
                <a:latin typeface="Arial" panose="020B0604020202020204" pitchFamily="34" charset="0"/>
                <a:cs typeface="Arial" panose="020B0604020202020204" pitchFamily="34" charset="0"/>
              </a:rPr>
              <a:t>Ülesanne on universaalne ja kohustuslik </a:t>
            </a:r>
            <a:r>
              <a:rPr lang="en-GB" sz="2000">
                <a:latin typeface="Arial" panose="020B0604020202020204" pitchFamily="34" charset="0"/>
                <a:cs typeface="Arial" panose="020B0604020202020204" pitchFamily="34" charset="0"/>
              </a:rPr>
              <a:t>(T‑289/03</a:t>
            </a:r>
            <a:r>
              <a:rPr lang="et-EE" sz="2000">
                <a:latin typeface="Arial" panose="020B0604020202020204" pitchFamily="34" charset="0"/>
                <a:cs typeface="Arial" panose="020B0604020202020204" pitchFamily="34" charset="0"/>
              </a:rPr>
              <a:t>, </a:t>
            </a:r>
            <a:r>
              <a:rPr lang="et-EE" sz="2000" i="1">
                <a:latin typeface="Arial" panose="020B0604020202020204" pitchFamily="34" charset="0"/>
                <a:cs typeface="Arial" panose="020B0604020202020204" pitchFamily="34" charset="0"/>
              </a:rPr>
              <a:t>BUPA</a:t>
            </a:r>
            <a:r>
              <a:rPr lang="et-EE" sz="2000">
                <a:latin typeface="Arial" panose="020B0604020202020204" pitchFamily="34" charset="0"/>
                <a:cs typeface="Arial" panose="020B0604020202020204" pitchFamily="34" charset="0"/>
              </a:rPr>
              <a:t>, p 173).</a:t>
            </a:r>
            <a:endParaRPr lang="et-EE" dirty="0"/>
          </a:p>
        </p:txBody>
      </p:sp>
      <p:sp>
        <p:nvSpPr>
          <p:cNvPr id="4" name="Content Placeholder 3">
            <a:extLst>
              <a:ext uri="{FF2B5EF4-FFF2-40B4-BE49-F238E27FC236}">
                <a16:creationId xmlns:a16="http://schemas.microsoft.com/office/drawing/2014/main" id="{F970FE35-811A-64F2-EE5B-D473E7CF30FB}"/>
              </a:ext>
            </a:extLst>
          </p:cNvPr>
          <p:cNvSpPr>
            <a:spLocks noGrp="1"/>
          </p:cNvSpPr>
          <p:nvPr>
            <p:ph sz="half" idx="2"/>
          </p:nvPr>
        </p:nvSpPr>
        <p:spPr>
          <a:xfrm>
            <a:off x="5590095" y="1461155"/>
            <a:ext cx="5957739" cy="4572000"/>
          </a:xfrm>
          <a:prstGeom prst="roundRect">
            <a:avLst>
              <a:gd name="adj" fmla="val 4480"/>
            </a:avLst>
          </a:prstGeom>
          <a:solidFill>
            <a:schemeClr val="accent6">
              <a:lumMod val="90000"/>
              <a:alpha val="13000"/>
            </a:schemeClr>
          </a:solidFill>
          <a:ln w="12700">
            <a:solidFill>
              <a:srgbClr val="0057B7"/>
            </a:solidFill>
          </a:ln>
        </p:spPr>
        <p:txBody>
          <a:bodyPr lIns="72000" tIns="72000" rIns="72000" bIns="36000">
            <a:noAutofit/>
          </a:bodyPr>
          <a:lstStyle/>
          <a:p>
            <a:pPr marL="0" indent="0">
              <a:buNone/>
            </a:pPr>
            <a:r>
              <a:rPr lang="en-US" b="1" dirty="0"/>
              <a:t>T</a:t>
            </a:r>
            <a:r>
              <a:rPr lang="et-EE" sz="1400" b="1" dirty="0"/>
              <a:t>urutõrke olemasolu</a:t>
            </a:r>
            <a:r>
              <a:rPr lang="en-US" sz="1400" b="1" dirty="0"/>
              <a:t> </a:t>
            </a:r>
            <a:r>
              <a:rPr lang="en-US" sz="1400" b="1" dirty="0" err="1"/>
              <a:t>kui</a:t>
            </a:r>
            <a:r>
              <a:rPr lang="en-US" sz="1400" b="1" dirty="0"/>
              <a:t> </a:t>
            </a:r>
            <a:r>
              <a:rPr lang="en-US" sz="1400" b="1" dirty="0" err="1"/>
              <a:t>eeldus</a:t>
            </a:r>
            <a:r>
              <a:rPr lang="en-US" sz="1400" b="1" dirty="0"/>
              <a:t> </a:t>
            </a:r>
            <a:r>
              <a:rPr lang="en-US" sz="1400" b="1" dirty="0" err="1"/>
              <a:t>tuleneb</a:t>
            </a:r>
            <a:r>
              <a:rPr lang="et-EE" sz="1400" dirty="0"/>
              <a:t>;</a:t>
            </a:r>
          </a:p>
          <a:p>
            <a:pPr marL="180000" lvl="0" indent="-180000"/>
            <a:r>
              <a:rPr lang="et-EE" sz="1400" dirty="0"/>
              <a:t>T‑454/13, SNCM vs. Komisjon p 172:</a:t>
            </a:r>
            <a:r>
              <a:rPr lang="et-EE" sz="1400" i="1" dirty="0"/>
              <a:t> </a:t>
            </a:r>
            <a:r>
              <a:rPr lang="et-EE" sz="1400" dirty="0"/>
              <a:t>kui turujõud on nõudluse juba rahuldanud, ei saa vajadust avaliku teenuse (ja vastavalt üldist majandushuvi pakkuva teenuse kehtestamiseks) olemas olla</a:t>
            </a:r>
          </a:p>
          <a:p>
            <a:pPr marL="180000" indent="-180000"/>
            <a:r>
              <a:rPr lang="et-EE" sz="1400" dirty="0"/>
              <a:t>T-289/03 BUPA </a:t>
            </a:r>
            <a:r>
              <a:rPr lang="en-US" sz="1400" dirty="0"/>
              <a:t>p 172: “</a:t>
            </a:r>
            <a:r>
              <a:rPr lang="et-EE" sz="1400" i="1" dirty="0"/>
              <a:t>Liikmesriikidel on lai kaalutlusõigus üldise majandushuvi määratlemisel,  kuid EL õiguse alusel allub määratlus kohtulikule kontrollile, muuhulgas ulatuses</a:t>
            </a:r>
            <a:r>
              <a:rPr lang="en-US" sz="1400" i="1" dirty="0"/>
              <a:t> […]</a:t>
            </a:r>
            <a:r>
              <a:rPr lang="et-EE" sz="1400" i="1" dirty="0"/>
              <a:t> miks liikmesriik peab vastavat teenust selle erilise olemuse tõttu üldiseks majandushuvi teenuseks</a:t>
            </a:r>
            <a:r>
              <a:rPr lang="en-US" sz="1400" i="1" dirty="0"/>
              <a:t>”</a:t>
            </a:r>
            <a:r>
              <a:rPr lang="en-US" sz="1400" dirty="0"/>
              <a:t>; </a:t>
            </a:r>
            <a:r>
              <a:rPr lang="et-EE" sz="1400" dirty="0"/>
              <a:t>p 267 „</a:t>
            </a:r>
            <a:r>
              <a:rPr lang="et-EE" sz="1400" i="1" dirty="0"/>
              <a:t>tuleb uurida, kas turuhäired, millele liikmesriik viidas asjaomase ÜMPT ülesande kehtestamise ja kaitsmise õigustamiseks, olid piisavalt usutavad, ja teiseks, kas komisjon võis mõistlikult järeldada, et kas </a:t>
            </a:r>
            <a:r>
              <a:rPr lang="et-EE" sz="1400" dirty="0"/>
              <a:t>[meede]</a:t>
            </a:r>
            <a:r>
              <a:rPr lang="et-EE" sz="1400" i="1" dirty="0"/>
              <a:t> oli oma laadilt vajalik ja sobiv viidatud probleemide lahendamiseks.</a:t>
            </a:r>
            <a:endParaRPr lang="et-EE" sz="1400" dirty="0"/>
          </a:p>
          <a:p>
            <a:pPr marL="180000" lvl="0" indent="-180000"/>
            <a:r>
              <a:rPr lang="et-EE" sz="1400"/>
              <a:t>Euroopa Komisjoni teatis riigiabi eeskirjade kohaldamise kohta üldist majandushuvi pakkuvatele teenustele (ELT 2012, C 8), p 48: </a:t>
            </a:r>
            <a:r>
              <a:rPr lang="et-EE" sz="1400" i="1"/>
              <a:t>„ei oleks asjakohane hõlmata konkreetse avaliku teenuse osutamise ülesandega selliseid teenuseid, mida tavapärastes turutingimustes tegutsevad ettevõtjad juba pakuvad või mida nad saavad pakkuda rahuldavalt ja üldsuse huvidega kooskõlas olevatel tingimustel (näiteks teenuse hind, objektiivsed kvaliteeditunnused, jätkuvus ja kättesaadavus), nagu need on määratlenud riik.“</a:t>
            </a:r>
            <a:endParaRPr lang="et-EE" sz="1400" dirty="0"/>
          </a:p>
        </p:txBody>
      </p:sp>
    </p:spTree>
    <p:extLst>
      <p:ext uri="{BB962C8B-B14F-4D97-AF65-F5344CB8AC3E}">
        <p14:creationId xmlns:p14="http://schemas.microsoft.com/office/powerpoint/2010/main" val="247143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1B14A-BFA0-2F4D-56DE-39CF9367C834}"/>
              </a:ext>
            </a:extLst>
          </p:cNvPr>
          <p:cNvSpPr>
            <a:spLocks noGrp="1"/>
          </p:cNvSpPr>
          <p:nvPr>
            <p:ph type="title"/>
          </p:nvPr>
        </p:nvSpPr>
        <p:spPr/>
        <p:txBody>
          <a:bodyPr/>
          <a:lstStyle/>
          <a:p>
            <a:r>
              <a:rPr lang="en-US" dirty="0" err="1"/>
              <a:t>Sisetehing</a:t>
            </a:r>
            <a:r>
              <a:rPr lang="en-US" dirty="0"/>
              <a:t> ja ELTL art 106</a:t>
            </a:r>
          </a:p>
        </p:txBody>
      </p:sp>
      <p:sp>
        <p:nvSpPr>
          <p:cNvPr id="3" name="Content Placeholder 2">
            <a:extLst>
              <a:ext uri="{FF2B5EF4-FFF2-40B4-BE49-F238E27FC236}">
                <a16:creationId xmlns:a16="http://schemas.microsoft.com/office/drawing/2014/main" id="{A37EF65A-362C-269E-3FDF-D96E787943A0}"/>
              </a:ext>
            </a:extLst>
          </p:cNvPr>
          <p:cNvSpPr>
            <a:spLocks noGrp="1"/>
          </p:cNvSpPr>
          <p:nvPr>
            <p:ph idx="1"/>
          </p:nvPr>
        </p:nvSpPr>
        <p:spPr>
          <a:xfrm>
            <a:off x="599440" y="1270000"/>
            <a:ext cx="11297920" cy="4778375"/>
          </a:xfrm>
        </p:spPr>
        <p:txBody>
          <a:bodyPr>
            <a:noAutofit/>
          </a:bodyPr>
          <a:lstStyle/>
          <a:p>
            <a:pPr>
              <a:spcAft>
                <a:spcPts val="800"/>
              </a:spcAft>
              <a:defRPr/>
            </a:pPr>
            <a:r>
              <a:rPr lang="en-US" sz="1550" b="1" dirty="0">
                <a:solidFill>
                  <a:schemeClr val="tx1"/>
                </a:solidFill>
              </a:rPr>
              <a:t>C-458/03 (Parking Brixen) </a:t>
            </a:r>
            <a:r>
              <a:rPr lang="en-US" sz="1550" dirty="0">
                <a:solidFill>
                  <a:prstClr val="black"/>
                </a:solidFill>
              </a:rPr>
              <a:t>p 51-52: ELTL art 106 lg 1 </a:t>
            </a:r>
            <a:r>
              <a:rPr lang="en-US" sz="1550" dirty="0" err="1">
                <a:solidFill>
                  <a:prstClr val="black"/>
                </a:solidFill>
              </a:rPr>
              <a:t>näeb</a:t>
            </a:r>
            <a:r>
              <a:rPr lang="en-US" sz="1550" dirty="0">
                <a:solidFill>
                  <a:prstClr val="black"/>
                </a:solidFill>
              </a:rPr>
              <a:t> </a:t>
            </a:r>
            <a:r>
              <a:rPr lang="en-US" sz="1550" dirty="0" err="1">
                <a:solidFill>
                  <a:prstClr val="black"/>
                </a:solidFill>
              </a:rPr>
              <a:t>ette</a:t>
            </a:r>
            <a:r>
              <a:rPr lang="en-US" sz="1550" dirty="0">
                <a:solidFill>
                  <a:prstClr val="black"/>
                </a:solidFill>
              </a:rPr>
              <a:t>, et riigi </a:t>
            </a:r>
            <a:r>
              <a:rPr lang="en-US" sz="1550" dirty="0" err="1">
                <a:solidFill>
                  <a:prstClr val="black"/>
                </a:solidFill>
              </a:rPr>
              <a:t>osalusega</a:t>
            </a:r>
            <a:r>
              <a:rPr lang="en-US" sz="1550" dirty="0">
                <a:solidFill>
                  <a:prstClr val="black"/>
                </a:solidFill>
              </a:rPr>
              <a:t> </a:t>
            </a:r>
            <a:r>
              <a:rPr lang="en-US" sz="1550" dirty="0" err="1">
                <a:solidFill>
                  <a:prstClr val="black"/>
                </a:solidFill>
              </a:rPr>
              <a:t>ettevõtjate</a:t>
            </a:r>
            <a:r>
              <a:rPr lang="en-US" sz="1550" dirty="0">
                <a:solidFill>
                  <a:prstClr val="black"/>
                </a:solidFill>
              </a:rPr>
              <a:t> ja </a:t>
            </a:r>
            <a:r>
              <a:rPr lang="en-US" sz="1550" dirty="0" err="1">
                <a:solidFill>
                  <a:prstClr val="black"/>
                </a:solidFill>
              </a:rPr>
              <a:t>nende</a:t>
            </a:r>
            <a:r>
              <a:rPr lang="en-US" sz="1550" dirty="0">
                <a:solidFill>
                  <a:prstClr val="black"/>
                </a:solidFill>
              </a:rPr>
              <a:t> </a:t>
            </a:r>
            <a:r>
              <a:rPr lang="en-US" sz="1550" dirty="0" err="1">
                <a:solidFill>
                  <a:prstClr val="black"/>
                </a:solidFill>
              </a:rPr>
              <a:t>ettevõtjate</a:t>
            </a:r>
            <a:r>
              <a:rPr lang="en-US" sz="1550" dirty="0">
                <a:solidFill>
                  <a:prstClr val="black"/>
                </a:solidFill>
              </a:rPr>
              <a:t> </a:t>
            </a:r>
            <a:r>
              <a:rPr lang="en-US" sz="1550" dirty="0" err="1">
                <a:solidFill>
                  <a:prstClr val="black"/>
                </a:solidFill>
              </a:rPr>
              <a:t>puhul</a:t>
            </a:r>
            <a:r>
              <a:rPr lang="en-US" sz="1550" dirty="0">
                <a:solidFill>
                  <a:prstClr val="black"/>
                </a:solidFill>
              </a:rPr>
              <a:t>, </a:t>
            </a:r>
            <a:r>
              <a:rPr lang="en-US" sz="1550" dirty="0" err="1">
                <a:solidFill>
                  <a:prstClr val="black"/>
                </a:solidFill>
              </a:rPr>
              <a:t>kellele</a:t>
            </a:r>
            <a:r>
              <a:rPr lang="en-US" sz="1550" dirty="0">
                <a:solidFill>
                  <a:prstClr val="black"/>
                </a:solidFill>
              </a:rPr>
              <a:t> </a:t>
            </a:r>
            <a:r>
              <a:rPr lang="en-US" sz="1550" dirty="0" err="1">
                <a:solidFill>
                  <a:prstClr val="black"/>
                </a:solidFill>
              </a:rPr>
              <a:t>liikmesriigid</a:t>
            </a:r>
            <a:r>
              <a:rPr lang="en-US" sz="1550" dirty="0">
                <a:solidFill>
                  <a:prstClr val="black"/>
                </a:solidFill>
              </a:rPr>
              <a:t> </a:t>
            </a:r>
            <a:r>
              <a:rPr lang="en-US" sz="1550" dirty="0" err="1">
                <a:solidFill>
                  <a:prstClr val="black"/>
                </a:solidFill>
              </a:rPr>
              <a:t>annavad</a:t>
            </a:r>
            <a:r>
              <a:rPr lang="en-US" sz="1550" dirty="0">
                <a:solidFill>
                  <a:prstClr val="black"/>
                </a:solidFill>
              </a:rPr>
              <a:t> </a:t>
            </a:r>
            <a:r>
              <a:rPr lang="en-US" sz="1550" dirty="0" err="1">
                <a:solidFill>
                  <a:prstClr val="black"/>
                </a:solidFill>
              </a:rPr>
              <a:t>eri</a:t>
            </a:r>
            <a:r>
              <a:rPr lang="en-US" sz="1550" dirty="0">
                <a:solidFill>
                  <a:prstClr val="black"/>
                </a:solidFill>
              </a:rPr>
              <a:t>- </a:t>
            </a:r>
            <a:r>
              <a:rPr lang="en-US" sz="1550" dirty="0" err="1">
                <a:solidFill>
                  <a:prstClr val="black"/>
                </a:solidFill>
              </a:rPr>
              <a:t>või</a:t>
            </a:r>
            <a:r>
              <a:rPr lang="en-US" sz="1550" dirty="0">
                <a:solidFill>
                  <a:prstClr val="black"/>
                </a:solidFill>
              </a:rPr>
              <a:t> </a:t>
            </a:r>
            <a:r>
              <a:rPr lang="en-US" sz="1550" dirty="0" err="1">
                <a:solidFill>
                  <a:prstClr val="black"/>
                </a:solidFill>
              </a:rPr>
              <a:t>ainuõigused</a:t>
            </a:r>
            <a:r>
              <a:rPr lang="en-US" sz="1550" dirty="0">
                <a:solidFill>
                  <a:prstClr val="black"/>
                </a:solidFill>
              </a:rPr>
              <a:t>, </a:t>
            </a:r>
            <a:r>
              <a:rPr lang="en-US" sz="1550" dirty="0" err="1">
                <a:solidFill>
                  <a:prstClr val="black"/>
                </a:solidFill>
              </a:rPr>
              <a:t>ei</a:t>
            </a:r>
            <a:r>
              <a:rPr lang="en-US" sz="1550" dirty="0">
                <a:solidFill>
                  <a:prstClr val="black"/>
                </a:solidFill>
              </a:rPr>
              <a:t> </a:t>
            </a:r>
            <a:r>
              <a:rPr lang="en-US" sz="1550" dirty="0" err="1">
                <a:solidFill>
                  <a:prstClr val="black"/>
                </a:solidFill>
              </a:rPr>
              <a:t>jõusta</a:t>
            </a:r>
            <a:r>
              <a:rPr lang="en-US" sz="1550" dirty="0">
                <a:solidFill>
                  <a:prstClr val="black"/>
                </a:solidFill>
              </a:rPr>
              <a:t> </a:t>
            </a:r>
            <a:r>
              <a:rPr lang="en-US" sz="1550" dirty="0" err="1">
                <a:solidFill>
                  <a:prstClr val="black"/>
                </a:solidFill>
              </a:rPr>
              <a:t>ega</a:t>
            </a:r>
            <a:r>
              <a:rPr lang="en-US" sz="1550" dirty="0">
                <a:solidFill>
                  <a:prstClr val="black"/>
                </a:solidFill>
              </a:rPr>
              <a:t> </a:t>
            </a:r>
            <a:r>
              <a:rPr lang="en-US" sz="1550" dirty="0" err="1">
                <a:solidFill>
                  <a:prstClr val="black"/>
                </a:solidFill>
              </a:rPr>
              <a:t>säilita</a:t>
            </a:r>
            <a:r>
              <a:rPr lang="en-US" sz="1550" dirty="0">
                <a:solidFill>
                  <a:prstClr val="black"/>
                </a:solidFill>
              </a:rPr>
              <a:t> </a:t>
            </a:r>
            <a:r>
              <a:rPr lang="en-US" sz="1550" dirty="0" err="1">
                <a:solidFill>
                  <a:prstClr val="black"/>
                </a:solidFill>
              </a:rPr>
              <a:t>liikmesriigid</a:t>
            </a:r>
            <a:r>
              <a:rPr lang="en-US" sz="1550" dirty="0">
                <a:solidFill>
                  <a:prstClr val="black"/>
                </a:solidFill>
              </a:rPr>
              <a:t> </a:t>
            </a:r>
            <a:r>
              <a:rPr lang="en-US" sz="1550" dirty="0" err="1">
                <a:solidFill>
                  <a:prstClr val="black"/>
                </a:solidFill>
              </a:rPr>
              <a:t>mingeid</a:t>
            </a:r>
            <a:r>
              <a:rPr lang="en-US" sz="1550" dirty="0">
                <a:solidFill>
                  <a:prstClr val="black"/>
                </a:solidFill>
              </a:rPr>
              <a:t> </a:t>
            </a:r>
            <a:r>
              <a:rPr lang="en-US" sz="1550" dirty="0" err="1">
                <a:solidFill>
                  <a:prstClr val="black"/>
                </a:solidFill>
              </a:rPr>
              <a:t>meetmeid</a:t>
            </a:r>
            <a:r>
              <a:rPr lang="en-US" sz="1550" dirty="0">
                <a:solidFill>
                  <a:prstClr val="black"/>
                </a:solidFill>
              </a:rPr>
              <a:t>, mis on </a:t>
            </a:r>
            <a:r>
              <a:rPr lang="en-US" sz="1550" dirty="0" err="1">
                <a:solidFill>
                  <a:prstClr val="black"/>
                </a:solidFill>
              </a:rPr>
              <a:t>vastuolus</a:t>
            </a:r>
            <a:r>
              <a:rPr lang="en-US" sz="1550" dirty="0">
                <a:solidFill>
                  <a:prstClr val="black"/>
                </a:solidFill>
              </a:rPr>
              <a:t> </a:t>
            </a:r>
            <a:r>
              <a:rPr lang="en-US" sz="1550" dirty="0" err="1">
                <a:solidFill>
                  <a:prstClr val="black"/>
                </a:solidFill>
              </a:rPr>
              <a:t>asutamislepingu</a:t>
            </a:r>
            <a:r>
              <a:rPr lang="en-US" sz="1550" dirty="0">
                <a:solidFill>
                  <a:prstClr val="black"/>
                </a:solidFill>
              </a:rPr>
              <a:t> </a:t>
            </a:r>
            <a:r>
              <a:rPr lang="en-US" sz="1550" dirty="0" err="1">
                <a:solidFill>
                  <a:prstClr val="black"/>
                </a:solidFill>
              </a:rPr>
              <a:t>eeskirjadega</a:t>
            </a:r>
            <a:r>
              <a:rPr lang="en-US" sz="1550" dirty="0">
                <a:solidFill>
                  <a:prstClr val="black"/>
                </a:solidFill>
              </a:rPr>
              <a:t>, </a:t>
            </a:r>
            <a:r>
              <a:rPr lang="en-US" sz="1550" dirty="0" err="1">
                <a:solidFill>
                  <a:prstClr val="black"/>
                </a:solidFill>
              </a:rPr>
              <a:t>eelkõige</a:t>
            </a:r>
            <a:r>
              <a:rPr lang="en-US" sz="1550" dirty="0">
                <a:solidFill>
                  <a:prstClr val="black"/>
                </a:solidFill>
              </a:rPr>
              <a:t> </a:t>
            </a:r>
            <a:r>
              <a:rPr lang="en-US" sz="1550" dirty="0" err="1">
                <a:solidFill>
                  <a:prstClr val="black"/>
                </a:solidFill>
              </a:rPr>
              <a:t>nendega</a:t>
            </a:r>
            <a:r>
              <a:rPr lang="en-US" sz="1550" dirty="0">
                <a:solidFill>
                  <a:prstClr val="black"/>
                </a:solidFill>
              </a:rPr>
              <a:t>, mis on </a:t>
            </a:r>
            <a:r>
              <a:rPr lang="en-US" sz="1550" dirty="0" err="1">
                <a:solidFill>
                  <a:prstClr val="black"/>
                </a:solidFill>
              </a:rPr>
              <a:t>sätestatud</a:t>
            </a:r>
            <a:r>
              <a:rPr lang="en-US" sz="1550" dirty="0">
                <a:solidFill>
                  <a:prstClr val="black"/>
                </a:solidFill>
              </a:rPr>
              <a:t> </a:t>
            </a:r>
            <a:r>
              <a:rPr lang="en-US" sz="1550" dirty="0" err="1">
                <a:solidFill>
                  <a:prstClr val="black"/>
                </a:solidFill>
              </a:rPr>
              <a:t>artiklites</a:t>
            </a:r>
            <a:r>
              <a:rPr lang="en-US" sz="1550" dirty="0">
                <a:solidFill>
                  <a:prstClr val="black"/>
                </a:solidFill>
              </a:rPr>
              <a:t> 18 ja 101-109. </a:t>
            </a:r>
            <a:r>
              <a:rPr lang="en-US" sz="1550" dirty="0" err="1">
                <a:solidFill>
                  <a:prstClr val="black"/>
                </a:solidFill>
              </a:rPr>
              <a:t>Vastuolu</a:t>
            </a:r>
            <a:r>
              <a:rPr lang="en-US" sz="1550" dirty="0">
                <a:solidFill>
                  <a:prstClr val="black"/>
                </a:solidFill>
              </a:rPr>
              <a:t> </a:t>
            </a:r>
            <a:r>
              <a:rPr lang="en-US" sz="1550" dirty="0" err="1">
                <a:solidFill>
                  <a:prstClr val="black"/>
                </a:solidFill>
              </a:rPr>
              <a:t>tuvastati</a:t>
            </a:r>
            <a:r>
              <a:rPr lang="en-US" sz="1550" dirty="0">
                <a:solidFill>
                  <a:prstClr val="black"/>
                </a:solidFill>
              </a:rPr>
              <a:t>  </a:t>
            </a:r>
            <a:r>
              <a:rPr lang="en-US" sz="1550" dirty="0" err="1">
                <a:solidFill>
                  <a:prstClr val="black"/>
                </a:solidFill>
              </a:rPr>
              <a:t>artiklit</a:t>
            </a:r>
            <a:r>
              <a:rPr lang="en-US" sz="1550" dirty="0">
                <a:solidFill>
                  <a:prstClr val="black"/>
                </a:solidFill>
              </a:rPr>
              <a:t> EL </a:t>
            </a:r>
            <a:r>
              <a:rPr lang="en-US" sz="1550" dirty="0" err="1">
                <a:solidFill>
                  <a:prstClr val="black"/>
                </a:solidFill>
              </a:rPr>
              <a:t>vabaduste</a:t>
            </a:r>
            <a:r>
              <a:rPr lang="en-US" sz="1550" dirty="0">
                <a:solidFill>
                  <a:prstClr val="black"/>
                </a:solidFill>
              </a:rPr>
              <a:t> </a:t>
            </a:r>
            <a:r>
              <a:rPr lang="en-US" sz="1550" dirty="0" err="1">
                <a:solidFill>
                  <a:prstClr val="black"/>
                </a:solidFill>
              </a:rPr>
              <a:t>sätete</a:t>
            </a:r>
            <a:r>
              <a:rPr lang="en-US" sz="1550" dirty="0">
                <a:solidFill>
                  <a:prstClr val="black"/>
                </a:solidFill>
              </a:rPr>
              <a:t>, </a:t>
            </a:r>
            <a:r>
              <a:rPr lang="en-US" sz="1550" dirty="0" err="1">
                <a:solidFill>
                  <a:prstClr val="black"/>
                </a:solidFill>
              </a:rPr>
              <a:t>võrdse</a:t>
            </a:r>
            <a:r>
              <a:rPr lang="en-US" sz="1550" dirty="0">
                <a:solidFill>
                  <a:prstClr val="black"/>
                </a:solidFill>
              </a:rPr>
              <a:t> </a:t>
            </a:r>
            <a:r>
              <a:rPr lang="en-US" sz="1550" dirty="0" err="1">
                <a:solidFill>
                  <a:prstClr val="black"/>
                </a:solidFill>
              </a:rPr>
              <a:t>kohtlemise</a:t>
            </a:r>
            <a:r>
              <a:rPr lang="en-US" sz="1550" dirty="0">
                <a:solidFill>
                  <a:prstClr val="black"/>
                </a:solidFill>
              </a:rPr>
              <a:t>, </a:t>
            </a:r>
            <a:r>
              <a:rPr lang="en-US" sz="1550" dirty="0" err="1">
                <a:solidFill>
                  <a:prstClr val="black"/>
                </a:solidFill>
              </a:rPr>
              <a:t>mittediskrimineerimise</a:t>
            </a:r>
            <a:r>
              <a:rPr lang="en-US" sz="1550" dirty="0">
                <a:solidFill>
                  <a:prstClr val="black"/>
                </a:solidFill>
              </a:rPr>
              <a:t> ja </a:t>
            </a:r>
            <a:r>
              <a:rPr lang="en-US" sz="1550" dirty="0" err="1">
                <a:solidFill>
                  <a:prstClr val="black"/>
                </a:solidFill>
              </a:rPr>
              <a:t>läbipaistvuse</a:t>
            </a:r>
            <a:r>
              <a:rPr lang="en-US" sz="1550" dirty="0">
                <a:solidFill>
                  <a:prstClr val="black"/>
                </a:solidFill>
              </a:rPr>
              <a:t> </a:t>
            </a:r>
            <a:r>
              <a:rPr lang="en-US" sz="1550" dirty="0" err="1">
                <a:solidFill>
                  <a:prstClr val="black"/>
                </a:solidFill>
              </a:rPr>
              <a:t>põhimõtetega</a:t>
            </a:r>
            <a:r>
              <a:rPr lang="en-US" sz="1550" dirty="0">
                <a:solidFill>
                  <a:prstClr val="black"/>
                </a:solidFill>
              </a:rPr>
              <a:t>, aga </a:t>
            </a:r>
            <a:r>
              <a:rPr lang="en-US" sz="1550" dirty="0" err="1">
                <a:solidFill>
                  <a:prstClr val="black"/>
                </a:solidFill>
              </a:rPr>
              <a:t>sisuliselt</a:t>
            </a:r>
            <a:r>
              <a:rPr lang="en-US" sz="1550" dirty="0">
                <a:solidFill>
                  <a:prstClr val="black"/>
                </a:solidFill>
              </a:rPr>
              <a:t> </a:t>
            </a:r>
            <a:r>
              <a:rPr lang="en-US" sz="1550" dirty="0" err="1">
                <a:solidFill>
                  <a:prstClr val="black"/>
                </a:solidFill>
              </a:rPr>
              <a:t>ei</a:t>
            </a:r>
            <a:r>
              <a:rPr lang="en-US" sz="1550" dirty="0">
                <a:solidFill>
                  <a:prstClr val="black"/>
                </a:solidFill>
              </a:rPr>
              <a:t> </a:t>
            </a:r>
            <a:r>
              <a:rPr lang="en-US" sz="1550" dirty="0" err="1">
                <a:solidFill>
                  <a:prstClr val="black"/>
                </a:solidFill>
              </a:rPr>
              <a:t>võimaldatud</a:t>
            </a:r>
            <a:r>
              <a:rPr lang="en-US" sz="1550" dirty="0">
                <a:solidFill>
                  <a:prstClr val="black"/>
                </a:solidFill>
              </a:rPr>
              <a:t> </a:t>
            </a:r>
            <a:r>
              <a:rPr lang="en-US" sz="1550" dirty="0" err="1">
                <a:solidFill>
                  <a:prstClr val="black"/>
                </a:solidFill>
              </a:rPr>
              <a:t>samas</a:t>
            </a:r>
            <a:r>
              <a:rPr lang="en-US" sz="1550" dirty="0">
                <a:solidFill>
                  <a:prstClr val="black"/>
                </a:solidFill>
              </a:rPr>
              <a:t> ka </a:t>
            </a:r>
            <a:r>
              <a:rPr lang="en-US" sz="1550" dirty="0" err="1">
                <a:solidFill>
                  <a:prstClr val="black"/>
                </a:solidFill>
              </a:rPr>
              <a:t>jätta</a:t>
            </a:r>
            <a:r>
              <a:rPr lang="en-US" sz="1550" dirty="0">
                <a:solidFill>
                  <a:prstClr val="black"/>
                </a:solidFill>
              </a:rPr>
              <a:t> </a:t>
            </a:r>
            <a:r>
              <a:rPr lang="en-US" sz="1550" dirty="0" err="1">
                <a:solidFill>
                  <a:prstClr val="black"/>
                </a:solidFill>
              </a:rPr>
              <a:t>pakkumust</a:t>
            </a:r>
            <a:r>
              <a:rPr lang="en-US" sz="1550" dirty="0">
                <a:solidFill>
                  <a:prstClr val="black"/>
                </a:solidFill>
              </a:rPr>
              <a:t> </a:t>
            </a:r>
            <a:r>
              <a:rPr lang="en-US" sz="1550" dirty="0" err="1">
                <a:solidFill>
                  <a:prstClr val="black"/>
                </a:solidFill>
              </a:rPr>
              <a:t>korraldamata</a:t>
            </a:r>
            <a:r>
              <a:rPr lang="en-US" sz="1550" dirty="0">
                <a:solidFill>
                  <a:prstClr val="black"/>
                </a:solidFill>
              </a:rPr>
              <a:t> </a:t>
            </a:r>
            <a:r>
              <a:rPr lang="en-US" sz="1550" dirty="0" err="1">
                <a:solidFill>
                  <a:prstClr val="black"/>
                </a:solidFill>
              </a:rPr>
              <a:t>olukorras</a:t>
            </a:r>
            <a:r>
              <a:rPr lang="en-US" sz="1550" dirty="0">
                <a:solidFill>
                  <a:prstClr val="black"/>
                </a:solidFill>
              </a:rPr>
              <a:t>, </a:t>
            </a:r>
            <a:r>
              <a:rPr lang="en-US" sz="1550" dirty="0" err="1">
                <a:solidFill>
                  <a:prstClr val="black"/>
                </a:solidFill>
              </a:rPr>
              <a:t>kus</a:t>
            </a:r>
            <a:r>
              <a:rPr lang="en-US" sz="1550" dirty="0">
                <a:solidFill>
                  <a:prstClr val="black"/>
                </a:solidFill>
              </a:rPr>
              <a:t> </a:t>
            </a:r>
            <a:r>
              <a:rPr lang="en-US" sz="1550" dirty="0" err="1">
                <a:solidFill>
                  <a:prstClr val="black"/>
                </a:solidFill>
              </a:rPr>
              <a:t>konkurent</a:t>
            </a:r>
            <a:r>
              <a:rPr lang="en-US" sz="1550" dirty="0">
                <a:solidFill>
                  <a:prstClr val="black"/>
                </a:solidFill>
              </a:rPr>
              <a:t> </a:t>
            </a:r>
            <a:r>
              <a:rPr lang="en-US" sz="1550" dirty="0" err="1">
                <a:solidFill>
                  <a:prstClr val="black"/>
                </a:solidFill>
              </a:rPr>
              <a:t>oli</a:t>
            </a:r>
            <a:r>
              <a:rPr lang="en-US" sz="1550" dirty="0">
                <a:solidFill>
                  <a:prstClr val="black"/>
                </a:solidFill>
              </a:rPr>
              <a:t> </a:t>
            </a:r>
            <a:r>
              <a:rPr lang="en-US" sz="1550" dirty="0" err="1">
                <a:solidFill>
                  <a:prstClr val="black"/>
                </a:solidFill>
              </a:rPr>
              <a:t>huvitatud</a:t>
            </a:r>
            <a:r>
              <a:rPr lang="en-US" sz="1550" dirty="0">
                <a:solidFill>
                  <a:prstClr val="black"/>
                </a:solidFill>
              </a:rPr>
              <a:t>.</a:t>
            </a:r>
          </a:p>
          <a:p>
            <a:pPr lvl="0">
              <a:spcAft>
                <a:spcPts val="800"/>
              </a:spcAft>
              <a:defRPr/>
            </a:pPr>
            <a:r>
              <a:rPr lang="en-US" sz="1550" b="1" dirty="0">
                <a:solidFill>
                  <a:schemeClr val="tx1"/>
                </a:solidFill>
              </a:rPr>
              <a:t>C-220/06 (</a:t>
            </a:r>
            <a:r>
              <a:rPr lang="en-US" sz="1550" b="1" dirty="0" err="1">
                <a:solidFill>
                  <a:schemeClr val="tx1"/>
                </a:solidFill>
              </a:rPr>
              <a:t>Asociación</a:t>
            </a:r>
            <a:r>
              <a:rPr lang="en-US" sz="1550" b="1" dirty="0">
                <a:solidFill>
                  <a:schemeClr val="tx1"/>
                </a:solidFill>
              </a:rPr>
              <a:t> </a:t>
            </a:r>
            <a:r>
              <a:rPr lang="en-US" sz="1550" b="1" dirty="0" err="1">
                <a:solidFill>
                  <a:schemeClr val="tx1"/>
                </a:solidFill>
              </a:rPr>
              <a:t>Profesional</a:t>
            </a:r>
            <a:r>
              <a:rPr lang="en-US" sz="1550" b="1" dirty="0">
                <a:solidFill>
                  <a:schemeClr val="tx1"/>
                </a:solidFill>
              </a:rPr>
              <a:t>) </a:t>
            </a:r>
            <a:r>
              <a:rPr lang="en-US" sz="1550" dirty="0">
                <a:solidFill>
                  <a:prstClr val="black"/>
                </a:solidFill>
              </a:rPr>
              <a:t>p 77-78, 80 </a:t>
            </a:r>
            <a:r>
              <a:rPr lang="et-EE" sz="1550" dirty="0">
                <a:solidFill>
                  <a:prstClr val="black"/>
                </a:solidFill>
              </a:rPr>
              <a:t>Pealegi tuleneb </a:t>
            </a:r>
            <a:r>
              <a:rPr lang="en-US" sz="1550" dirty="0">
                <a:solidFill>
                  <a:prstClr val="black"/>
                </a:solidFill>
              </a:rPr>
              <a:t>[ELTL art 106 lg 1]</a:t>
            </a:r>
            <a:r>
              <a:rPr lang="et-EE" sz="1550" dirty="0">
                <a:solidFill>
                  <a:prstClr val="black"/>
                </a:solidFill>
              </a:rPr>
              <a:t>, et liikmesriigid ei või kehtivana säilitada niisuguseid siseriiklikke õigusnorme, mis võimaldavad riiklike teenuslepingute sõlmimist pakkumismenetlust korraldamata. </a:t>
            </a:r>
            <a:r>
              <a:rPr lang="en-US" sz="1550" dirty="0">
                <a:solidFill>
                  <a:prstClr val="black"/>
                </a:solidFill>
              </a:rPr>
              <a:t>[…]</a:t>
            </a:r>
            <a:r>
              <a:rPr lang="et-EE" sz="1550" dirty="0">
                <a:solidFill>
                  <a:prstClr val="black"/>
                </a:solidFill>
              </a:rPr>
              <a:t> tulenevalt </a:t>
            </a:r>
            <a:r>
              <a:rPr lang="en-US" sz="1550" dirty="0">
                <a:solidFill>
                  <a:prstClr val="black"/>
                </a:solidFill>
              </a:rPr>
              <a:t>[ELTL art 106 </a:t>
            </a:r>
            <a:r>
              <a:rPr lang="en-US" sz="1550" dirty="0" err="1">
                <a:solidFill>
                  <a:prstClr val="black"/>
                </a:solidFill>
              </a:rPr>
              <a:t>lõikest</a:t>
            </a:r>
            <a:r>
              <a:rPr lang="en-US" sz="1550" dirty="0">
                <a:solidFill>
                  <a:prstClr val="black"/>
                </a:solidFill>
              </a:rPr>
              <a:t> 1</a:t>
            </a:r>
            <a:r>
              <a:rPr lang="et-EE" sz="1550" dirty="0">
                <a:solidFill>
                  <a:prstClr val="black"/>
                </a:solidFill>
              </a:rPr>
              <a:t> koostoimes lõikega 2</a:t>
            </a:r>
            <a:r>
              <a:rPr lang="en-US" sz="1550" dirty="0">
                <a:solidFill>
                  <a:prstClr val="black"/>
                </a:solidFill>
              </a:rPr>
              <a:t>]</a:t>
            </a:r>
            <a:r>
              <a:rPr lang="et-EE" sz="1550" dirty="0">
                <a:solidFill>
                  <a:prstClr val="black"/>
                </a:solidFill>
              </a:rPr>
              <a:t> võib liikmesriik</a:t>
            </a:r>
            <a:r>
              <a:rPr lang="en-US" sz="1550" dirty="0">
                <a:solidFill>
                  <a:prstClr val="black"/>
                </a:solidFill>
              </a:rPr>
              <a:t> [ELTL art 106 lg 2]</a:t>
            </a:r>
            <a:r>
              <a:rPr lang="et-EE" sz="1550" dirty="0">
                <a:solidFill>
                  <a:prstClr val="black"/>
                </a:solidFill>
              </a:rPr>
              <a:t> tugineda selleks, et õigustada asutamislepingu sätetega vastuolus olevate eri- või ainuõiguste andmist ettevõtjale, kellele on antud üldist majandushuvi esindavate teenuste osutamine, kui ettevõtjale määratud eriülesande täitmist saab tagada üksnes selliste õiguste andmise teel ning kui kaubanduse arengut ei mõjutata määral, mis oleks vastuolus ühenduse huvidega.</a:t>
            </a:r>
            <a:r>
              <a:rPr lang="en-US" sz="1550" dirty="0">
                <a:solidFill>
                  <a:prstClr val="black"/>
                </a:solidFill>
              </a:rPr>
              <a:t> […] </a:t>
            </a:r>
            <a:r>
              <a:rPr lang="en-US" sz="1550" dirty="0" err="1">
                <a:solidFill>
                  <a:prstClr val="black"/>
                </a:solidFill>
              </a:rPr>
              <a:t>Hindamise</a:t>
            </a:r>
            <a:r>
              <a:rPr lang="en-US" sz="1550" dirty="0">
                <a:solidFill>
                  <a:prstClr val="black"/>
                </a:solidFill>
              </a:rPr>
              <a:t> </a:t>
            </a:r>
            <a:r>
              <a:rPr lang="en-US" sz="1550" dirty="0" err="1">
                <a:solidFill>
                  <a:prstClr val="black"/>
                </a:solidFill>
              </a:rPr>
              <a:t>tulemusel</a:t>
            </a:r>
            <a:r>
              <a:rPr lang="en-US" sz="1550" dirty="0">
                <a:solidFill>
                  <a:prstClr val="black"/>
                </a:solidFill>
              </a:rPr>
              <a:t> </a:t>
            </a:r>
            <a:r>
              <a:rPr lang="en-US" sz="1550" dirty="0" err="1">
                <a:solidFill>
                  <a:prstClr val="black"/>
                </a:solidFill>
              </a:rPr>
              <a:t>jõuti</a:t>
            </a:r>
            <a:r>
              <a:rPr lang="en-US" sz="1550" dirty="0">
                <a:solidFill>
                  <a:prstClr val="black"/>
                </a:solidFill>
              </a:rPr>
              <a:t> </a:t>
            </a:r>
            <a:r>
              <a:rPr lang="en-US" sz="1550" dirty="0" err="1">
                <a:solidFill>
                  <a:prstClr val="black"/>
                </a:solidFill>
              </a:rPr>
              <a:t>järeldusena</a:t>
            </a:r>
            <a:r>
              <a:rPr lang="en-US" sz="1550" dirty="0">
                <a:solidFill>
                  <a:prstClr val="black"/>
                </a:solidFill>
              </a:rPr>
              <a:t>, et </a:t>
            </a:r>
            <a:r>
              <a:rPr lang="en-US" sz="1550" dirty="0" err="1">
                <a:solidFill>
                  <a:prstClr val="black"/>
                </a:solidFill>
              </a:rPr>
              <a:t>konkreetsel</a:t>
            </a:r>
            <a:r>
              <a:rPr lang="en-US" sz="1550" dirty="0">
                <a:solidFill>
                  <a:prstClr val="black"/>
                </a:solidFill>
              </a:rPr>
              <a:t> </a:t>
            </a:r>
            <a:r>
              <a:rPr lang="en-US" sz="1550" dirty="0" err="1">
                <a:solidFill>
                  <a:prstClr val="black"/>
                </a:solidFill>
              </a:rPr>
              <a:t>juhul</a:t>
            </a:r>
            <a:r>
              <a:rPr lang="en-US" sz="1550" dirty="0">
                <a:solidFill>
                  <a:prstClr val="black"/>
                </a:solidFill>
              </a:rPr>
              <a:t> </a:t>
            </a:r>
            <a:r>
              <a:rPr lang="en-US" sz="1550" dirty="0" err="1">
                <a:solidFill>
                  <a:prstClr val="black"/>
                </a:solidFill>
              </a:rPr>
              <a:t>ei</a:t>
            </a:r>
            <a:r>
              <a:rPr lang="en-US" sz="1550" dirty="0">
                <a:solidFill>
                  <a:prstClr val="black"/>
                </a:solidFill>
              </a:rPr>
              <a:t> </a:t>
            </a:r>
            <a:r>
              <a:rPr lang="en-US" sz="1550" dirty="0" err="1">
                <a:solidFill>
                  <a:prstClr val="black"/>
                </a:solidFill>
              </a:rPr>
              <a:t>saanud</a:t>
            </a:r>
            <a:r>
              <a:rPr lang="en-US" sz="1550" dirty="0">
                <a:solidFill>
                  <a:prstClr val="black"/>
                </a:solidFill>
              </a:rPr>
              <a:t> </a:t>
            </a:r>
            <a:r>
              <a:rPr lang="en-US" sz="1550" dirty="0" err="1">
                <a:solidFill>
                  <a:prstClr val="black"/>
                </a:solidFill>
              </a:rPr>
              <a:t>eriülesanne</a:t>
            </a:r>
            <a:r>
              <a:rPr lang="en-US" sz="1550" dirty="0">
                <a:solidFill>
                  <a:prstClr val="black"/>
                </a:solidFill>
              </a:rPr>
              <a:t> </a:t>
            </a:r>
            <a:r>
              <a:rPr lang="en-US" sz="1550" dirty="0" err="1">
                <a:solidFill>
                  <a:prstClr val="black"/>
                </a:solidFill>
              </a:rPr>
              <a:t>tuleneda</a:t>
            </a:r>
            <a:r>
              <a:rPr lang="en-US" sz="1550" dirty="0">
                <a:solidFill>
                  <a:prstClr val="black"/>
                </a:solidFill>
              </a:rPr>
              <a:t> </a:t>
            </a:r>
            <a:r>
              <a:rPr lang="en-US" sz="1550" dirty="0" err="1">
                <a:solidFill>
                  <a:prstClr val="black"/>
                </a:solidFill>
              </a:rPr>
              <a:t>teatud</a:t>
            </a:r>
            <a:r>
              <a:rPr lang="en-US" sz="1550" dirty="0">
                <a:solidFill>
                  <a:prstClr val="black"/>
                </a:solidFill>
              </a:rPr>
              <a:t> </a:t>
            </a:r>
            <a:r>
              <a:rPr lang="en-US" sz="1550" dirty="0" err="1">
                <a:solidFill>
                  <a:prstClr val="black"/>
                </a:solidFill>
              </a:rPr>
              <a:t>postiteenustest</a:t>
            </a:r>
            <a:r>
              <a:rPr lang="en-US" sz="1550" dirty="0">
                <a:solidFill>
                  <a:prstClr val="black"/>
                </a:solidFill>
              </a:rPr>
              <a:t>, kuna EL </a:t>
            </a:r>
            <a:r>
              <a:rPr lang="en-US" sz="1550" dirty="0" err="1">
                <a:solidFill>
                  <a:prstClr val="black"/>
                </a:solidFill>
              </a:rPr>
              <a:t>eesmärgiks</a:t>
            </a:r>
            <a:r>
              <a:rPr lang="en-US" sz="1550" dirty="0">
                <a:solidFill>
                  <a:prstClr val="black"/>
                </a:solidFill>
              </a:rPr>
              <a:t> </a:t>
            </a:r>
            <a:r>
              <a:rPr lang="en-US" sz="1550" dirty="0" err="1">
                <a:solidFill>
                  <a:prstClr val="black"/>
                </a:solidFill>
              </a:rPr>
              <a:t>oli</a:t>
            </a:r>
            <a:r>
              <a:rPr lang="en-US" sz="1550" dirty="0">
                <a:solidFill>
                  <a:prstClr val="black"/>
                </a:solidFill>
              </a:rPr>
              <a:t> </a:t>
            </a:r>
            <a:r>
              <a:rPr lang="en-US" sz="1550" dirty="0" err="1">
                <a:solidFill>
                  <a:prstClr val="black"/>
                </a:solidFill>
              </a:rPr>
              <a:t>vastavad</a:t>
            </a:r>
            <a:r>
              <a:rPr lang="en-US" sz="1550" dirty="0">
                <a:solidFill>
                  <a:prstClr val="black"/>
                </a:solidFill>
              </a:rPr>
              <a:t> </a:t>
            </a:r>
            <a:r>
              <a:rPr lang="en-US" sz="1550" dirty="0" err="1">
                <a:solidFill>
                  <a:prstClr val="black"/>
                </a:solidFill>
              </a:rPr>
              <a:t>teenused</a:t>
            </a:r>
            <a:r>
              <a:rPr lang="en-US" sz="1550" dirty="0">
                <a:solidFill>
                  <a:prstClr val="black"/>
                </a:solidFill>
              </a:rPr>
              <a:t> </a:t>
            </a:r>
            <a:r>
              <a:rPr lang="en-US" sz="1550" dirty="0" err="1">
                <a:solidFill>
                  <a:prstClr val="black"/>
                </a:solidFill>
              </a:rPr>
              <a:t>liberaliseerida</a:t>
            </a:r>
            <a:r>
              <a:rPr lang="en-US" sz="1550" dirty="0">
                <a:solidFill>
                  <a:prstClr val="black"/>
                </a:solidFill>
              </a:rPr>
              <a:t>.</a:t>
            </a:r>
          </a:p>
          <a:p>
            <a:pPr>
              <a:spcAft>
                <a:spcPts val="800"/>
              </a:spcAft>
              <a:defRPr/>
            </a:pPr>
            <a:r>
              <a:rPr lang="en-US" sz="1550" b="1" dirty="0">
                <a:solidFill>
                  <a:schemeClr val="tx1"/>
                </a:solidFill>
              </a:rPr>
              <a:t>C-124/21 P (ISU) </a:t>
            </a:r>
            <a:r>
              <a:rPr lang="en-US" sz="1550" dirty="0">
                <a:solidFill>
                  <a:prstClr val="black"/>
                </a:solidFill>
              </a:rPr>
              <a:t>p-d 125-127, </a:t>
            </a:r>
            <a:r>
              <a:rPr lang="en-US" sz="1550" dirty="0" err="1">
                <a:solidFill>
                  <a:prstClr val="black"/>
                </a:solidFill>
              </a:rPr>
              <a:t>moonutamata</a:t>
            </a:r>
            <a:r>
              <a:rPr lang="en-US" sz="1550" dirty="0">
                <a:solidFill>
                  <a:prstClr val="black"/>
                </a:solidFill>
              </a:rPr>
              <a:t> </a:t>
            </a:r>
            <a:r>
              <a:rPr lang="et-EE" sz="1550" dirty="0">
                <a:solidFill>
                  <a:prstClr val="black"/>
                </a:solidFill>
              </a:rPr>
              <a:t>konkurentsi </a:t>
            </a:r>
            <a:r>
              <a:rPr lang="et-EE" sz="1550" dirty="0" err="1">
                <a:solidFill>
                  <a:prstClr val="black"/>
                </a:solidFill>
              </a:rPr>
              <a:t>säilitami</a:t>
            </a:r>
            <a:r>
              <a:rPr lang="en-US" sz="1550" dirty="0" err="1">
                <a:solidFill>
                  <a:prstClr val="black"/>
                </a:solidFill>
              </a:rPr>
              <a:t>seks</a:t>
            </a:r>
            <a:r>
              <a:rPr lang="et-EE" sz="1550" dirty="0">
                <a:solidFill>
                  <a:prstClr val="black"/>
                </a:solidFill>
              </a:rPr>
              <a:t> või areng</a:t>
            </a:r>
            <a:r>
              <a:rPr lang="en-US" sz="1550" dirty="0" err="1">
                <a:solidFill>
                  <a:prstClr val="black"/>
                </a:solidFill>
              </a:rPr>
              <a:t>uks</a:t>
            </a:r>
            <a:r>
              <a:rPr lang="en-US" sz="1550" dirty="0">
                <a:solidFill>
                  <a:prstClr val="black"/>
                </a:solidFill>
              </a:rPr>
              <a:t> </a:t>
            </a:r>
            <a:r>
              <a:rPr lang="en-US" sz="1550" dirty="0" err="1">
                <a:solidFill>
                  <a:prstClr val="black"/>
                </a:solidFill>
              </a:rPr>
              <a:t>vajalik</a:t>
            </a:r>
            <a:r>
              <a:rPr lang="en-US" sz="1550" dirty="0">
                <a:solidFill>
                  <a:prstClr val="black"/>
                </a:solidFill>
              </a:rPr>
              <a:t> </a:t>
            </a:r>
            <a:r>
              <a:rPr lang="en-US" sz="1550" dirty="0" err="1">
                <a:solidFill>
                  <a:prstClr val="black"/>
                </a:solidFill>
              </a:rPr>
              <a:t>tagada</a:t>
            </a:r>
            <a:r>
              <a:rPr lang="en-US" sz="1550" dirty="0">
                <a:solidFill>
                  <a:prstClr val="black"/>
                </a:solidFill>
              </a:rPr>
              <a:t> </a:t>
            </a:r>
            <a:r>
              <a:rPr lang="et-EE" sz="1550" dirty="0">
                <a:solidFill>
                  <a:prstClr val="black"/>
                </a:solidFill>
              </a:rPr>
              <a:t>ettevõtjate võrdsed võimalused. </a:t>
            </a:r>
            <a:r>
              <a:rPr lang="en-US" sz="1550" dirty="0">
                <a:solidFill>
                  <a:prstClr val="black"/>
                </a:solidFill>
              </a:rPr>
              <a:t>Kui </a:t>
            </a:r>
            <a:r>
              <a:rPr lang="et-EE" sz="1550" dirty="0">
                <a:solidFill>
                  <a:prstClr val="black"/>
                </a:solidFill>
              </a:rPr>
              <a:t>konkreetse majandustegevusega tegelevale ettevõtjale antakse õigus de jure või isegi de facto kindlaks</a:t>
            </a:r>
            <a:r>
              <a:rPr lang="en-US" sz="1550" dirty="0">
                <a:solidFill>
                  <a:prstClr val="black"/>
                </a:solidFill>
              </a:rPr>
              <a:t>, </a:t>
            </a:r>
            <a:r>
              <a:rPr lang="en-US" sz="1550" dirty="0" err="1">
                <a:solidFill>
                  <a:prstClr val="black"/>
                </a:solidFill>
              </a:rPr>
              <a:t>kes</a:t>
            </a:r>
            <a:r>
              <a:rPr lang="en-US" sz="1550" dirty="0">
                <a:solidFill>
                  <a:prstClr val="black"/>
                </a:solidFill>
              </a:rPr>
              <a:t> </a:t>
            </a:r>
            <a:r>
              <a:rPr lang="en-US" sz="1550" dirty="0" err="1">
                <a:solidFill>
                  <a:prstClr val="black"/>
                </a:solidFill>
              </a:rPr>
              <a:t>samuti</a:t>
            </a:r>
            <a:r>
              <a:rPr lang="en-US" sz="1550" dirty="0">
                <a:solidFill>
                  <a:prstClr val="black"/>
                </a:solidFill>
              </a:rPr>
              <a:t> </a:t>
            </a:r>
            <a:r>
              <a:rPr lang="en-US" sz="1550" dirty="0" err="1">
                <a:solidFill>
                  <a:prstClr val="black"/>
                </a:solidFill>
              </a:rPr>
              <a:t>võib</a:t>
            </a:r>
            <a:r>
              <a:rPr lang="en-US" sz="1550" dirty="0">
                <a:solidFill>
                  <a:prstClr val="black"/>
                </a:solidFill>
              </a:rPr>
              <a:t> </a:t>
            </a:r>
            <a:r>
              <a:rPr lang="en-US" sz="1550" dirty="0" err="1">
                <a:solidFill>
                  <a:prstClr val="black"/>
                </a:solidFill>
              </a:rPr>
              <a:t>selle</a:t>
            </a:r>
            <a:r>
              <a:rPr lang="en-US" sz="1550" dirty="0">
                <a:solidFill>
                  <a:prstClr val="black"/>
                </a:solidFill>
              </a:rPr>
              <a:t> </a:t>
            </a:r>
            <a:r>
              <a:rPr lang="et-EE" sz="1550" dirty="0">
                <a:solidFill>
                  <a:prstClr val="black"/>
                </a:solidFill>
              </a:rPr>
              <a:t>tegevusega tegeleda, ning seada </a:t>
            </a:r>
            <a:r>
              <a:rPr lang="en-US" sz="1550" dirty="0">
                <a:solidFill>
                  <a:prstClr val="black"/>
                </a:solidFill>
              </a:rPr>
              <a:t>tegevuse </a:t>
            </a:r>
            <a:r>
              <a:rPr lang="et-EE" sz="1550" dirty="0">
                <a:solidFill>
                  <a:prstClr val="black"/>
                </a:solidFill>
              </a:rPr>
              <a:t>tingimused</a:t>
            </a:r>
            <a:r>
              <a:rPr lang="en-US" sz="1550" dirty="0">
                <a:solidFill>
                  <a:prstClr val="black"/>
                </a:solidFill>
              </a:rPr>
              <a:t>,</a:t>
            </a:r>
            <a:r>
              <a:rPr lang="et-EE" sz="1550" dirty="0">
                <a:solidFill>
                  <a:prstClr val="black"/>
                </a:solidFill>
              </a:rPr>
              <a:t> asetab selle ettevõtja huvide konflikti olukorda ja annab talle ilmse eelise tema konkurentide ees, võimaldades tal takistada turule pääsemist</a:t>
            </a:r>
            <a:r>
              <a:rPr lang="en-US" sz="1550" dirty="0">
                <a:solidFill>
                  <a:prstClr val="black"/>
                </a:solidFill>
              </a:rPr>
              <a:t>. </a:t>
            </a:r>
            <a:r>
              <a:rPr lang="en-US" sz="1550" dirty="0" err="1">
                <a:solidFill>
                  <a:prstClr val="black"/>
                </a:solidFill>
              </a:rPr>
              <a:t>Seetõttu</a:t>
            </a:r>
            <a:r>
              <a:rPr lang="en-US" sz="1550" dirty="0">
                <a:solidFill>
                  <a:prstClr val="black"/>
                </a:solidFill>
              </a:rPr>
              <a:t> </a:t>
            </a:r>
            <a:r>
              <a:rPr lang="en-US" sz="1550" dirty="0" err="1">
                <a:solidFill>
                  <a:prstClr val="black"/>
                </a:solidFill>
              </a:rPr>
              <a:t>ettevõtja</a:t>
            </a:r>
            <a:r>
              <a:rPr lang="en-US" sz="1550" dirty="0">
                <a:solidFill>
                  <a:prstClr val="black"/>
                </a:solidFill>
              </a:rPr>
              <a:t> </a:t>
            </a:r>
            <a:r>
              <a:rPr lang="en-US" sz="1550" dirty="0" err="1">
                <a:solidFill>
                  <a:prstClr val="black"/>
                </a:solidFill>
              </a:rPr>
              <a:t>pädevus</a:t>
            </a:r>
            <a:r>
              <a:rPr lang="en-US" sz="1550" dirty="0">
                <a:solidFill>
                  <a:prstClr val="black"/>
                </a:solidFill>
              </a:rPr>
              <a:t> </a:t>
            </a:r>
            <a:r>
              <a:rPr lang="en-US" sz="1550" dirty="0" err="1">
                <a:solidFill>
                  <a:prstClr val="black"/>
                </a:solidFill>
              </a:rPr>
              <a:t>määrata</a:t>
            </a:r>
            <a:r>
              <a:rPr lang="en-US" sz="1550" dirty="0">
                <a:solidFill>
                  <a:prstClr val="black"/>
                </a:solidFill>
              </a:rPr>
              <a:t>, </a:t>
            </a:r>
            <a:r>
              <a:rPr lang="en-US" sz="1550" dirty="0" err="1">
                <a:solidFill>
                  <a:prstClr val="black"/>
                </a:solidFill>
              </a:rPr>
              <a:t>millised</a:t>
            </a:r>
            <a:r>
              <a:rPr lang="en-US" sz="1550" dirty="0">
                <a:solidFill>
                  <a:prstClr val="black"/>
                </a:solidFill>
              </a:rPr>
              <a:t> </a:t>
            </a:r>
            <a:r>
              <a:rPr lang="en-US" sz="1550" dirty="0" err="1">
                <a:solidFill>
                  <a:prstClr val="black"/>
                </a:solidFill>
              </a:rPr>
              <a:t>potentsiaalselt</a:t>
            </a:r>
            <a:r>
              <a:rPr lang="en-US" sz="1550" dirty="0">
                <a:solidFill>
                  <a:prstClr val="black"/>
                </a:solidFill>
              </a:rPr>
              <a:t> </a:t>
            </a:r>
            <a:r>
              <a:rPr lang="en-US" sz="1550" dirty="0" err="1">
                <a:solidFill>
                  <a:prstClr val="black"/>
                </a:solidFill>
              </a:rPr>
              <a:t>konkureerivad</a:t>
            </a:r>
            <a:r>
              <a:rPr lang="en-US" sz="1550" dirty="0">
                <a:solidFill>
                  <a:prstClr val="black"/>
                </a:solidFill>
              </a:rPr>
              <a:t> </a:t>
            </a:r>
            <a:r>
              <a:rPr lang="en-US" sz="1550" dirty="0" err="1">
                <a:solidFill>
                  <a:prstClr val="black"/>
                </a:solidFill>
              </a:rPr>
              <a:t>ettevõtjad</a:t>
            </a:r>
            <a:r>
              <a:rPr lang="en-US" sz="1550" dirty="0">
                <a:solidFill>
                  <a:prstClr val="black"/>
                </a:solidFill>
              </a:rPr>
              <a:t> </a:t>
            </a:r>
            <a:r>
              <a:rPr lang="en-US" sz="1550" dirty="0" err="1">
                <a:solidFill>
                  <a:prstClr val="black"/>
                </a:solidFill>
              </a:rPr>
              <a:t>saavad</a:t>
            </a:r>
            <a:r>
              <a:rPr lang="en-US" sz="1550" dirty="0">
                <a:solidFill>
                  <a:prstClr val="black"/>
                </a:solidFill>
              </a:rPr>
              <a:t> </a:t>
            </a:r>
            <a:r>
              <a:rPr lang="en-US" sz="1550" dirty="0" err="1">
                <a:solidFill>
                  <a:prstClr val="black"/>
                </a:solidFill>
              </a:rPr>
              <a:t>pääseda</a:t>
            </a:r>
            <a:r>
              <a:rPr lang="en-US" sz="1550" dirty="0">
                <a:solidFill>
                  <a:prstClr val="black"/>
                </a:solidFill>
              </a:rPr>
              <a:t> </a:t>
            </a:r>
            <a:r>
              <a:rPr lang="en-US" sz="1550" dirty="0" err="1">
                <a:solidFill>
                  <a:prstClr val="black"/>
                </a:solidFill>
              </a:rPr>
              <a:t>asjaomasele</a:t>
            </a:r>
            <a:r>
              <a:rPr lang="en-US" sz="1550" dirty="0">
                <a:solidFill>
                  <a:prstClr val="black"/>
                </a:solidFill>
              </a:rPr>
              <a:t> </a:t>
            </a:r>
            <a:r>
              <a:rPr lang="en-US" sz="1550" dirty="0" err="1">
                <a:solidFill>
                  <a:prstClr val="black"/>
                </a:solidFill>
              </a:rPr>
              <a:t>kaubaturule</a:t>
            </a:r>
            <a:r>
              <a:rPr lang="en-US" sz="1550" dirty="0">
                <a:solidFill>
                  <a:prstClr val="black"/>
                </a:solidFill>
              </a:rPr>
              <a:t>, on </a:t>
            </a:r>
            <a:r>
              <a:rPr lang="en-US" sz="1550" dirty="0" err="1">
                <a:solidFill>
                  <a:prstClr val="black"/>
                </a:solidFill>
              </a:rPr>
              <a:t>lubatav</a:t>
            </a:r>
            <a:r>
              <a:rPr lang="en-US" sz="1550" dirty="0">
                <a:solidFill>
                  <a:prstClr val="black"/>
                </a:solidFill>
              </a:rPr>
              <a:t> </a:t>
            </a:r>
            <a:r>
              <a:rPr lang="en-US" sz="1550" dirty="0" err="1">
                <a:solidFill>
                  <a:prstClr val="black"/>
                </a:solidFill>
              </a:rPr>
              <a:t>vaid</a:t>
            </a:r>
            <a:r>
              <a:rPr lang="en-US" sz="1550" dirty="0">
                <a:solidFill>
                  <a:prstClr val="black"/>
                </a:solidFill>
              </a:rPr>
              <a:t> </a:t>
            </a:r>
            <a:r>
              <a:rPr lang="en-US" sz="1550" dirty="0" err="1">
                <a:solidFill>
                  <a:prstClr val="black"/>
                </a:solidFill>
              </a:rPr>
              <a:t>tingimusel</a:t>
            </a:r>
            <a:r>
              <a:rPr lang="en-US" sz="1550" dirty="0">
                <a:solidFill>
                  <a:prstClr val="black"/>
                </a:solidFill>
              </a:rPr>
              <a:t>, et </a:t>
            </a:r>
            <a:r>
              <a:rPr lang="en-US" sz="1550" dirty="0" err="1">
                <a:solidFill>
                  <a:prstClr val="black"/>
                </a:solidFill>
              </a:rPr>
              <a:t>selle</a:t>
            </a:r>
            <a:r>
              <a:rPr lang="en-US" sz="1550" dirty="0">
                <a:solidFill>
                  <a:prstClr val="black"/>
                </a:solidFill>
              </a:rPr>
              <a:t> </a:t>
            </a:r>
            <a:r>
              <a:rPr lang="en-US" sz="1550" dirty="0" err="1">
                <a:solidFill>
                  <a:prstClr val="black"/>
                </a:solidFill>
              </a:rPr>
              <a:t>pädevusega</a:t>
            </a:r>
            <a:r>
              <a:rPr lang="en-US" sz="1550" dirty="0">
                <a:solidFill>
                  <a:prstClr val="black"/>
                </a:solidFill>
              </a:rPr>
              <a:t> </a:t>
            </a:r>
            <a:r>
              <a:rPr lang="en-US" sz="1550" dirty="0" err="1">
                <a:solidFill>
                  <a:prstClr val="black"/>
                </a:solidFill>
              </a:rPr>
              <a:t>kaasnevad</a:t>
            </a:r>
            <a:r>
              <a:rPr lang="en-US" sz="1550" dirty="0">
                <a:solidFill>
                  <a:prstClr val="black"/>
                </a:solidFill>
              </a:rPr>
              <a:t> </a:t>
            </a:r>
            <a:r>
              <a:rPr lang="en-US" sz="1550" dirty="0" err="1">
                <a:solidFill>
                  <a:prstClr val="black"/>
                </a:solidFill>
              </a:rPr>
              <a:t>piirangud</a:t>
            </a:r>
            <a:r>
              <a:rPr lang="en-US" sz="1550" dirty="0">
                <a:solidFill>
                  <a:prstClr val="black"/>
                </a:solidFill>
              </a:rPr>
              <a:t>, </a:t>
            </a:r>
            <a:r>
              <a:rPr lang="en-US" sz="1550" dirty="0" err="1">
                <a:solidFill>
                  <a:prstClr val="black"/>
                </a:solidFill>
              </a:rPr>
              <a:t>kohustused</a:t>
            </a:r>
            <a:r>
              <a:rPr lang="en-US" sz="1550" dirty="0">
                <a:solidFill>
                  <a:prstClr val="black"/>
                </a:solidFill>
              </a:rPr>
              <a:t> ja kontroll, mis </a:t>
            </a:r>
            <a:r>
              <a:rPr lang="en-US" sz="1550" dirty="0" err="1">
                <a:solidFill>
                  <a:prstClr val="black"/>
                </a:solidFill>
              </a:rPr>
              <a:t>välistavad</a:t>
            </a:r>
            <a:r>
              <a:rPr lang="en-US" sz="1550" dirty="0">
                <a:solidFill>
                  <a:prstClr val="black"/>
                </a:solidFill>
              </a:rPr>
              <a:t> turgu valitseva seisundi </a:t>
            </a:r>
            <a:r>
              <a:rPr lang="en-US" sz="1550" dirty="0" err="1">
                <a:solidFill>
                  <a:prstClr val="black"/>
                </a:solidFill>
              </a:rPr>
              <a:t>kuritarvitamise</a:t>
            </a:r>
            <a:r>
              <a:rPr lang="en-US" sz="1550" dirty="0">
                <a:solidFill>
                  <a:prstClr val="black"/>
                </a:solidFill>
              </a:rPr>
              <a:t>. Kui need </a:t>
            </a:r>
            <a:r>
              <a:rPr lang="en-US" sz="1550" dirty="0" err="1">
                <a:solidFill>
                  <a:prstClr val="black"/>
                </a:solidFill>
              </a:rPr>
              <a:t>puuduvad</a:t>
            </a:r>
            <a:r>
              <a:rPr lang="en-US" sz="1550" dirty="0">
                <a:solidFill>
                  <a:prstClr val="black"/>
                </a:solidFill>
              </a:rPr>
              <a:t>, </a:t>
            </a:r>
            <a:r>
              <a:rPr lang="en-US" sz="1550" dirty="0" err="1">
                <a:solidFill>
                  <a:prstClr val="black"/>
                </a:solidFill>
              </a:rPr>
              <a:t>siis</a:t>
            </a:r>
            <a:r>
              <a:rPr lang="en-US" sz="1550" dirty="0">
                <a:solidFill>
                  <a:prstClr val="black"/>
                </a:solidFill>
              </a:rPr>
              <a:t> on turgu </a:t>
            </a:r>
            <a:r>
              <a:rPr lang="en-US" sz="1550" dirty="0" err="1">
                <a:solidFill>
                  <a:prstClr val="black"/>
                </a:solidFill>
              </a:rPr>
              <a:t>valitsevas</a:t>
            </a:r>
            <a:r>
              <a:rPr lang="en-US" sz="1550" dirty="0">
                <a:solidFill>
                  <a:prstClr val="black"/>
                </a:solidFill>
              </a:rPr>
              <a:t> </a:t>
            </a:r>
            <a:r>
              <a:rPr lang="en-US" sz="1550" dirty="0" err="1">
                <a:solidFill>
                  <a:prstClr val="black"/>
                </a:solidFill>
              </a:rPr>
              <a:t>seisundis</a:t>
            </a:r>
            <a:r>
              <a:rPr lang="en-US" sz="1550" dirty="0">
                <a:solidFill>
                  <a:prstClr val="black"/>
                </a:solidFill>
              </a:rPr>
              <a:t> </a:t>
            </a:r>
            <a:r>
              <a:rPr lang="en-US" sz="1550" dirty="0" err="1">
                <a:solidFill>
                  <a:prstClr val="black"/>
                </a:solidFill>
              </a:rPr>
              <a:t>olevale</a:t>
            </a:r>
            <a:r>
              <a:rPr lang="en-US" sz="1550" dirty="0">
                <a:solidFill>
                  <a:prstClr val="black"/>
                </a:solidFill>
              </a:rPr>
              <a:t> </a:t>
            </a:r>
            <a:r>
              <a:rPr lang="en-US" sz="1550" dirty="0" err="1">
                <a:solidFill>
                  <a:prstClr val="black"/>
                </a:solidFill>
              </a:rPr>
              <a:t>ettevõtjale</a:t>
            </a:r>
            <a:r>
              <a:rPr lang="en-US" sz="1550" dirty="0">
                <a:solidFill>
                  <a:prstClr val="black"/>
                </a:solidFill>
              </a:rPr>
              <a:t> </a:t>
            </a:r>
            <a:r>
              <a:rPr lang="en-US" sz="1550" dirty="0" err="1">
                <a:solidFill>
                  <a:prstClr val="black"/>
                </a:solidFill>
              </a:rPr>
              <a:t>antud</a:t>
            </a:r>
            <a:r>
              <a:rPr lang="en-US" sz="1550" dirty="0">
                <a:solidFill>
                  <a:prstClr val="black"/>
                </a:solidFill>
              </a:rPr>
              <a:t> </a:t>
            </a:r>
            <a:r>
              <a:rPr lang="en-US" sz="1550" dirty="0" err="1">
                <a:solidFill>
                  <a:prstClr val="black"/>
                </a:solidFill>
              </a:rPr>
              <a:t>pädevus</a:t>
            </a:r>
            <a:r>
              <a:rPr lang="en-US" sz="1550" dirty="0">
                <a:solidFill>
                  <a:prstClr val="black"/>
                </a:solidFill>
              </a:rPr>
              <a:t> juba </a:t>
            </a:r>
            <a:r>
              <a:rPr lang="en-US" sz="1550" dirty="0" err="1">
                <a:solidFill>
                  <a:prstClr val="black"/>
                </a:solidFill>
              </a:rPr>
              <a:t>pelgalt</a:t>
            </a:r>
            <a:r>
              <a:rPr lang="en-US" sz="1550" dirty="0">
                <a:solidFill>
                  <a:prstClr val="black"/>
                </a:solidFill>
              </a:rPr>
              <a:t> </a:t>
            </a:r>
            <a:r>
              <a:rPr lang="en-US" sz="1550" dirty="0" err="1">
                <a:solidFill>
                  <a:prstClr val="black"/>
                </a:solidFill>
              </a:rPr>
              <a:t>oma</a:t>
            </a:r>
            <a:r>
              <a:rPr lang="en-US" sz="1550" dirty="0">
                <a:solidFill>
                  <a:prstClr val="black"/>
                </a:solidFill>
              </a:rPr>
              <a:t> </a:t>
            </a:r>
            <a:r>
              <a:rPr lang="en-US" sz="1550" dirty="0" err="1">
                <a:solidFill>
                  <a:prstClr val="black"/>
                </a:solidFill>
              </a:rPr>
              <a:t>olemasolu</a:t>
            </a:r>
            <a:r>
              <a:rPr lang="en-US" sz="1550" dirty="0">
                <a:solidFill>
                  <a:prstClr val="black"/>
                </a:solidFill>
              </a:rPr>
              <a:t> </a:t>
            </a:r>
            <a:r>
              <a:rPr lang="en-US" sz="1550" dirty="0" err="1">
                <a:solidFill>
                  <a:prstClr val="black"/>
                </a:solidFill>
              </a:rPr>
              <a:t>tõttu</a:t>
            </a:r>
            <a:r>
              <a:rPr lang="en-US" sz="1550" dirty="0">
                <a:solidFill>
                  <a:prstClr val="black"/>
                </a:solidFill>
              </a:rPr>
              <a:t> </a:t>
            </a:r>
            <a:r>
              <a:rPr lang="en-US" sz="1550" dirty="0" err="1">
                <a:solidFill>
                  <a:prstClr val="black"/>
                </a:solidFill>
              </a:rPr>
              <a:t>vastuolus</a:t>
            </a:r>
            <a:r>
              <a:rPr lang="en-US" sz="1550" dirty="0">
                <a:solidFill>
                  <a:prstClr val="black"/>
                </a:solidFill>
              </a:rPr>
              <a:t> ELTL </a:t>
            </a:r>
            <a:r>
              <a:rPr lang="en-US" sz="1550" dirty="0" err="1">
                <a:solidFill>
                  <a:prstClr val="black"/>
                </a:solidFill>
              </a:rPr>
              <a:t>artikliga</a:t>
            </a:r>
            <a:r>
              <a:rPr lang="en-US" sz="1550" dirty="0">
                <a:solidFill>
                  <a:prstClr val="black"/>
                </a:solidFill>
              </a:rPr>
              <a:t> 102, </a:t>
            </a:r>
            <a:r>
              <a:rPr lang="en-US" sz="1550" dirty="0" err="1">
                <a:solidFill>
                  <a:prstClr val="black"/>
                </a:solidFill>
              </a:rPr>
              <a:t>mida</a:t>
            </a:r>
            <a:r>
              <a:rPr lang="en-US" sz="1550" dirty="0">
                <a:solidFill>
                  <a:prstClr val="black"/>
                </a:solidFill>
              </a:rPr>
              <a:t> </a:t>
            </a:r>
            <a:r>
              <a:rPr lang="en-US" sz="1550" dirty="0" err="1">
                <a:solidFill>
                  <a:prstClr val="black"/>
                </a:solidFill>
              </a:rPr>
              <a:t>tuleb</a:t>
            </a:r>
            <a:r>
              <a:rPr lang="en-US" sz="1550" dirty="0">
                <a:solidFill>
                  <a:prstClr val="black"/>
                </a:solidFill>
              </a:rPr>
              <a:t> </a:t>
            </a:r>
            <a:r>
              <a:rPr lang="en-US" sz="1550" dirty="0" err="1">
                <a:solidFill>
                  <a:prstClr val="black"/>
                </a:solidFill>
              </a:rPr>
              <a:t>vastaval</a:t>
            </a:r>
            <a:r>
              <a:rPr lang="en-US" sz="1550" dirty="0">
                <a:solidFill>
                  <a:prstClr val="black"/>
                </a:solidFill>
              </a:rPr>
              <a:t> </a:t>
            </a:r>
            <a:r>
              <a:rPr lang="en-US" sz="1550" dirty="0" err="1">
                <a:solidFill>
                  <a:prstClr val="black"/>
                </a:solidFill>
              </a:rPr>
              <a:t>juhul</a:t>
            </a:r>
            <a:r>
              <a:rPr lang="en-US" sz="1550" dirty="0">
                <a:solidFill>
                  <a:prstClr val="black"/>
                </a:solidFill>
              </a:rPr>
              <a:t> </a:t>
            </a:r>
            <a:r>
              <a:rPr lang="en-US" sz="1550" dirty="0" err="1">
                <a:solidFill>
                  <a:prstClr val="black"/>
                </a:solidFill>
              </a:rPr>
              <a:t>tõlgendada</a:t>
            </a:r>
            <a:r>
              <a:rPr lang="en-US" sz="1550" dirty="0">
                <a:solidFill>
                  <a:prstClr val="black"/>
                </a:solidFill>
              </a:rPr>
              <a:t> ELTL </a:t>
            </a:r>
            <a:r>
              <a:rPr lang="en-US" sz="1550" dirty="0" err="1">
                <a:solidFill>
                  <a:prstClr val="black"/>
                </a:solidFill>
              </a:rPr>
              <a:t>artiklist</a:t>
            </a:r>
            <a:r>
              <a:rPr lang="en-US" sz="1550" dirty="0">
                <a:solidFill>
                  <a:prstClr val="black"/>
                </a:solidFill>
              </a:rPr>
              <a:t> 106 </a:t>
            </a:r>
            <a:r>
              <a:rPr lang="en-US" sz="1550" dirty="0" err="1">
                <a:solidFill>
                  <a:prstClr val="black"/>
                </a:solidFill>
              </a:rPr>
              <a:t>lähtudes</a:t>
            </a:r>
            <a:r>
              <a:rPr lang="en-US" sz="1550" dirty="0">
                <a:solidFill>
                  <a:prstClr val="black"/>
                </a:solidFill>
              </a:rPr>
              <a:t>.</a:t>
            </a:r>
            <a:endParaRPr lang="et-EE" sz="1550" dirty="0">
              <a:solidFill>
                <a:prstClr val="black"/>
              </a:solidFill>
            </a:endParaRPr>
          </a:p>
          <a:p>
            <a:pPr lvl="1">
              <a:spcAft>
                <a:spcPts val="800"/>
              </a:spcAft>
              <a:buSzPct val="110000"/>
              <a:buFont typeface="Arial" panose="020B0604020202020204" pitchFamily="34" charset="0"/>
              <a:buChar char="•"/>
              <a:defRPr/>
            </a:pPr>
            <a:endPar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2909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6A8B6-3DDC-B753-34D3-DDB69226D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84246-F5E7-4909-F5D6-3B61284D5312}"/>
              </a:ext>
            </a:extLst>
          </p:cNvPr>
          <p:cNvSpPr>
            <a:spLocks noGrp="1"/>
          </p:cNvSpPr>
          <p:nvPr>
            <p:ph type="title"/>
          </p:nvPr>
        </p:nvSpPr>
        <p:spPr/>
        <p:txBody>
          <a:bodyPr/>
          <a:lstStyle/>
          <a:p>
            <a:r>
              <a:rPr lang="en-US"/>
              <a:t>Art 106 lg 1 kohtupraktika</a:t>
            </a:r>
          </a:p>
        </p:txBody>
      </p:sp>
      <p:sp>
        <p:nvSpPr>
          <p:cNvPr id="3" name="Content Placeholder 2">
            <a:extLst>
              <a:ext uri="{FF2B5EF4-FFF2-40B4-BE49-F238E27FC236}">
                <a16:creationId xmlns:a16="http://schemas.microsoft.com/office/drawing/2014/main" id="{9221C9B4-9FAA-E4C6-523A-262449186C8A}"/>
              </a:ext>
            </a:extLst>
          </p:cNvPr>
          <p:cNvSpPr>
            <a:spLocks noGrp="1"/>
          </p:cNvSpPr>
          <p:nvPr>
            <p:ph idx="1"/>
          </p:nvPr>
        </p:nvSpPr>
        <p:spPr>
          <a:xfrm>
            <a:off x="759600" y="1515600"/>
            <a:ext cx="10670400" cy="4532775"/>
          </a:xfrm>
        </p:spPr>
        <p:txBody>
          <a:bodyPr>
            <a:noAutofit/>
          </a:bodyPr>
          <a:lstStyle/>
          <a:p>
            <a:pPr marL="252000" marR="0" lvl="0" indent="-252000" algn="l" defTabSz="914400" rtl="0" eaLnBrk="1" fontAlgn="auto" latinLnBrk="0" hangingPunct="1">
              <a:spcAft>
                <a:spcPts val="800"/>
              </a:spcAft>
              <a:buClr>
                <a:srgbClr val="0057B7"/>
              </a:buClr>
              <a:buSzPct val="110000"/>
              <a:buFont typeface="Arial" panose="020B0604020202020204" pitchFamily="34" charset="0"/>
              <a:buChar char="•"/>
              <a:tabLst/>
              <a:defRPr/>
            </a:pPr>
            <a:r>
              <a:rPr kumimoji="0" lang="et-EE" sz="1550" b="1"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ERT</a:t>
            </a:r>
            <a:r>
              <a:rPr kumimoji="0" lang="et-EE" sz="155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tüüpi rikkumised (huvide konflikti kaasused)</a:t>
            </a:r>
            <a:r>
              <a:rPr kumimoji="0" lang="et-EE" sz="1550" b="1"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riigi poolt antud eri- või ainuõigused loovad olukorra, mis viivad turgu valitseva seisundi kuritarvitamiseni</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(C-260/89, </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ERT v DEP</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 37) või annavad eri- või ainuõigusega ettevõtjale regulatiivpädevuse, mis võimaldab piirata </a:t>
            </a:r>
            <a:r>
              <a:rPr kumimoji="0" lang="et-EE" sz="155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turulepääsu</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(18/88, </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RTT v GB-Inno-BM</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 24). Sisuliselt antakse ülemäärase mahuga eri- või ainuõigused, mis tekitavad omajal huvide konflikti ning nö kiusatuse neid õiguseid kasutada konkurentsi piiramiseks.</a:t>
            </a:r>
            <a:r>
              <a:rPr kumimoji="0" lang="en-US"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Aga ka C-124/21 </a:t>
            </a:r>
            <a:r>
              <a:rPr kumimoji="0" lang="en-US"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ISU.</a:t>
            </a:r>
            <a:endPar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52000" marR="0" lvl="0" indent="-252000" algn="l" defTabSz="914400" rtl="0" eaLnBrk="1" fontAlgn="auto" latinLnBrk="0" hangingPunct="1">
              <a:spcAft>
                <a:spcPts val="800"/>
              </a:spcAft>
              <a:buClr>
                <a:srgbClr val="0057B7"/>
              </a:buClr>
              <a:buSzPct val="110000"/>
              <a:buFont typeface="Arial" panose="020B0604020202020204" pitchFamily="34" charset="0"/>
              <a:buChar char="•"/>
              <a:tabLst/>
              <a:defRPr/>
            </a:pPr>
            <a:r>
              <a:rPr kumimoji="0" lang="et-EE" sz="1550" b="1" i="1"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Höfner</a:t>
            </a:r>
            <a:r>
              <a:rPr kumimoji="0" lang="et-EE" sz="155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tüüpi rikkumised (ilmselge võimetus nõudlust rahuldada) </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tööturuteenuste ainuõiguse saanud haldusorgan ei olnud võimeline täitma kogu nõudlust, seega ainuüksi ainuõiguse realiseerimine viis turgu valitseva seisundi kuritarvitamiseni (C-41/90, </a:t>
            </a:r>
            <a:r>
              <a:rPr kumimoji="0" lang="et-EE" sz="155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Höfner</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a:t>
            </a:r>
            <a:r>
              <a:rPr kumimoji="0" lang="et-EE" sz="155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Elser</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 </a:t>
            </a:r>
            <a:r>
              <a:rPr kumimoji="0" lang="et-EE" sz="155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Macrotron</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 29). </a:t>
            </a:r>
          </a:p>
          <a:p>
            <a:pPr lvl="0">
              <a:spcAft>
                <a:spcPts val="800"/>
              </a:spcAft>
              <a:defRPr/>
            </a:pPr>
            <a:r>
              <a:rPr kumimoji="0" lang="et-EE" sz="1550" b="1"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Connect Austria/ </a:t>
            </a:r>
            <a:r>
              <a:rPr kumimoji="0" lang="et-EE" sz="1550" b="1" i="1"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Greek</a:t>
            </a:r>
            <a:r>
              <a:rPr kumimoji="0" lang="et-EE" sz="1550" b="1"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t-EE" sz="1550" b="1" i="1"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Lignite</a:t>
            </a:r>
            <a:r>
              <a:rPr kumimoji="0" lang="et-EE" sz="155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tüüpi rikkumised (võimaluste ebavõrdsus) </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riigi poolt antud ainuõigused eelistavad selle omajat luues ebavõrdsed võimalused turuosaliste vahel (C-462/99, </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Connect Austria</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 83, 87 ja 95) või kui riiklikud meetmed mõjutavad turu struktuuri, luues ettevõtjate vahel ebavõrdsed konkurentsitingimused, võimaldades riigi osalusega ettevõtjal või eri – ainuõigustega ettevõtjal säilitada, tugevdada või laiendada oma valitsevat seisundit mõnel muul turul, näiteks takistades uute konkurentide sisenemist sellele turule, piirates nii konkurentsi, kusjuures ilma et oleks vaja tõendada tegelikku kuritarvitust (C-553/12P </a:t>
            </a:r>
            <a:r>
              <a:rPr kumimoji="0" lang="et-EE" sz="15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Ko v DEI</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 46).</a:t>
            </a:r>
            <a:r>
              <a:rPr lang="en-US" sz="1550">
                <a:solidFill>
                  <a:prstClr val="black"/>
                </a:solidFill>
              </a:rPr>
              <a:t> Aga ka C-124/21 </a:t>
            </a:r>
            <a:r>
              <a:rPr lang="en-US" sz="1550" i="1">
                <a:solidFill>
                  <a:prstClr val="black"/>
                </a:solidFill>
              </a:rPr>
              <a:t>ISU.</a:t>
            </a:r>
            <a:endPar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a:spcAft>
                <a:spcPts val="800"/>
              </a:spcAft>
              <a:defRPr/>
            </a:pPr>
            <a:r>
              <a:rPr kumimoji="0" lang="et-EE" sz="1550" b="1" i="1"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Corbeau</a:t>
            </a:r>
            <a:r>
              <a:rPr kumimoji="0" lang="et-EE" sz="155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tüüpi rikkumised (tõendamiskoormist muutvad kaasused) </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kaasuses loeti artiklit 106(1) koosmõjus artikliga 106(2), ehk jäeti hindamata see, kas riiklik meede oli vastuolus konkurentsinormidega (C-320/91, </a:t>
            </a:r>
            <a:r>
              <a:rPr kumimoji="0" lang="et-EE" sz="155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Corbeau</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t-EE" sz="1550" dirty="0"/>
              <a:t>p 12‑13)</a:t>
            </a:r>
            <a:r>
              <a:rPr kumimoji="0" lang="et-EE" sz="1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Selle argumentatsiooniliini kohaselt saaks järeldada, et kõik ainuõiguste andmise situatsioonid (nt postimonopol) on vastuolus ELTL artikliga 106(1) ning lubatavad ainult siis, kui neil on objektiivne õigustus ELTL artikli 106(2) alusel. </a:t>
            </a:r>
          </a:p>
        </p:txBody>
      </p:sp>
    </p:spTree>
    <p:extLst>
      <p:ext uri="{BB962C8B-B14F-4D97-AF65-F5344CB8AC3E}">
        <p14:creationId xmlns:p14="http://schemas.microsoft.com/office/powerpoint/2010/main" val="16577984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9C1774-FB44-4933-9D57-74717DA54BB0}"/>
              </a:ext>
            </a:extLst>
          </p:cNvPr>
          <p:cNvSpPr>
            <a:spLocks noGrp="1"/>
          </p:cNvSpPr>
          <p:nvPr>
            <p:ph type="body" sz="quarter" idx="12"/>
          </p:nvPr>
        </p:nvSpPr>
        <p:spPr>
          <a:xfrm>
            <a:off x="1675684" y="735290"/>
            <a:ext cx="8438700" cy="1015635"/>
          </a:xfrm>
        </p:spPr>
        <p:txBody>
          <a:bodyPr>
            <a:normAutofit fontScale="92500" lnSpcReduction="20000"/>
          </a:bodyPr>
          <a:lstStyle/>
          <a:p>
            <a:pPr algn="ctr">
              <a:lnSpc>
                <a:spcPct val="110000"/>
              </a:lnSpc>
              <a:spcBef>
                <a:spcPts val="0"/>
              </a:spcBef>
              <a:spcAft>
                <a:spcPts val="0"/>
              </a:spcAft>
            </a:pPr>
            <a:r>
              <a:rPr lang="et-EE" sz="3200"/>
              <a:t>Tänan</a:t>
            </a:r>
            <a:br>
              <a:rPr lang="et-EE" sz="3600"/>
            </a:br>
            <a:r>
              <a:rPr lang="et-EE" sz="3600"/>
              <a:t>kuulamast ja kaasa mõtlemast! </a:t>
            </a:r>
          </a:p>
        </p:txBody>
      </p:sp>
      <p:sp>
        <p:nvSpPr>
          <p:cNvPr id="3" name="Text Placeholder 2">
            <a:extLst>
              <a:ext uri="{FF2B5EF4-FFF2-40B4-BE49-F238E27FC236}">
                <a16:creationId xmlns:a16="http://schemas.microsoft.com/office/drawing/2014/main" id="{D6EDC8D5-DFB8-08C4-76E1-DE529F85089F}"/>
              </a:ext>
            </a:extLst>
          </p:cNvPr>
          <p:cNvSpPr txBox="1">
            <a:spLocks/>
          </p:cNvSpPr>
          <p:nvPr/>
        </p:nvSpPr>
        <p:spPr>
          <a:xfrm>
            <a:off x="5413551" y="3340220"/>
            <a:ext cx="3189174" cy="1829724"/>
          </a:xfrm>
          <a:prstGeom prst="parallelogram">
            <a:avLst>
              <a:gd name="adj" fmla="val 8041"/>
            </a:avLst>
          </a:prstGeom>
          <a:solidFill>
            <a:srgbClr val="F7C6A0"/>
          </a:solidFill>
          <a:effectLst>
            <a:outerShdw blurRad="50800" dist="38100" dir="2700000" algn="tl" rotWithShape="0">
              <a:prstClr val="black">
                <a:alpha val="40000"/>
              </a:prstClr>
            </a:outerShdw>
          </a:effectLst>
        </p:spPr>
        <p:txBody>
          <a:bodyPr lIns="0" tIns="0" rIns="0" bIns="0" anchor="ctr">
            <a:noAutofit/>
          </a:bodyPr>
          <a:lstStyle>
            <a:lvl1pPr marL="252000" indent="-252000" algn="l" defTabSz="914400" rtl="0" eaLnBrk="1" latinLnBrk="0" hangingPunct="1">
              <a:lnSpc>
                <a:spcPct val="90000"/>
              </a:lnSpc>
              <a:spcBef>
                <a:spcPts val="0"/>
              </a:spcBef>
              <a:spcAft>
                <a:spcPts val="600"/>
              </a:spcAft>
              <a:buClr>
                <a:srgbClr val="0057B7"/>
              </a:buClr>
              <a:buSzPct val="110000"/>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accent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accent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accent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accent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80000">
              <a:lnSpc>
                <a:spcPct val="100000"/>
              </a:lnSpc>
              <a:spcAft>
                <a:spcPts val="300"/>
              </a:spcAft>
            </a:pPr>
            <a:r>
              <a:rPr lang="et-EE" sz="1200">
                <a:solidFill>
                  <a:srgbClr val="0057B7"/>
                </a:solidFill>
                <a:ea typeface="Roboto"/>
              </a:rPr>
              <a:t>Bioteadused</a:t>
            </a:r>
          </a:p>
          <a:p>
            <a:pPr marL="0" indent="-180000">
              <a:lnSpc>
                <a:spcPct val="100000"/>
              </a:lnSpc>
              <a:spcAft>
                <a:spcPts val="300"/>
              </a:spcAft>
            </a:pPr>
            <a:r>
              <a:rPr lang="et-EE" sz="1200">
                <a:solidFill>
                  <a:srgbClr val="0057B7"/>
                </a:solidFill>
                <a:ea typeface="Roboto"/>
              </a:rPr>
              <a:t>Energia ja kommunaalteenused</a:t>
            </a:r>
          </a:p>
          <a:p>
            <a:pPr marL="0" indent="-180000">
              <a:lnSpc>
                <a:spcPct val="100000"/>
              </a:lnSpc>
              <a:spcAft>
                <a:spcPts val="300"/>
              </a:spcAft>
            </a:pPr>
            <a:r>
              <a:rPr lang="et-EE" sz="1200">
                <a:solidFill>
                  <a:srgbClr val="0057B7"/>
                </a:solidFill>
                <a:ea typeface="Roboto"/>
              </a:rPr>
              <a:t>Euroopa liidu õigus</a:t>
            </a:r>
          </a:p>
          <a:p>
            <a:pPr marL="0" indent="-180000">
              <a:lnSpc>
                <a:spcPct val="100000"/>
              </a:lnSpc>
              <a:spcAft>
                <a:spcPts val="300"/>
              </a:spcAft>
            </a:pPr>
            <a:r>
              <a:rPr lang="et-EE" sz="1200">
                <a:solidFill>
                  <a:srgbClr val="0057B7"/>
                </a:solidFill>
                <a:ea typeface="Roboto"/>
              </a:rPr>
              <a:t>Konkurentsivaidlused</a:t>
            </a:r>
          </a:p>
          <a:p>
            <a:pPr marL="0" indent="-180000">
              <a:lnSpc>
                <a:spcPct val="100000"/>
              </a:lnSpc>
              <a:spcAft>
                <a:spcPts val="300"/>
              </a:spcAft>
            </a:pPr>
            <a:r>
              <a:rPr lang="et-EE" sz="1200">
                <a:solidFill>
                  <a:srgbClr val="0057B7"/>
                </a:solidFill>
                <a:ea typeface="Roboto"/>
              </a:rPr>
              <a:t>Konkurentsiõigus</a:t>
            </a:r>
          </a:p>
          <a:p>
            <a:pPr marL="0" indent="-180000">
              <a:lnSpc>
                <a:spcPct val="100000"/>
              </a:lnSpc>
              <a:spcAft>
                <a:spcPts val="300"/>
              </a:spcAft>
            </a:pPr>
            <a:r>
              <a:rPr lang="et-EE" sz="1200">
                <a:solidFill>
                  <a:srgbClr val="0057B7"/>
                </a:solidFill>
                <a:ea typeface="Roboto"/>
              </a:rPr>
              <a:t>Riigiabi</a:t>
            </a:r>
          </a:p>
          <a:p>
            <a:pPr marL="0" indent="-180000">
              <a:lnSpc>
                <a:spcPct val="100000"/>
              </a:lnSpc>
              <a:spcAft>
                <a:spcPts val="300"/>
              </a:spcAft>
            </a:pPr>
            <a:r>
              <a:rPr lang="et-EE" sz="1200">
                <a:solidFill>
                  <a:srgbClr val="0057B7"/>
                </a:solidFill>
                <a:ea typeface="Roboto"/>
              </a:rPr>
              <a:t>Riigihanked</a:t>
            </a:r>
          </a:p>
          <a:p>
            <a:pPr marL="0" indent="-180000">
              <a:lnSpc>
                <a:spcPct val="100000"/>
              </a:lnSpc>
              <a:spcAft>
                <a:spcPts val="300"/>
              </a:spcAft>
            </a:pPr>
            <a:r>
              <a:rPr lang="et-EE" sz="1200">
                <a:solidFill>
                  <a:srgbClr val="0057B7"/>
                </a:solidFill>
                <a:ea typeface="Roboto"/>
              </a:rPr>
              <a:t>Äri- ja lepinguõigus</a:t>
            </a:r>
            <a:endParaRPr lang="et-EE" sz="1200" i="0">
              <a:solidFill>
                <a:srgbClr val="0057B7"/>
              </a:solidFill>
              <a:effectLst/>
              <a:ea typeface="Roboto"/>
            </a:endParaRPr>
          </a:p>
        </p:txBody>
      </p:sp>
      <p:sp>
        <p:nvSpPr>
          <p:cNvPr id="4" name="Text Placeholder 3">
            <a:extLst>
              <a:ext uri="{FF2B5EF4-FFF2-40B4-BE49-F238E27FC236}">
                <a16:creationId xmlns:a16="http://schemas.microsoft.com/office/drawing/2014/main" id="{7F271DFA-88EB-2B5D-261E-CD7B462CD273}"/>
              </a:ext>
            </a:extLst>
          </p:cNvPr>
          <p:cNvSpPr txBox="1">
            <a:spLocks/>
          </p:cNvSpPr>
          <p:nvPr/>
        </p:nvSpPr>
        <p:spPr>
          <a:xfrm>
            <a:off x="5413551" y="2711143"/>
            <a:ext cx="3946221" cy="295275"/>
          </a:xfrm>
          <a:prstGeom prst="rect">
            <a:avLst/>
          </a:prstGeom>
        </p:spPr>
        <p:txBody>
          <a:bodyPr/>
          <a:lstStyle>
            <a:lvl1pPr marL="252000" indent="-252000" algn="l" defTabSz="914400" rtl="0" eaLnBrk="1" latinLnBrk="0" hangingPunct="1">
              <a:lnSpc>
                <a:spcPct val="90000"/>
              </a:lnSpc>
              <a:spcBef>
                <a:spcPts val="0"/>
              </a:spcBef>
              <a:spcAft>
                <a:spcPts val="600"/>
              </a:spcAft>
              <a:buClr>
                <a:srgbClr val="0057B7"/>
              </a:buClr>
              <a:buSzPct val="110000"/>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accent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accent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accent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accent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Aft>
                <a:spcPts val="0"/>
              </a:spcAft>
              <a:buClr>
                <a:prstClr val="white"/>
              </a:buClr>
              <a:buSzPct val="85000"/>
              <a:buNone/>
              <a:defRPr/>
            </a:pPr>
            <a:r>
              <a:rPr lang="fi-FI" sz="1400">
                <a:solidFill>
                  <a:schemeClr val="bg1"/>
                </a:solidFill>
              </a:rPr>
              <a:t>Partner, </a:t>
            </a:r>
            <a:r>
              <a:rPr lang="et-EE" sz="1400">
                <a:solidFill>
                  <a:schemeClr val="bg1"/>
                </a:solidFill>
              </a:rPr>
              <a:t>vandeadvokaat</a:t>
            </a:r>
            <a:endParaRPr kumimoji="0" lang="fi-FI" sz="1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 name="Text Placeholder 5">
            <a:extLst>
              <a:ext uri="{FF2B5EF4-FFF2-40B4-BE49-F238E27FC236}">
                <a16:creationId xmlns:a16="http://schemas.microsoft.com/office/drawing/2014/main" id="{F188D659-5611-1FCD-AF6A-791857230053}"/>
              </a:ext>
            </a:extLst>
          </p:cNvPr>
          <p:cNvSpPr txBox="1">
            <a:spLocks/>
          </p:cNvSpPr>
          <p:nvPr/>
        </p:nvSpPr>
        <p:spPr>
          <a:xfrm>
            <a:off x="5313838" y="2410249"/>
            <a:ext cx="4145648" cy="347115"/>
          </a:xfrm>
          <a:prstGeom prst="rect">
            <a:avLst/>
          </a:prstGeom>
        </p:spPr>
        <p:txBody>
          <a:bodyPr/>
          <a:lstStyle>
            <a:lvl1pPr marL="252000" indent="-252000" algn="l" defTabSz="914400" rtl="0" eaLnBrk="1" latinLnBrk="0" hangingPunct="1">
              <a:lnSpc>
                <a:spcPct val="90000"/>
              </a:lnSpc>
              <a:spcBef>
                <a:spcPts val="0"/>
              </a:spcBef>
              <a:spcAft>
                <a:spcPts val="600"/>
              </a:spcAft>
              <a:buClr>
                <a:srgbClr val="0057B7"/>
              </a:buClr>
              <a:buSzPct val="110000"/>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accent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accent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accent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accent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57B7"/>
              </a:buClr>
              <a:buSzPct val="110000"/>
              <a:buFont typeface="Arial" panose="020B0604020202020204" pitchFamily="34" charset="0"/>
              <a:buChar char="•"/>
              <a:tabLst/>
              <a:defRPr/>
            </a:pPr>
            <a:r>
              <a:rPr kumimoji="0" lang="et-EE" sz="1800" b="1" i="0" u="none" strike="noStrike" kern="1200" cap="none" spc="30" normalizeH="0" baseline="0" noProof="0">
                <a:ln>
                  <a:noFill/>
                </a:ln>
                <a:solidFill>
                  <a:srgbClr val="F7C69F"/>
                </a:solidFill>
                <a:effectLst/>
                <a:uLnTx/>
                <a:uFillTx/>
                <a:latin typeface="Arial" panose="020B0604020202020204" pitchFamily="34" charset="0"/>
                <a:ea typeface="+mn-ea"/>
                <a:cs typeface="Arial" panose="020B0604020202020204" pitchFamily="34" charset="0"/>
              </a:rPr>
              <a:t>Elo Tamm</a:t>
            </a:r>
            <a:endParaRPr kumimoji="0" lang="en-US" sz="1800" b="1" i="0" u="none" strike="noStrike" kern="1200" cap="none" spc="30" normalizeH="0" baseline="0" noProof="0">
              <a:ln>
                <a:noFill/>
              </a:ln>
              <a:solidFill>
                <a:srgbClr val="F7C69F"/>
              </a:solidFill>
              <a:effectLst/>
              <a:uLnTx/>
              <a:uFillTx/>
              <a:latin typeface="Arial" panose="020B0604020202020204" pitchFamily="34" charset="0"/>
              <a:ea typeface="+mn-ea"/>
              <a:cs typeface="Arial" panose="020B0604020202020204" pitchFamily="34" charset="0"/>
            </a:endParaRPr>
          </a:p>
        </p:txBody>
      </p:sp>
      <p:sp>
        <p:nvSpPr>
          <p:cNvPr id="6" name="Text Placeholder 6">
            <a:extLst>
              <a:ext uri="{FF2B5EF4-FFF2-40B4-BE49-F238E27FC236}">
                <a16:creationId xmlns:a16="http://schemas.microsoft.com/office/drawing/2014/main" id="{45FB27EE-31F7-8233-008B-FCF476F18245}"/>
              </a:ext>
            </a:extLst>
          </p:cNvPr>
          <p:cNvSpPr txBox="1">
            <a:spLocks/>
          </p:cNvSpPr>
          <p:nvPr/>
        </p:nvSpPr>
        <p:spPr>
          <a:xfrm>
            <a:off x="5431043" y="3006418"/>
            <a:ext cx="4803006" cy="295275"/>
          </a:xfrm>
          <a:prstGeom prst="rect">
            <a:avLst/>
          </a:prstGeom>
        </p:spPr>
        <p:txBody>
          <a:bodyPr/>
          <a:lstStyle>
            <a:lvl1pPr marL="252000" indent="-252000" algn="l" defTabSz="914400" rtl="0" eaLnBrk="1" latinLnBrk="0" hangingPunct="1">
              <a:lnSpc>
                <a:spcPct val="90000"/>
              </a:lnSpc>
              <a:spcBef>
                <a:spcPts val="0"/>
              </a:spcBef>
              <a:spcAft>
                <a:spcPts val="600"/>
              </a:spcAft>
              <a:buClr>
                <a:srgbClr val="0057B7"/>
              </a:buClr>
              <a:buSzPct val="110000"/>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1pPr>
            <a:lvl2pPr marL="504000" indent="-252000" algn="l" defTabSz="914400" rtl="0" eaLnBrk="1" latinLnBrk="0" hangingPunct="1">
              <a:lnSpc>
                <a:spcPct val="90000"/>
              </a:lnSpc>
              <a:spcBef>
                <a:spcPts val="0"/>
              </a:spcBef>
              <a:spcAft>
                <a:spcPts val="600"/>
              </a:spcAft>
              <a:buClr>
                <a:srgbClr val="0057B7"/>
              </a:buClr>
              <a:buFont typeface="Arial" panose="020B0604020202020204" pitchFamily="34" charset="0"/>
              <a:buChar char="‒"/>
              <a:defRPr sz="1600" kern="1200">
                <a:solidFill>
                  <a:schemeClr val="accent1"/>
                </a:solidFill>
                <a:latin typeface="Arial" panose="020B0604020202020204" pitchFamily="34" charset="0"/>
                <a:ea typeface="+mn-ea"/>
                <a:cs typeface="Arial" panose="020B0604020202020204" pitchFamily="34" charset="0"/>
              </a:defRPr>
            </a:lvl2pPr>
            <a:lvl3pPr marL="684000" indent="-180000" algn="l" defTabSz="914400" rtl="0" eaLnBrk="1" latinLnBrk="0" hangingPunct="1">
              <a:lnSpc>
                <a:spcPct val="90000"/>
              </a:lnSpc>
              <a:spcBef>
                <a:spcPts val="0"/>
              </a:spcBef>
              <a:spcAft>
                <a:spcPts val="500"/>
              </a:spcAft>
              <a:buClr>
                <a:srgbClr val="0057B7"/>
              </a:buClr>
              <a:buSzPct val="85000"/>
              <a:buFont typeface="Courier New" panose="02070309020205020404" pitchFamily="49" charset="0"/>
              <a:buChar char="o"/>
              <a:defRPr sz="1600" kern="1200">
                <a:solidFill>
                  <a:schemeClr val="accent1"/>
                </a:solidFill>
                <a:latin typeface="+mn-lt"/>
                <a:ea typeface="+mn-ea"/>
                <a:cs typeface="+mn-cs"/>
              </a:defRPr>
            </a:lvl3pPr>
            <a:lvl4pPr marL="864000" indent="-180000" algn="l" defTabSz="914400" rtl="0" eaLnBrk="1" latinLnBrk="0" hangingPunct="1">
              <a:lnSpc>
                <a:spcPct val="90000"/>
              </a:lnSpc>
              <a:spcBef>
                <a:spcPts val="0"/>
              </a:spcBef>
              <a:spcAft>
                <a:spcPts val="500"/>
              </a:spcAft>
              <a:buClr>
                <a:srgbClr val="0057B7"/>
              </a:buClr>
              <a:buFont typeface="Wingdings" panose="05000000000000000000" pitchFamily="2" charset="2"/>
              <a:buChar char="§"/>
              <a:defRPr sz="1400" kern="1200">
                <a:solidFill>
                  <a:schemeClr val="accent1"/>
                </a:solidFill>
                <a:latin typeface="Arial" panose="020B0604020202020204" pitchFamily="34" charset="0"/>
                <a:ea typeface="+mn-ea"/>
                <a:cs typeface="Arial" panose="020B0604020202020204" pitchFamily="34" charset="0"/>
              </a:defRPr>
            </a:lvl4pPr>
            <a:lvl5pPr marL="1044000" indent="-180000" algn="l" defTabSz="914400" rtl="0" eaLnBrk="1" latinLnBrk="0" hangingPunct="1">
              <a:lnSpc>
                <a:spcPct val="90000"/>
              </a:lnSpc>
              <a:spcBef>
                <a:spcPts val="0"/>
              </a:spcBef>
              <a:spcAft>
                <a:spcPts val="500"/>
              </a:spcAft>
              <a:buClr>
                <a:srgbClr val="0057B7"/>
              </a:buClr>
              <a:buSzPct val="80000"/>
              <a:buFont typeface="Wingdings 2" panose="05020102010507070707" pitchFamily="18" charset="2"/>
              <a:buChar char="®"/>
              <a:defRPr sz="1400" kern="1200">
                <a:solidFill>
                  <a:schemeClr val="accent1"/>
                </a:solidFill>
                <a:latin typeface="Arial" panose="020B0604020202020204" pitchFamily="34" charset="0"/>
                <a:ea typeface="+mn-ea"/>
                <a:cs typeface="Arial" panose="020B0604020202020204" pitchFamily="34" charset="0"/>
              </a:defRPr>
            </a:lvl5pPr>
            <a:lvl6pPr marL="1224000" indent="-180000" algn="l" defTabSz="914400" rtl="0" eaLnBrk="1" latinLnBrk="0" hangingPunct="1">
              <a:lnSpc>
                <a:spcPct val="90000"/>
              </a:lnSpc>
              <a:spcBef>
                <a:spcPts val="0"/>
              </a:spcBef>
              <a:spcAft>
                <a:spcPts val="500"/>
              </a:spcAft>
              <a:buClr>
                <a:srgbClr val="0057B7"/>
              </a:buClr>
              <a:buFont typeface="Arial" panose="020B0604020202020204" pitchFamily="34" charset="0"/>
              <a:buChar char="•"/>
              <a:defRPr sz="1400" kern="1200">
                <a:solidFill>
                  <a:schemeClr val="accent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600"/>
              </a:spcAft>
              <a:buClr>
                <a:srgbClr val="0057B7"/>
              </a:buClr>
              <a:buSzPct val="110000"/>
              <a:buNone/>
              <a:tabLst/>
              <a:defRPr/>
            </a:pPr>
            <a:r>
              <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+372 </a:t>
            </a:r>
            <a:r>
              <a:rPr kumimoji="0" lang="en-US" sz="1200" b="0" i="0" u="none" strike="noStrike" kern="1200" cap="none" spc="0" normalizeH="0" baseline="0" noProof="0">
                <a:ln>
                  <a:noFill/>
                </a:ln>
                <a:solidFill>
                  <a:srgbClr val="FFFFFF"/>
                </a:solidFill>
                <a:effectLst/>
                <a:uLnTx/>
                <a:uFillTx/>
              </a:rPr>
              <a:t>665 </a:t>
            </a:r>
            <a:r>
              <a:rPr kumimoji="0" lang="en-US" sz="1200" b="0" i="0" u="none" strike="noStrike" kern="1200" cap="none" spc="0" normalizeH="0" baseline="0" noProof="0">
                <a:ln>
                  <a:noFill/>
                </a:ln>
                <a:solidFill>
                  <a:schemeClr val="accent2"/>
                </a:solidFill>
                <a:effectLst/>
                <a:uLnTx/>
                <a:uFillTx/>
              </a:rPr>
              <a:t>1888 </a:t>
            </a:r>
            <a:r>
              <a:rPr lang="et-EE" sz="1200" b="0" i="0" u="none" strike="noStrike">
                <a:solidFill>
                  <a:schemeClr val="accent2"/>
                </a:solidFill>
                <a:effectLst/>
                <a:hlinkClick r:id="rId2">
                  <a:extLst>
                    <a:ext uri="{A12FA001-AC4F-418D-AE19-62706E023703}">
                      <ahyp:hlinkClr xmlns:ahyp="http://schemas.microsoft.com/office/drawing/2018/hyperlinkcolor" val="tx"/>
                    </a:ext>
                  </a:extLst>
                </a:hlinkClick>
              </a:rPr>
              <a:t>elo.tamm@cobalt.legal</a:t>
            </a:r>
            <a:endParaRPr kumimoji="0" lang="et-EE" sz="1200" b="0" i="0" u="none" strike="noStrike" kern="1200" cap="none" spc="0" normalizeH="0" baseline="0" noProof="0">
              <a:ln>
                <a:noFill/>
              </a:ln>
              <a:solidFill>
                <a:schemeClr val="accent2"/>
              </a:solidFill>
              <a:effectLst/>
              <a:uLnTx/>
              <a:uFillTx/>
            </a:endParaRPr>
          </a:p>
          <a:p>
            <a:pPr marL="252000" marR="0" lvl="0" indent="-252000" algn="l" defTabSz="914400" rtl="0" eaLnBrk="1" fontAlgn="auto" latinLnBrk="0" hangingPunct="1">
              <a:lnSpc>
                <a:spcPct val="90000"/>
              </a:lnSpc>
              <a:spcBef>
                <a:spcPts val="0"/>
              </a:spcBef>
              <a:spcAft>
                <a:spcPts val="600"/>
              </a:spcAft>
              <a:buClr>
                <a:srgbClr val="0057B7"/>
              </a:buClr>
              <a:buSzPct val="110000"/>
              <a:buFont typeface="Arial" panose="020B0604020202020204" pitchFamily="34" charset="0"/>
              <a:buChar char="•"/>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7" name="Picture Placeholder 7">
            <a:extLst>
              <a:ext uri="{FF2B5EF4-FFF2-40B4-BE49-F238E27FC236}">
                <a16:creationId xmlns:a16="http://schemas.microsoft.com/office/drawing/2014/main" id="{96025F50-EFAA-7758-C96C-60024F21EC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871598" y="2499029"/>
            <a:ext cx="2088704" cy="2270940"/>
          </a:xfrm>
          <a:prstGeom prst="parallelogram">
            <a:avLst>
              <a:gd name="adj" fmla="val 8532"/>
            </a:avLst>
          </a:prstGeom>
          <a:solidFill>
            <a:schemeClr val="bg1"/>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15461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Esilehe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BAL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algn="l">
          <a:lnSpc>
            <a:spcPct val="100000"/>
          </a:lnSpc>
          <a:spcBef>
            <a:spcPts val="0"/>
          </a:spcBef>
          <a:spcAft>
            <a:spcPts val="0"/>
          </a:spcAft>
          <a:defRPr sz="1800" b="0" dirty="0" smtClean="0"/>
        </a:defPPr>
      </a:lstStyle>
    </a:txDef>
  </a:objectDefaults>
  <a:extraClrSchemeLst/>
  <a:extLst>
    <a:ext uri="{05A4C25C-085E-4340-85A3-A5531E510DB2}">
      <thm15:themeFamily xmlns:thm15="http://schemas.microsoft.com/office/thememl/2012/main" name="00 Presentation basic 2022 03 30 (blue).potm" id="{CD1B19F5-6D99-4CD8-AE61-C43676BA9979}" vid="{FBE0B65B-E1C0-421F-A7F6-FE26497FA991}"/>
    </a:ext>
  </a:extLst>
</a:theme>
</file>

<file path=ppt/theme/theme2.xml><?xml version="1.0" encoding="utf-8"?>
<a:theme xmlns:a="http://schemas.openxmlformats.org/drawingml/2006/main" name="2 Pink bubbles">
  <a:themeElements>
    <a:clrScheme name="COBALT 2021">
      <a:dk1>
        <a:srgbClr val="0057B7"/>
      </a:dk1>
      <a:lt1>
        <a:srgbClr val="F7C69F"/>
      </a:lt1>
      <a:dk2>
        <a:srgbClr val="006C5A"/>
      </a:dk2>
      <a:lt2>
        <a:srgbClr val="F7F4F9"/>
      </a:lt2>
      <a:accent1>
        <a:srgbClr val="000000"/>
      </a:accent1>
      <a:accent2>
        <a:srgbClr val="FFFFFF"/>
      </a:accent2>
      <a:accent3>
        <a:srgbClr val="0057B7"/>
      </a:accent3>
      <a:accent4>
        <a:srgbClr val="006D59"/>
      </a:accent4>
      <a:accent5>
        <a:srgbClr val="F7C59E"/>
      </a:accent5>
      <a:accent6>
        <a:srgbClr val="E1E2ED"/>
      </a:accent6>
      <a:hlink>
        <a:srgbClr val="0056B7"/>
      </a:hlink>
      <a:folHlink>
        <a:srgbClr val="0456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 Presentation basic 2022 03 30 (blue).potm" id="{CD1B19F5-6D99-4CD8-AE61-C43676BA9979}" vid="{4A2D184A-6C09-4979-BFB0-133829FC6811}"/>
    </a:ext>
  </a:extLst>
</a:theme>
</file>

<file path=ppt/theme/theme3.xml><?xml version="1.0" encoding="utf-8"?>
<a:theme xmlns:a="http://schemas.openxmlformats.org/drawingml/2006/main" name="3 Crey_simp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BAL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00 Presentation basic 2022 03 30 (blue).potm" id="{CD1B19F5-6D99-4CD8-AE61-C43676BA9979}" vid="{D05CB773-C9D5-4D00-BF50-A69189E25094}"/>
    </a:ext>
  </a:extLst>
</a:theme>
</file>

<file path=ppt/theme/theme4.xml><?xml version="1.0" encoding="utf-8"?>
<a:theme xmlns:a="http://schemas.openxmlformats.org/drawingml/2006/main" name="4 Grey bubbl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 Presentation basic 2022 03 30 (blue).potm" id="{CD1B19F5-6D99-4CD8-AE61-C43676BA9979}" vid="{C393000B-7673-4F6A-9067-83AACB684837}"/>
    </a:ext>
  </a:extLst>
</a:theme>
</file>

<file path=ppt/theme/theme5.xml><?xml version="1.0" encoding="utf-8"?>
<a:theme xmlns:a="http://schemas.openxmlformats.org/drawingml/2006/main" name="5 blu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 Presentation basic 2022 03 30 (blue).potm" id="{CD1B19F5-6D99-4CD8-AE61-C43676BA9979}" vid="{64271D4B-F596-4615-B767-9423EAEC552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4BCA235A0AE4327804E9EDFAD6C9D8B009C678DF55D68A8459F6F0439CD8B1170" ma:contentTypeVersion="0" ma:contentTypeDescription="" ma:contentTypeScope="" ma:versionID="fcee05077724c59cbfd42319c52e727e">
  <xsd:schema xmlns:xsd="http://www.w3.org/2001/XMLSchema" xmlns:xs="http://www.w3.org/2001/XMLSchema" xmlns:p="http://schemas.microsoft.com/office/2006/metadata/properties" targetNamespace="http://schemas.microsoft.com/office/2006/metadata/properties" ma:root="true" ma:fieldsID="f986407db20e5b4a354524d1c825198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Edit>DocumentTypeCustomFormCore</Edit>
</FormTemplates>
</file>

<file path=customXml/itemProps1.xml><?xml version="1.0" encoding="utf-8"?>
<ds:datastoreItem xmlns:ds="http://schemas.openxmlformats.org/officeDocument/2006/customXml" ds:itemID="{1C4B9358-F16B-4081-82D9-467803FCD409}">
  <ds:schemaRefs>
    <ds:schemaRef ds:uri="http://purl.org/dc/dcmitype/"/>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FC9ED31-AA50-4AF6-AC43-FC3FB6256A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A3565751-EA13-4AB1-93F8-720F91F569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00 Presentation basic 2022 03 30 (blue)</Template>
  <TotalTime>2718</TotalTime>
  <Words>1392</Words>
  <Application>Microsoft Office PowerPoint</Application>
  <PresentationFormat>Widescreen</PresentationFormat>
  <Paragraphs>58</Paragraphs>
  <Slides>8</Slides>
  <Notes>1</Notes>
  <HiddenSlides>0</HiddenSlides>
  <MMClips>1</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8</vt:i4>
      </vt:variant>
    </vt:vector>
  </HeadingPairs>
  <TitlesOfParts>
    <vt:vector size="19" baseType="lpstr">
      <vt:lpstr>Arial</vt:lpstr>
      <vt:lpstr>Calibri</vt:lpstr>
      <vt:lpstr>Courier New</vt:lpstr>
      <vt:lpstr>Roboto</vt:lpstr>
      <vt:lpstr>Wingdings</vt:lpstr>
      <vt:lpstr>Wingdings 2</vt:lpstr>
      <vt:lpstr>Esilehed</vt:lpstr>
      <vt:lpstr>2 Pink bubbles</vt:lpstr>
      <vt:lpstr>3 Crey_simple</vt:lpstr>
      <vt:lpstr>4 Grey bubbles</vt:lpstr>
      <vt:lpstr>5 blue</vt:lpstr>
      <vt:lpstr>PowerPoint Presentation</vt:lpstr>
      <vt:lpstr>Üldist majandushuvi pakkuvad teenused ja riigiabi</vt:lpstr>
      <vt:lpstr>ELTL artikkel 106</vt:lpstr>
      <vt:lpstr>Sektori erandid/ tõlgendused artiklile 106 lg 2</vt:lpstr>
      <vt:lpstr>ÜMT määratlemise tingimused</vt:lpstr>
      <vt:lpstr>Sisetehing ja ELTL art 106</vt:lpstr>
      <vt:lpstr>Art 106 lg 1 kohtupraktika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COBALT</dc:creator>
  <cp:lastModifiedBy>COBALT</cp:lastModifiedBy>
  <cp:revision>5</cp:revision>
  <cp:lastPrinted>2021-12-03T08:29:05Z</cp:lastPrinted>
  <dcterms:created xsi:type="dcterms:W3CDTF">2025-06-10T12:08:50Z</dcterms:created>
  <dcterms:modified xsi:type="dcterms:W3CDTF">2025-06-12T11:50:26Z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0x010100D4BCA235A0AE4327804E9EDFAD6C9D8B009C678DF55D68A8459F6F0439CD8B1170</vt:lpwstr>
  </property>
</Properties>
</file>