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orem ipsum dolor sit amet"/>
          <p:cNvSpPr txBox="1"/>
          <p:nvPr/>
        </p:nvSpPr>
        <p:spPr>
          <a:xfrm>
            <a:off x="6433743" y="301478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52" name="Lorem ipsum dolor sit amet, consectetur adipiscing elit."/>
          <p:cNvSpPr txBox="1"/>
          <p:nvPr/>
        </p:nvSpPr>
        <p:spPr>
          <a:xfrm>
            <a:off x="2580141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53" name="Lorem ipsum dolor sit amet, consectetur adipiscing elit."/>
          <p:cNvSpPr txBox="1"/>
          <p:nvPr/>
        </p:nvSpPr>
        <p:spPr>
          <a:xfrm>
            <a:off x="6642437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54" name="Lorem ipsum dolor sit amet, consectetur adipiscing elit."/>
          <p:cNvSpPr txBox="1"/>
          <p:nvPr/>
        </p:nvSpPr>
        <p:spPr>
          <a:xfrm>
            <a:off x="10704732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55" name="Lorem ipsum dolor sit amet, consectetur adipiscing elit."/>
          <p:cNvSpPr txBox="1"/>
          <p:nvPr/>
        </p:nvSpPr>
        <p:spPr>
          <a:xfrm>
            <a:off x="14767028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56" name="Lorem ipsum dolor sit amet, consectetur adipiscing elit."/>
          <p:cNvSpPr txBox="1"/>
          <p:nvPr/>
        </p:nvSpPr>
        <p:spPr>
          <a:xfrm>
            <a:off x="18829325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57" name="Lorem ipsum dolor sit amet"/>
          <p:cNvSpPr txBox="1"/>
          <p:nvPr/>
        </p:nvSpPr>
        <p:spPr>
          <a:xfrm>
            <a:off x="2491552" y="10146163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58" name="Lorem ipsum dolor sit amet"/>
          <p:cNvSpPr txBox="1"/>
          <p:nvPr/>
        </p:nvSpPr>
        <p:spPr>
          <a:xfrm>
            <a:off x="2491552" y="11032048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59" name="Lorem ipsum dolor sit amet"/>
          <p:cNvSpPr txBox="1"/>
          <p:nvPr/>
        </p:nvSpPr>
        <p:spPr>
          <a:xfrm>
            <a:off x="2491552" y="1191793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60" name="xx%"/>
          <p:cNvSpPr txBox="1"/>
          <p:nvPr/>
        </p:nvSpPr>
        <p:spPr>
          <a:xfrm>
            <a:off x="11578725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61" name="xx%"/>
          <p:cNvSpPr txBox="1"/>
          <p:nvPr/>
        </p:nvSpPr>
        <p:spPr>
          <a:xfrm>
            <a:off x="14546442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62" name="xx%"/>
          <p:cNvSpPr txBox="1"/>
          <p:nvPr/>
        </p:nvSpPr>
        <p:spPr>
          <a:xfrm>
            <a:off x="17514158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63" name="xx%"/>
          <p:cNvSpPr txBox="1"/>
          <p:nvPr/>
        </p:nvSpPr>
        <p:spPr>
          <a:xfrm>
            <a:off x="20443775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Lorem ipsum dolor sit amet"/>
          <p:cNvSpPr txBox="1"/>
          <p:nvPr/>
        </p:nvSpPr>
        <p:spPr>
          <a:xfrm>
            <a:off x="6433743" y="301478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66" name="Lorem ipsum dolor sit amet, consectetur adipiscing elit."/>
          <p:cNvSpPr txBox="1"/>
          <p:nvPr/>
        </p:nvSpPr>
        <p:spPr>
          <a:xfrm>
            <a:off x="2580141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67" name="Lorem ipsum dolor sit amet, consectetur adipiscing elit."/>
          <p:cNvSpPr txBox="1"/>
          <p:nvPr/>
        </p:nvSpPr>
        <p:spPr>
          <a:xfrm>
            <a:off x="6642437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68" name="Lorem ipsum dolor sit amet, consectetur adipiscing elit."/>
          <p:cNvSpPr txBox="1"/>
          <p:nvPr/>
        </p:nvSpPr>
        <p:spPr>
          <a:xfrm>
            <a:off x="10704732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69" name="Lorem ipsum dolor sit amet, consectetur adipiscing elit."/>
          <p:cNvSpPr txBox="1"/>
          <p:nvPr/>
        </p:nvSpPr>
        <p:spPr>
          <a:xfrm>
            <a:off x="14767028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70" name="Lorem ipsum dolor sit amet, consectetur adipiscing elit."/>
          <p:cNvSpPr txBox="1"/>
          <p:nvPr/>
        </p:nvSpPr>
        <p:spPr>
          <a:xfrm>
            <a:off x="18829325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71" name="Lorem ipsum dolor sit amet"/>
          <p:cNvSpPr txBox="1"/>
          <p:nvPr/>
        </p:nvSpPr>
        <p:spPr>
          <a:xfrm>
            <a:off x="2491552" y="10146163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72" name="Lorem ipsum dolor sit amet"/>
          <p:cNvSpPr txBox="1"/>
          <p:nvPr/>
        </p:nvSpPr>
        <p:spPr>
          <a:xfrm>
            <a:off x="2491552" y="11032048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73" name="Lorem ipsum dolor sit amet"/>
          <p:cNvSpPr txBox="1"/>
          <p:nvPr/>
        </p:nvSpPr>
        <p:spPr>
          <a:xfrm>
            <a:off x="2491552" y="1191793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74" name="xx%"/>
          <p:cNvSpPr txBox="1"/>
          <p:nvPr/>
        </p:nvSpPr>
        <p:spPr>
          <a:xfrm>
            <a:off x="11578725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75" name="xx%"/>
          <p:cNvSpPr txBox="1"/>
          <p:nvPr/>
        </p:nvSpPr>
        <p:spPr>
          <a:xfrm>
            <a:off x="14546442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76" name="xx%"/>
          <p:cNvSpPr txBox="1"/>
          <p:nvPr/>
        </p:nvSpPr>
        <p:spPr>
          <a:xfrm>
            <a:off x="17514158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77" name="xx%"/>
          <p:cNvSpPr txBox="1"/>
          <p:nvPr/>
        </p:nvSpPr>
        <p:spPr>
          <a:xfrm>
            <a:off x="20443775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Lorem ipsum dolor sit amet"/>
          <p:cNvSpPr txBox="1"/>
          <p:nvPr/>
        </p:nvSpPr>
        <p:spPr>
          <a:xfrm>
            <a:off x="6433743" y="301478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80" name="Lorem ipsum dolor sit amet, consectetur adipiscing elit."/>
          <p:cNvSpPr txBox="1"/>
          <p:nvPr/>
        </p:nvSpPr>
        <p:spPr>
          <a:xfrm>
            <a:off x="2580141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81" name="Lorem ipsum dolor sit amet, consectetur adipiscing elit."/>
          <p:cNvSpPr txBox="1"/>
          <p:nvPr/>
        </p:nvSpPr>
        <p:spPr>
          <a:xfrm>
            <a:off x="6642437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82" name="Lorem ipsum dolor sit amet, consectetur adipiscing elit."/>
          <p:cNvSpPr txBox="1"/>
          <p:nvPr/>
        </p:nvSpPr>
        <p:spPr>
          <a:xfrm>
            <a:off x="10704732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83" name="Lorem ipsum dolor sit amet, consectetur adipiscing elit."/>
          <p:cNvSpPr txBox="1"/>
          <p:nvPr/>
        </p:nvSpPr>
        <p:spPr>
          <a:xfrm>
            <a:off x="14767028" y="5765789"/>
            <a:ext cx="3039812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84" name="Lorem ipsum dolor sit amet, consectetur adipiscing elit."/>
          <p:cNvSpPr txBox="1"/>
          <p:nvPr/>
        </p:nvSpPr>
        <p:spPr>
          <a:xfrm>
            <a:off x="18829325" y="5765789"/>
            <a:ext cx="3039811" cy="1785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amet, consectetur adipiscing elit.</a:t>
            </a:r>
          </a:p>
        </p:txBody>
      </p:sp>
      <p:sp>
        <p:nvSpPr>
          <p:cNvPr id="185" name="Lorem ipsum dolor sit amet"/>
          <p:cNvSpPr txBox="1"/>
          <p:nvPr/>
        </p:nvSpPr>
        <p:spPr>
          <a:xfrm>
            <a:off x="2491552" y="10146163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86" name="Lorem ipsum dolor sit amet"/>
          <p:cNvSpPr txBox="1"/>
          <p:nvPr/>
        </p:nvSpPr>
        <p:spPr>
          <a:xfrm>
            <a:off x="2491552" y="11032048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87" name="Lorem ipsum dolor sit amet"/>
          <p:cNvSpPr txBox="1"/>
          <p:nvPr/>
        </p:nvSpPr>
        <p:spPr>
          <a:xfrm>
            <a:off x="2491552" y="11917934"/>
            <a:ext cx="47800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Lorem ipsum dolor sit amet</a:t>
            </a:r>
          </a:p>
        </p:txBody>
      </p:sp>
      <p:sp>
        <p:nvSpPr>
          <p:cNvPr id="188" name="xx%"/>
          <p:cNvSpPr txBox="1"/>
          <p:nvPr/>
        </p:nvSpPr>
        <p:spPr>
          <a:xfrm>
            <a:off x="11578725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89" name="xx%"/>
          <p:cNvSpPr txBox="1"/>
          <p:nvPr/>
        </p:nvSpPr>
        <p:spPr>
          <a:xfrm>
            <a:off x="14546442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90" name="xx%"/>
          <p:cNvSpPr txBox="1"/>
          <p:nvPr/>
        </p:nvSpPr>
        <p:spPr>
          <a:xfrm>
            <a:off x="17514158" y="10095363"/>
            <a:ext cx="12265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91" name="xx%"/>
          <p:cNvSpPr txBox="1"/>
          <p:nvPr/>
        </p:nvSpPr>
        <p:spPr>
          <a:xfrm>
            <a:off x="20443775" y="10095363"/>
            <a:ext cx="122654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xx%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