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Lst>
  <p:notesMasterIdLst>
    <p:notesMasterId r:id="rId20"/>
  </p:notesMasterIdLst>
  <p:sldIdLst>
    <p:sldId id="256" r:id="rId5"/>
    <p:sldId id="284" r:id="rId6"/>
    <p:sldId id="307" r:id="rId7"/>
    <p:sldId id="293" r:id="rId8"/>
    <p:sldId id="303" r:id="rId9"/>
    <p:sldId id="306" r:id="rId10"/>
    <p:sldId id="295" r:id="rId11"/>
    <p:sldId id="298" r:id="rId12"/>
    <p:sldId id="302" r:id="rId13"/>
    <p:sldId id="305" r:id="rId14"/>
    <p:sldId id="301" r:id="rId15"/>
    <p:sldId id="296" r:id="rId16"/>
    <p:sldId id="300" r:id="rId17"/>
    <p:sldId id="304" r:id="rId18"/>
    <p:sldId id="291" r:id="rId19"/>
  </p:sldIdLst>
  <p:sldSz cx="12192000" cy="6858000"/>
  <p:notesSz cx="6858000" cy="9144000"/>
  <p:embeddedFontLst>
    <p:embeddedFont>
      <p:font typeface="Arial Black" panose="020B0604020202020204" pitchFamily="34" charset="0"/>
      <p:regular r:id="rId21"/>
      <p:bold r:id="rId22"/>
    </p:embeddedFont>
    <p:embeddedFont>
      <p:font typeface="Calibri" panose="020F0502020204030204" pitchFamily="34" charset="0"/>
      <p:regular r:id="rId23"/>
      <p:bold r:id="rId24"/>
      <p:italic r:id="rId25"/>
      <p:boldItalic r:id="rId26"/>
    </p:embeddedFont>
    <p:embeddedFont>
      <p:font typeface="Cambria" panose="02040503050406030204" pitchFamily="18" charset="0"/>
      <p:regular r:id="rId27"/>
      <p:bold r:id="rId28"/>
      <p:italic r:id="rId29"/>
      <p:boldItalic r:id="rId30"/>
    </p:embeddedFont>
    <p:embeddedFont>
      <p:font typeface="Rubik" pitchFamily="2" charset="-79"/>
      <p:regular r:id="rId31"/>
      <p:bold r:id="rId32"/>
      <p:italic r:id="rId33"/>
      <p:boldItalic r:id="rId34"/>
    </p:embeddedFont>
    <p:embeddedFont>
      <p:font typeface="Trebuchet MS" panose="020B0703020202090204" pitchFamily="34" charset="0"/>
      <p:regular r:id="rId35"/>
      <p:bold r:id="rId36"/>
      <p:italic r:id="rId37"/>
      <p:boldItalic r:id="rId3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3" roundtripDataSignature="AMtx7mj9/9ZFXHRPdvSirgMtmq0YxN5el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913"/>
    <p:restoredTop sz="94656"/>
  </p:normalViewPr>
  <p:slideViewPr>
    <p:cSldViewPr snapToGrid="0" snapToObjects="1">
      <p:cViewPr varScale="1">
        <p:scale>
          <a:sx n="107" d="100"/>
          <a:sy n="107" d="100"/>
        </p:scale>
        <p:origin x="200"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6.fntdata"/><Relationship Id="rId21" Type="http://schemas.openxmlformats.org/officeDocument/2006/relationships/font" Target="fonts/font1.fntdata"/><Relationship Id="rId34" Type="http://schemas.openxmlformats.org/officeDocument/2006/relationships/font" Target="fonts/font14.fntdata"/><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29" Type="http://schemas.openxmlformats.org/officeDocument/2006/relationships/font" Target="fonts/font9.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4.fntdata"/><Relationship Id="rId32" Type="http://schemas.openxmlformats.org/officeDocument/2006/relationships/font" Target="fonts/font12.fntdata"/><Relationship Id="rId37" Type="http://schemas.openxmlformats.org/officeDocument/2006/relationships/font" Target="fonts/font17.fntdata"/><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font" Target="fonts/font16.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11.fntdata"/><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font" Target="fonts/font15.fntdata"/><Relationship Id="rId43" Type="http://customschemas.google.com/relationships/presentationmetadata" Target="metadata"/><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5.fntdata"/><Relationship Id="rId33" Type="http://schemas.openxmlformats.org/officeDocument/2006/relationships/font" Target="fonts/font13.fntdata"/><Relationship Id="rId38" Type="http://schemas.openxmlformats.org/officeDocument/2006/relationships/font" Target="fonts/font18.fntdata"/><Relationship Id="rId4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Rubik"/>
                <a:ea typeface="Rubik"/>
                <a:cs typeface="Rubik"/>
                <a:sym typeface="Rubik"/>
              </a:defRPr>
            </a:lvl1pPr>
            <a:lvl2pPr marR="0" lvl="1" algn="l" rtl="0">
              <a:spcBef>
                <a:spcPts val="0"/>
              </a:spcBef>
              <a:spcAft>
                <a:spcPts val="0"/>
              </a:spcAft>
              <a:buSzPts val="1400"/>
              <a:buNone/>
              <a:defRPr sz="1800" b="0" i="0" u="none" strike="noStrike" cap="none">
                <a:solidFill>
                  <a:schemeClr val="dk1"/>
                </a:solidFill>
                <a:latin typeface="Rubik"/>
                <a:ea typeface="Rubik"/>
                <a:cs typeface="Rubik"/>
                <a:sym typeface="Rubik"/>
              </a:defRPr>
            </a:lvl2pPr>
            <a:lvl3pPr marR="0" lvl="2" algn="l" rtl="0">
              <a:spcBef>
                <a:spcPts val="0"/>
              </a:spcBef>
              <a:spcAft>
                <a:spcPts val="0"/>
              </a:spcAft>
              <a:buSzPts val="1400"/>
              <a:buNone/>
              <a:defRPr sz="1800" b="0" i="0" u="none" strike="noStrike" cap="none">
                <a:solidFill>
                  <a:schemeClr val="dk1"/>
                </a:solidFill>
                <a:latin typeface="Rubik"/>
                <a:ea typeface="Rubik"/>
                <a:cs typeface="Rubik"/>
                <a:sym typeface="Rubik"/>
              </a:defRPr>
            </a:lvl3pPr>
            <a:lvl4pPr marR="0" lvl="3" algn="l" rtl="0">
              <a:spcBef>
                <a:spcPts val="0"/>
              </a:spcBef>
              <a:spcAft>
                <a:spcPts val="0"/>
              </a:spcAft>
              <a:buSzPts val="1400"/>
              <a:buNone/>
              <a:defRPr sz="1800" b="0" i="0" u="none" strike="noStrike" cap="none">
                <a:solidFill>
                  <a:schemeClr val="dk1"/>
                </a:solidFill>
                <a:latin typeface="Rubik"/>
                <a:ea typeface="Rubik"/>
                <a:cs typeface="Rubik"/>
                <a:sym typeface="Rubik"/>
              </a:defRPr>
            </a:lvl4pPr>
            <a:lvl5pPr marR="0" lvl="4" algn="l" rtl="0">
              <a:spcBef>
                <a:spcPts val="0"/>
              </a:spcBef>
              <a:spcAft>
                <a:spcPts val="0"/>
              </a:spcAft>
              <a:buSzPts val="1400"/>
              <a:buNone/>
              <a:defRPr sz="1800" b="0" i="0" u="none" strike="noStrike" cap="none">
                <a:solidFill>
                  <a:schemeClr val="dk1"/>
                </a:solidFill>
                <a:latin typeface="Rubik"/>
                <a:ea typeface="Rubik"/>
                <a:cs typeface="Rubik"/>
                <a:sym typeface="Rubik"/>
              </a:defRPr>
            </a:lvl5pPr>
            <a:lvl6pPr marR="0" lvl="5" algn="l" rtl="0">
              <a:spcBef>
                <a:spcPts val="0"/>
              </a:spcBef>
              <a:spcAft>
                <a:spcPts val="0"/>
              </a:spcAft>
              <a:buSzPts val="1400"/>
              <a:buNone/>
              <a:defRPr sz="1800" b="0" i="0" u="none" strike="noStrike" cap="none">
                <a:solidFill>
                  <a:schemeClr val="dk1"/>
                </a:solidFill>
                <a:latin typeface="Rubik"/>
                <a:ea typeface="Rubik"/>
                <a:cs typeface="Rubik"/>
                <a:sym typeface="Rubik"/>
              </a:defRPr>
            </a:lvl6pPr>
            <a:lvl7pPr marR="0" lvl="6" algn="l" rtl="0">
              <a:spcBef>
                <a:spcPts val="0"/>
              </a:spcBef>
              <a:spcAft>
                <a:spcPts val="0"/>
              </a:spcAft>
              <a:buSzPts val="1400"/>
              <a:buNone/>
              <a:defRPr sz="1800" b="0" i="0" u="none" strike="noStrike" cap="none">
                <a:solidFill>
                  <a:schemeClr val="dk1"/>
                </a:solidFill>
                <a:latin typeface="Rubik"/>
                <a:ea typeface="Rubik"/>
                <a:cs typeface="Rubik"/>
                <a:sym typeface="Rubik"/>
              </a:defRPr>
            </a:lvl7pPr>
            <a:lvl8pPr marR="0" lvl="7" algn="l" rtl="0">
              <a:spcBef>
                <a:spcPts val="0"/>
              </a:spcBef>
              <a:spcAft>
                <a:spcPts val="0"/>
              </a:spcAft>
              <a:buSzPts val="1400"/>
              <a:buNone/>
              <a:defRPr sz="1800" b="0" i="0" u="none" strike="noStrike" cap="none">
                <a:solidFill>
                  <a:schemeClr val="dk1"/>
                </a:solidFill>
                <a:latin typeface="Rubik"/>
                <a:ea typeface="Rubik"/>
                <a:cs typeface="Rubik"/>
                <a:sym typeface="Rubik"/>
              </a:defRPr>
            </a:lvl8pPr>
            <a:lvl9pPr marR="0" lvl="8" algn="l" rtl="0">
              <a:spcBef>
                <a:spcPts val="0"/>
              </a:spcBef>
              <a:spcAft>
                <a:spcPts val="0"/>
              </a:spcAft>
              <a:buSzPts val="1400"/>
              <a:buNone/>
              <a:defRPr sz="1800" b="0" i="0" u="none" strike="noStrike" cap="none">
                <a:solidFill>
                  <a:schemeClr val="dk1"/>
                </a:solidFill>
                <a:latin typeface="Rubik"/>
                <a:ea typeface="Rubik"/>
                <a:cs typeface="Rubik"/>
                <a:sym typeface="Rubik"/>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Rubik"/>
                <a:ea typeface="Rubik"/>
                <a:cs typeface="Rubik"/>
                <a:sym typeface="Rubik"/>
              </a:defRPr>
            </a:lvl1pPr>
            <a:lvl2pPr marR="0" lvl="1" algn="l" rtl="0">
              <a:spcBef>
                <a:spcPts val="0"/>
              </a:spcBef>
              <a:spcAft>
                <a:spcPts val="0"/>
              </a:spcAft>
              <a:buSzPts val="1400"/>
              <a:buNone/>
              <a:defRPr sz="1800" b="0" i="0" u="none" strike="noStrike" cap="none">
                <a:solidFill>
                  <a:schemeClr val="dk1"/>
                </a:solidFill>
                <a:latin typeface="Rubik"/>
                <a:ea typeface="Rubik"/>
                <a:cs typeface="Rubik"/>
                <a:sym typeface="Rubik"/>
              </a:defRPr>
            </a:lvl2pPr>
            <a:lvl3pPr marR="0" lvl="2" algn="l" rtl="0">
              <a:spcBef>
                <a:spcPts val="0"/>
              </a:spcBef>
              <a:spcAft>
                <a:spcPts val="0"/>
              </a:spcAft>
              <a:buSzPts val="1400"/>
              <a:buNone/>
              <a:defRPr sz="1800" b="0" i="0" u="none" strike="noStrike" cap="none">
                <a:solidFill>
                  <a:schemeClr val="dk1"/>
                </a:solidFill>
                <a:latin typeface="Rubik"/>
                <a:ea typeface="Rubik"/>
                <a:cs typeface="Rubik"/>
                <a:sym typeface="Rubik"/>
              </a:defRPr>
            </a:lvl3pPr>
            <a:lvl4pPr marR="0" lvl="3" algn="l" rtl="0">
              <a:spcBef>
                <a:spcPts val="0"/>
              </a:spcBef>
              <a:spcAft>
                <a:spcPts val="0"/>
              </a:spcAft>
              <a:buSzPts val="1400"/>
              <a:buNone/>
              <a:defRPr sz="1800" b="0" i="0" u="none" strike="noStrike" cap="none">
                <a:solidFill>
                  <a:schemeClr val="dk1"/>
                </a:solidFill>
                <a:latin typeface="Rubik"/>
                <a:ea typeface="Rubik"/>
                <a:cs typeface="Rubik"/>
                <a:sym typeface="Rubik"/>
              </a:defRPr>
            </a:lvl4pPr>
            <a:lvl5pPr marR="0" lvl="4" algn="l" rtl="0">
              <a:spcBef>
                <a:spcPts val="0"/>
              </a:spcBef>
              <a:spcAft>
                <a:spcPts val="0"/>
              </a:spcAft>
              <a:buSzPts val="1400"/>
              <a:buNone/>
              <a:defRPr sz="1800" b="0" i="0" u="none" strike="noStrike" cap="none">
                <a:solidFill>
                  <a:schemeClr val="dk1"/>
                </a:solidFill>
                <a:latin typeface="Rubik"/>
                <a:ea typeface="Rubik"/>
                <a:cs typeface="Rubik"/>
                <a:sym typeface="Rubik"/>
              </a:defRPr>
            </a:lvl5pPr>
            <a:lvl6pPr marR="0" lvl="5" algn="l" rtl="0">
              <a:spcBef>
                <a:spcPts val="0"/>
              </a:spcBef>
              <a:spcAft>
                <a:spcPts val="0"/>
              </a:spcAft>
              <a:buSzPts val="1400"/>
              <a:buNone/>
              <a:defRPr sz="1800" b="0" i="0" u="none" strike="noStrike" cap="none">
                <a:solidFill>
                  <a:schemeClr val="dk1"/>
                </a:solidFill>
                <a:latin typeface="Rubik"/>
                <a:ea typeface="Rubik"/>
                <a:cs typeface="Rubik"/>
                <a:sym typeface="Rubik"/>
              </a:defRPr>
            </a:lvl6pPr>
            <a:lvl7pPr marR="0" lvl="6" algn="l" rtl="0">
              <a:spcBef>
                <a:spcPts val="0"/>
              </a:spcBef>
              <a:spcAft>
                <a:spcPts val="0"/>
              </a:spcAft>
              <a:buSzPts val="1400"/>
              <a:buNone/>
              <a:defRPr sz="1800" b="0" i="0" u="none" strike="noStrike" cap="none">
                <a:solidFill>
                  <a:schemeClr val="dk1"/>
                </a:solidFill>
                <a:latin typeface="Rubik"/>
                <a:ea typeface="Rubik"/>
                <a:cs typeface="Rubik"/>
                <a:sym typeface="Rubik"/>
              </a:defRPr>
            </a:lvl7pPr>
            <a:lvl8pPr marR="0" lvl="7" algn="l" rtl="0">
              <a:spcBef>
                <a:spcPts val="0"/>
              </a:spcBef>
              <a:spcAft>
                <a:spcPts val="0"/>
              </a:spcAft>
              <a:buSzPts val="1400"/>
              <a:buNone/>
              <a:defRPr sz="1800" b="0" i="0" u="none" strike="noStrike" cap="none">
                <a:solidFill>
                  <a:schemeClr val="dk1"/>
                </a:solidFill>
                <a:latin typeface="Rubik"/>
                <a:ea typeface="Rubik"/>
                <a:cs typeface="Rubik"/>
                <a:sym typeface="Rubik"/>
              </a:defRPr>
            </a:lvl8pPr>
            <a:lvl9pPr marR="0" lvl="8" algn="l" rtl="0">
              <a:spcBef>
                <a:spcPts val="0"/>
              </a:spcBef>
              <a:spcAft>
                <a:spcPts val="0"/>
              </a:spcAft>
              <a:buSzPts val="1400"/>
              <a:buNone/>
              <a:defRPr sz="1800" b="0" i="0" u="none" strike="noStrike" cap="none">
                <a:solidFill>
                  <a:schemeClr val="dk1"/>
                </a:solidFill>
                <a:latin typeface="Rubik"/>
                <a:ea typeface="Rubik"/>
                <a:cs typeface="Rubik"/>
                <a:sym typeface="Rubik"/>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Rubik"/>
                <a:ea typeface="Rubik"/>
                <a:cs typeface="Rubik"/>
                <a:sym typeface="Rubik"/>
              </a:defRPr>
            </a:lvl1pPr>
            <a:lvl2pPr marR="0" lvl="1" algn="l" rtl="0">
              <a:spcBef>
                <a:spcPts val="0"/>
              </a:spcBef>
              <a:spcAft>
                <a:spcPts val="0"/>
              </a:spcAft>
              <a:buSzPts val="1400"/>
              <a:buNone/>
              <a:defRPr sz="1800" b="0" i="0" u="none" strike="noStrike" cap="none">
                <a:solidFill>
                  <a:schemeClr val="dk1"/>
                </a:solidFill>
                <a:latin typeface="Rubik"/>
                <a:ea typeface="Rubik"/>
                <a:cs typeface="Rubik"/>
                <a:sym typeface="Rubik"/>
              </a:defRPr>
            </a:lvl2pPr>
            <a:lvl3pPr marR="0" lvl="2" algn="l" rtl="0">
              <a:spcBef>
                <a:spcPts val="0"/>
              </a:spcBef>
              <a:spcAft>
                <a:spcPts val="0"/>
              </a:spcAft>
              <a:buSzPts val="1400"/>
              <a:buNone/>
              <a:defRPr sz="1800" b="0" i="0" u="none" strike="noStrike" cap="none">
                <a:solidFill>
                  <a:schemeClr val="dk1"/>
                </a:solidFill>
                <a:latin typeface="Rubik"/>
                <a:ea typeface="Rubik"/>
                <a:cs typeface="Rubik"/>
                <a:sym typeface="Rubik"/>
              </a:defRPr>
            </a:lvl3pPr>
            <a:lvl4pPr marR="0" lvl="3" algn="l" rtl="0">
              <a:spcBef>
                <a:spcPts val="0"/>
              </a:spcBef>
              <a:spcAft>
                <a:spcPts val="0"/>
              </a:spcAft>
              <a:buSzPts val="1400"/>
              <a:buNone/>
              <a:defRPr sz="1800" b="0" i="0" u="none" strike="noStrike" cap="none">
                <a:solidFill>
                  <a:schemeClr val="dk1"/>
                </a:solidFill>
                <a:latin typeface="Rubik"/>
                <a:ea typeface="Rubik"/>
                <a:cs typeface="Rubik"/>
                <a:sym typeface="Rubik"/>
              </a:defRPr>
            </a:lvl4pPr>
            <a:lvl5pPr marR="0" lvl="4" algn="l" rtl="0">
              <a:spcBef>
                <a:spcPts val="0"/>
              </a:spcBef>
              <a:spcAft>
                <a:spcPts val="0"/>
              </a:spcAft>
              <a:buSzPts val="1400"/>
              <a:buNone/>
              <a:defRPr sz="1800" b="0" i="0" u="none" strike="noStrike" cap="none">
                <a:solidFill>
                  <a:schemeClr val="dk1"/>
                </a:solidFill>
                <a:latin typeface="Rubik"/>
                <a:ea typeface="Rubik"/>
                <a:cs typeface="Rubik"/>
                <a:sym typeface="Rubik"/>
              </a:defRPr>
            </a:lvl5pPr>
            <a:lvl6pPr marR="0" lvl="5" algn="l" rtl="0">
              <a:spcBef>
                <a:spcPts val="0"/>
              </a:spcBef>
              <a:spcAft>
                <a:spcPts val="0"/>
              </a:spcAft>
              <a:buSzPts val="1400"/>
              <a:buNone/>
              <a:defRPr sz="1800" b="0" i="0" u="none" strike="noStrike" cap="none">
                <a:solidFill>
                  <a:schemeClr val="dk1"/>
                </a:solidFill>
                <a:latin typeface="Rubik"/>
                <a:ea typeface="Rubik"/>
                <a:cs typeface="Rubik"/>
                <a:sym typeface="Rubik"/>
              </a:defRPr>
            </a:lvl6pPr>
            <a:lvl7pPr marR="0" lvl="6" algn="l" rtl="0">
              <a:spcBef>
                <a:spcPts val="0"/>
              </a:spcBef>
              <a:spcAft>
                <a:spcPts val="0"/>
              </a:spcAft>
              <a:buSzPts val="1400"/>
              <a:buNone/>
              <a:defRPr sz="1800" b="0" i="0" u="none" strike="noStrike" cap="none">
                <a:solidFill>
                  <a:schemeClr val="dk1"/>
                </a:solidFill>
                <a:latin typeface="Rubik"/>
                <a:ea typeface="Rubik"/>
                <a:cs typeface="Rubik"/>
                <a:sym typeface="Rubik"/>
              </a:defRPr>
            </a:lvl7pPr>
            <a:lvl8pPr marR="0" lvl="7" algn="l" rtl="0">
              <a:spcBef>
                <a:spcPts val="0"/>
              </a:spcBef>
              <a:spcAft>
                <a:spcPts val="0"/>
              </a:spcAft>
              <a:buSzPts val="1400"/>
              <a:buNone/>
              <a:defRPr sz="1800" b="0" i="0" u="none" strike="noStrike" cap="none">
                <a:solidFill>
                  <a:schemeClr val="dk1"/>
                </a:solidFill>
                <a:latin typeface="Rubik"/>
                <a:ea typeface="Rubik"/>
                <a:cs typeface="Rubik"/>
                <a:sym typeface="Rubik"/>
              </a:defRPr>
            </a:lvl8pPr>
            <a:lvl9pPr marR="0" lvl="8" algn="l" rtl="0">
              <a:spcBef>
                <a:spcPts val="0"/>
              </a:spcBef>
              <a:spcAft>
                <a:spcPts val="0"/>
              </a:spcAft>
              <a:buSzPts val="1400"/>
              <a:buNone/>
              <a:defRPr sz="1800" b="0" i="0" u="none" strike="noStrike" cap="none">
                <a:solidFill>
                  <a:schemeClr val="dk1"/>
                </a:solidFill>
                <a:latin typeface="Rubik"/>
                <a:ea typeface="Rubik"/>
                <a:cs typeface="Rubik"/>
                <a:sym typeface="Rubik"/>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t-EE" sz="1200" b="0" i="0" u="none" strike="noStrike" cap="none">
                <a:solidFill>
                  <a:schemeClr val="dk1"/>
                </a:solidFill>
                <a:latin typeface="Rubik"/>
                <a:ea typeface="Rubik"/>
                <a:cs typeface="Rubik"/>
                <a:sym typeface="Rubik"/>
              </a:rPr>
              <a:t>‹#›</a:t>
            </a:fld>
            <a:endParaRPr sz="1200" b="0" i="0" u="none" strike="noStrike" cap="none">
              <a:solidFill>
                <a:schemeClr val="dk1"/>
              </a:solidFill>
              <a:latin typeface="Rubik"/>
              <a:ea typeface="Rubik"/>
              <a:cs typeface="Rubik"/>
              <a:sym typeface="Rubik"/>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6" name="Google Shape;12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t-EE" sz="1200" b="0" i="0" u="none" strike="noStrike" cap="none" smtClean="0">
                <a:solidFill>
                  <a:schemeClr val="dk1"/>
                </a:solidFill>
                <a:latin typeface="Rubik"/>
                <a:ea typeface="Rubik"/>
                <a:cs typeface="Rubik"/>
                <a:sym typeface="Rubik"/>
              </a:rPr>
              <a:t>9</a:t>
            </a:fld>
            <a:endParaRPr lang="et-EE" sz="1200" b="0" i="0" u="none" strike="noStrike" cap="none">
              <a:solidFill>
                <a:schemeClr val="dk1"/>
              </a:solidFill>
              <a:latin typeface="Rubik"/>
              <a:ea typeface="Rubik"/>
              <a:cs typeface="Rubik"/>
              <a:sym typeface="Rubik"/>
            </a:endParaRPr>
          </a:p>
        </p:txBody>
      </p:sp>
    </p:spTree>
    <p:extLst>
      <p:ext uri="{BB962C8B-B14F-4D97-AF65-F5344CB8AC3E}">
        <p14:creationId xmlns:p14="http://schemas.microsoft.com/office/powerpoint/2010/main" val="3656682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t-EE" sz="1200" b="0" i="0" u="none" strike="noStrike" cap="none" smtClean="0">
                <a:solidFill>
                  <a:schemeClr val="dk1"/>
                </a:solidFill>
                <a:latin typeface="Rubik"/>
                <a:ea typeface="Rubik"/>
                <a:cs typeface="Rubik"/>
                <a:sym typeface="Rubik"/>
              </a:rPr>
              <a:t>10</a:t>
            </a:fld>
            <a:endParaRPr lang="et-EE" sz="1200" b="0" i="0" u="none" strike="noStrike" cap="none">
              <a:solidFill>
                <a:schemeClr val="dk1"/>
              </a:solidFill>
              <a:latin typeface="Rubik"/>
              <a:ea typeface="Rubik"/>
              <a:cs typeface="Rubik"/>
              <a:sym typeface="Rubik"/>
            </a:endParaRPr>
          </a:p>
        </p:txBody>
      </p:sp>
    </p:spTree>
    <p:extLst>
      <p:ext uri="{BB962C8B-B14F-4D97-AF65-F5344CB8AC3E}">
        <p14:creationId xmlns:p14="http://schemas.microsoft.com/office/powerpoint/2010/main" val="4681698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9" name="Google Shape;309;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images/ut_logo.svg" TargetMode="External"/><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images/ut_logo.svg" TargetMode="External"/><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UT19_Sectionhead Blue" type="title">
  <p:cSld name="TITLE">
    <p:bg>
      <p:bgPr>
        <a:solidFill>
          <a:schemeClr val="dk1"/>
        </a:solidFill>
        <a:effectLst/>
      </p:bgPr>
    </p:bg>
    <p:spTree>
      <p:nvGrpSpPr>
        <p:cNvPr id="1" name="Shape 15"/>
        <p:cNvGrpSpPr/>
        <p:nvPr/>
      </p:nvGrpSpPr>
      <p:grpSpPr>
        <a:xfrm>
          <a:off x="0" y="0"/>
          <a:ext cx="0" cy="0"/>
          <a:chOff x="0" y="0"/>
          <a:chExt cx="0" cy="0"/>
        </a:xfrm>
      </p:grpSpPr>
      <p:sp>
        <p:nvSpPr>
          <p:cNvPr id="16" name="Google Shape;16;p6"/>
          <p:cNvSpPr txBox="1">
            <a:spLocks noGrp="1"/>
          </p:cNvSpPr>
          <p:nvPr>
            <p:ph type="ctrTitle"/>
          </p:nvPr>
        </p:nvSpPr>
        <p:spPr>
          <a:xfrm>
            <a:off x="4039200" y="847725"/>
            <a:ext cx="7479901" cy="2870199"/>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sz="6000">
                <a:solidFill>
                  <a:schemeClr val="lt1"/>
                </a:solidFill>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17" name="Google Shape;17;p6"/>
          <p:cNvSpPr txBox="1">
            <a:spLocks noGrp="1"/>
          </p:cNvSpPr>
          <p:nvPr>
            <p:ph type="subTitle" idx="1"/>
          </p:nvPr>
        </p:nvSpPr>
        <p:spPr>
          <a:xfrm>
            <a:off x="4039200" y="3810000"/>
            <a:ext cx="7479902" cy="2362200"/>
          </a:xfrm>
          <a:prstGeom prst="rect">
            <a:avLst/>
          </a:prstGeom>
          <a:noFill/>
          <a:ln>
            <a:noFill/>
          </a:ln>
        </p:spPr>
        <p:txBody>
          <a:bodyPr spcFirstLastPara="1" wrap="square" lIns="91425" tIns="45700" rIns="91425" bIns="45700" anchor="t" anchorCtr="0">
            <a:noAutofit/>
          </a:bodyPr>
          <a:lstStyle>
            <a:lvl1pPr lvl="0" algn="l">
              <a:lnSpc>
                <a:spcPct val="90000"/>
              </a:lnSpc>
              <a:spcBef>
                <a:spcPts val="1000"/>
              </a:spcBef>
              <a:spcAft>
                <a:spcPts val="0"/>
              </a:spcAft>
              <a:buClr>
                <a:schemeClr val="lt2"/>
              </a:buClr>
              <a:buSzPts val="2400"/>
              <a:buNone/>
              <a:defRPr sz="2400">
                <a:solidFill>
                  <a:schemeClr val="lt2"/>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6"/>
          <p:cNvSpPr txBox="1">
            <a:spLocks noGrp="1"/>
          </p:cNvSpPr>
          <p:nvPr>
            <p:ph type="sldNum" idx="12"/>
          </p:nvPr>
        </p:nvSpPr>
        <p:spPr>
          <a:xfrm>
            <a:off x="10210800" y="6279423"/>
            <a:ext cx="1371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600" b="0" i="0" u="none" strike="noStrike" cap="none">
                <a:solidFill>
                  <a:srgbClr val="B1B3B3"/>
                </a:solidFill>
                <a:latin typeface="Arial"/>
                <a:ea typeface="Arial"/>
                <a:cs typeface="Arial"/>
                <a:sym typeface="Arial"/>
              </a:defRPr>
            </a:lvl1pPr>
            <a:lvl2pPr marL="0" marR="0" lvl="1" indent="0" algn="r">
              <a:spcBef>
                <a:spcPts val="0"/>
              </a:spcBef>
              <a:spcAft>
                <a:spcPts val="0"/>
              </a:spcAft>
              <a:buNone/>
              <a:defRPr sz="1600" b="0" i="0" u="none" strike="noStrike" cap="none">
                <a:solidFill>
                  <a:srgbClr val="B1B3B3"/>
                </a:solidFill>
                <a:latin typeface="Arial"/>
                <a:ea typeface="Arial"/>
                <a:cs typeface="Arial"/>
                <a:sym typeface="Arial"/>
              </a:defRPr>
            </a:lvl2pPr>
            <a:lvl3pPr marL="0" marR="0" lvl="2" indent="0" algn="r">
              <a:spcBef>
                <a:spcPts val="0"/>
              </a:spcBef>
              <a:spcAft>
                <a:spcPts val="0"/>
              </a:spcAft>
              <a:buNone/>
              <a:defRPr sz="1600" b="0" i="0" u="none" strike="noStrike" cap="none">
                <a:solidFill>
                  <a:srgbClr val="B1B3B3"/>
                </a:solidFill>
                <a:latin typeface="Arial"/>
                <a:ea typeface="Arial"/>
                <a:cs typeface="Arial"/>
                <a:sym typeface="Arial"/>
              </a:defRPr>
            </a:lvl3pPr>
            <a:lvl4pPr marL="0" marR="0" lvl="3" indent="0" algn="r">
              <a:spcBef>
                <a:spcPts val="0"/>
              </a:spcBef>
              <a:spcAft>
                <a:spcPts val="0"/>
              </a:spcAft>
              <a:buNone/>
              <a:defRPr sz="1600" b="0" i="0" u="none" strike="noStrike" cap="none">
                <a:solidFill>
                  <a:srgbClr val="B1B3B3"/>
                </a:solidFill>
                <a:latin typeface="Arial"/>
                <a:ea typeface="Arial"/>
                <a:cs typeface="Arial"/>
                <a:sym typeface="Arial"/>
              </a:defRPr>
            </a:lvl4pPr>
            <a:lvl5pPr marL="0" marR="0" lvl="4" indent="0" algn="r">
              <a:spcBef>
                <a:spcPts val="0"/>
              </a:spcBef>
              <a:spcAft>
                <a:spcPts val="0"/>
              </a:spcAft>
              <a:buNone/>
              <a:defRPr sz="1600" b="0" i="0" u="none" strike="noStrike" cap="none">
                <a:solidFill>
                  <a:srgbClr val="B1B3B3"/>
                </a:solidFill>
                <a:latin typeface="Arial"/>
                <a:ea typeface="Arial"/>
                <a:cs typeface="Arial"/>
                <a:sym typeface="Arial"/>
              </a:defRPr>
            </a:lvl5pPr>
            <a:lvl6pPr marL="0" marR="0" lvl="5" indent="0" algn="r">
              <a:spcBef>
                <a:spcPts val="0"/>
              </a:spcBef>
              <a:spcAft>
                <a:spcPts val="0"/>
              </a:spcAft>
              <a:buNone/>
              <a:defRPr sz="1600" b="0" i="0" u="none" strike="noStrike" cap="none">
                <a:solidFill>
                  <a:srgbClr val="B1B3B3"/>
                </a:solidFill>
                <a:latin typeface="Arial"/>
                <a:ea typeface="Arial"/>
                <a:cs typeface="Arial"/>
                <a:sym typeface="Arial"/>
              </a:defRPr>
            </a:lvl6pPr>
            <a:lvl7pPr marL="0" marR="0" lvl="6" indent="0" algn="r">
              <a:spcBef>
                <a:spcPts val="0"/>
              </a:spcBef>
              <a:spcAft>
                <a:spcPts val="0"/>
              </a:spcAft>
              <a:buNone/>
              <a:defRPr sz="1600" b="0" i="0" u="none" strike="noStrike" cap="none">
                <a:solidFill>
                  <a:srgbClr val="B1B3B3"/>
                </a:solidFill>
                <a:latin typeface="Arial"/>
                <a:ea typeface="Arial"/>
                <a:cs typeface="Arial"/>
                <a:sym typeface="Arial"/>
              </a:defRPr>
            </a:lvl7pPr>
            <a:lvl8pPr marL="0" marR="0" lvl="7" indent="0" algn="r">
              <a:spcBef>
                <a:spcPts val="0"/>
              </a:spcBef>
              <a:spcAft>
                <a:spcPts val="0"/>
              </a:spcAft>
              <a:buNone/>
              <a:defRPr sz="1600" b="0" i="0" u="none" strike="noStrike" cap="none">
                <a:solidFill>
                  <a:srgbClr val="B1B3B3"/>
                </a:solidFill>
                <a:latin typeface="Arial"/>
                <a:ea typeface="Arial"/>
                <a:cs typeface="Arial"/>
                <a:sym typeface="Arial"/>
              </a:defRPr>
            </a:lvl8pPr>
            <a:lvl9pPr marL="0" marR="0" lvl="8" indent="0" algn="r">
              <a:spcBef>
                <a:spcPts val="0"/>
              </a:spcBef>
              <a:spcAft>
                <a:spcPts val="0"/>
              </a:spcAft>
              <a:buNone/>
              <a:defRPr sz="1600" b="0" i="0" u="none" strike="noStrike" cap="none">
                <a:solidFill>
                  <a:srgbClr val="B1B3B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t-EE"/>
              <a:t>‹#›</a:t>
            </a:fld>
            <a:endParaRPr/>
          </a:p>
        </p:txBody>
      </p:sp>
      <p:pic>
        <p:nvPicPr>
          <p:cNvPr id="19" name="Google Shape;19;p6"/>
          <p:cNvPicPr preferRelativeResize="0"/>
          <p:nvPr/>
        </p:nvPicPr>
        <p:blipFill rotWithShape="1">
          <a:blip r:embed="rId2">
            <a:alphaModFix/>
          </a:blip>
          <a:srcRect/>
          <a:stretch/>
        </p:blipFill>
        <p:spPr>
          <a:xfrm>
            <a:off x="0" y="0"/>
            <a:ext cx="12192000" cy="6858000"/>
          </a:xfrm>
          <a:prstGeom prst="rect">
            <a:avLst/>
          </a:prstGeom>
          <a:noFill/>
          <a:ln>
            <a:noFill/>
          </a:ln>
        </p:spPr>
      </p:pic>
      <p:pic>
        <p:nvPicPr>
          <p:cNvPr id="20" name="Google Shape;20;p6"/>
          <p:cNvPicPr preferRelativeResize="0"/>
          <p:nvPr/>
        </p:nvPicPr>
        <p:blipFill rotWithShape="1">
          <a:blip r:embed="rId3">
            <a:alphaModFix/>
          </a:blip>
          <a:srcRect/>
          <a:stretch/>
        </p:blipFill>
        <p:spPr>
          <a:xfrm>
            <a:off x="0" y="151200"/>
            <a:ext cx="4221240" cy="1129505"/>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UT19_Start_01">
  <p:cSld name="UT19_Start_01">
    <p:bg>
      <p:bgPr>
        <a:blipFill>
          <a:blip r:embed="rId2">
            <a:alphaModFix/>
          </a:blip>
          <a:stretch>
            <a:fillRect/>
          </a:stretch>
        </a:blipFill>
        <a:effectLst/>
      </p:bgPr>
    </p:bg>
    <p:spTree>
      <p:nvGrpSpPr>
        <p:cNvPr id="1" name="Shape 32"/>
        <p:cNvGrpSpPr/>
        <p:nvPr/>
      </p:nvGrpSpPr>
      <p:grpSpPr>
        <a:xfrm>
          <a:off x="0" y="0"/>
          <a:ext cx="0" cy="0"/>
          <a:chOff x="0" y="0"/>
          <a:chExt cx="0" cy="0"/>
        </a:xfrm>
      </p:grpSpPr>
      <p:sp>
        <p:nvSpPr>
          <p:cNvPr id="33" name="Google Shape;33;p9"/>
          <p:cNvSpPr txBox="1">
            <a:spLocks noGrp="1"/>
          </p:cNvSpPr>
          <p:nvPr>
            <p:ph type="ctrTitle"/>
          </p:nvPr>
        </p:nvSpPr>
        <p:spPr>
          <a:xfrm>
            <a:off x="6096000" y="763200"/>
            <a:ext cx="5486400" cy="23876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sz="60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34" name="Google Shape;34;p9"/>
          <p:cNvSpPr txBox="1">
            <a:spLocks noGrp="1"/>
          </p:cNvSpPr>
          <p:nvPr>
            <p:ph type="subTitle" idx="1"/>
          </p:nvPr>
        </p:nvSpPr>
        <p:spPr>
          <a:xfrm>
            <a:off x="6095999" y="3243600"/>
            <a:ext cx="5486400" cy="1655762"/>
          </a:xfrm>
          <a:prstGeom prst="rect">
            <a:avLst/>
          </a:prstGeom>
          <a:noFill/>
          <a:ln>
            <a:noFill/>
          </a:ln>
        </p:spPr>
        <p:txBody>
          <a:bodyPr spcFirstLastPara="1" wrap="square" lIns="91425" tIns="45700" rIns="91425" bIns="45700" anchor="t" anchorCtr="0">
            <a:noAutofit/>
          </a:bodyPr>
          <a:lstStyle>
            <a:lvl1pPr lvl="0" algn="l">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5" name="Google Shape;35;p9"/>
          <p:cNvSpPr txBox="1">
            <a:spLocks noGrp="1"/>
          </p:cNvSpPr>
          <p:nvPr>
            <p:ph type="dt" idx="10"/>
          </p:nvPr>
        </p:nvSpPr>
        <p:spPr>
          <a:xfrm>
            <a:off x="6108914" y="6279424"/>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1600">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9"/>
          <p:cNvSpPr txBox="1">
            <a:spLocks noGrp="1"/>
          </p:cNvSpPr>
          <p:nvPr>
            <p:ph type="body" idx="2"/>
          </p:nvPr>
        </p:nvSpPr>
        <p:spPr>
          <a:xfrm>
            <a:off x="7727950" y="5029199"/>
            <a:ext cx="3854450" cy="365125"/>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2400"/>
              <a:buFont typeface="Arial Black"/>
              <a:buNone/>
              <a:defRPr sz="2400" b="0">
                <a:latin typeface="Arial Black"/>
                <a:ea typeface="Arial Black"/>
                <a:cs typeface="Arial Black"/>
                <a:sym typeface="Arial Black"/>
              </a:defRPr>
            </a:lvl1pPr>
            <a:lvl2pPr marL="914400" lvl="1" indent="-228600" algn="l">
              <a:lnSpc>
                <a:spcPct val="90000"/>
              </a:lnSpc>
              <a:spcBef>
                <a:spcPts val="500"/>
              </a:spcBef>
              <a:spcAft>
                <a:spcPts val="0"/>
              </a:spcAft>
              <a:buClr>
                <a:schemeClr val="dk1"/>
              </a:buClr>
              <a:buSzPts val="2400"/>
              <a:buFont typeface="Arial"/>
              <a:buNone/>
              <a:defRPr>
                <a:latin typeface="Arial"/>
                <a:ea typeface="Arial"/>
                <a:cs typeface="Arial"/>
                <a:sym typeface="Arial"/>
              </a:defRPr>
            </a:lvl2pPr>
            <a:lvl3pPr marL="1371600" lvl="2" indent="-228600" algn="l">
              <a:lnSpc>
                <a:spcPct val="90000"/>
              </a:lnSpc>
              <a:spcBef>
                <a:spcPts val="500"/>
              </a:spcBef>
              <a:spcAft>
                <a:spcPts val="0"/>
              </a:spcAft>
              <a:buClr>
                <a:schemeClr val="dk1"/>
              </a:buClr>
              <a:buSzPts val="2000"/>
              <a:buFont typeface="Arial"/>
              <a:buNone/>
              <a:defRPr>
                <a:latin typeface="Arial"/>
                <a:ea typeface="Arial"/>
                <a:cs typeface="Arial"/>
                <a:sym typeface="Arial"/>
              </a:defRPr>
            </a:lvl3pPr>
            <a:lvl4pPr marL="1828800" lvl="3" indent="-228600" algn="l">
              <a:lnSpc>
                <a:spcPct val="90000"/>
              </a:lnSpc>
              <a:spcBef>
                <a:spcPts val="500"/>
              </a:spcBef>
              <a:spcAft>
                <a:spcPts val="0"/>
              </a:spcAft>
              <a:buClr>
                <a:schemeClr val="dk1"/>
              </a:buClr>
              <a:buSzPts val="1800"/>
              <a:buFont typeface="Arial"/>
              <a:buNone/>
              <a:defRPr>
                <a:latin typeface="Arial"/>
                <a:ea typeface="Arial"/>
                <a:cs typeface="Arial"/>
                <a:sym typeface="Arial"/>
              </a:defRPr>
            </a:lvl4pPr>
            <a:lvl5pPr marL="2286000" lvl="4" indent="-228600" algn="l">
              <a:lnSpc>
                <a:spcPct val="90000"/>
              </a:lnSpc>
              <a:spcBef>
                <a:spcPts val="500"/>
              </a:spcBef>
              <a:spcAft>
                <a:spcPts val="0"/>
              </a:spcAft>
              <a:buClr>
                <a:schemeClr val="dk1"/>
              </a:buClr>
              <a:buSzPts val="1800"/>
              <a:buFont typeface="Arial"/>
              <a:buNone/>
              <a:defRPr>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9"/>
          <p:cNvSpPr txBox="1">
            <a:spLocks noGrp="1"/>
          </p:cNvSpPr>
          <p:nvPr>
            <p:ph type="body" idx="3"/>
          </p:nvPr>
        </p:nvSpPr>
        <p:spPr>
          <a:xfrm>
            <a:off x="7727950" y="5507669"/>
            <a:ext cx="3854449" cy="664531"/>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B1B3B3"/>
              </a:buClr>
              <a:buSzPts val="1800"/>
              <a:buFont typeface="Arial"/>
              <a:buNone/>
              <a:defRPr sz="1800" b="0" cap="none">
                <a:solidFill>
                  <a:srgbClr val="B1B3B3"/>
                </a:solidFill>
                <a:latin typeface="Arial"/>
                <a:ea typeface="Arial"/>
                <a:cs typeface="Arial"/>
                <a:sym typeface="Arial"/>
              </a:defRPr>
            </a:lvl1pPr>
            <a:lvl2pPr marL="914400" lvl="1" indent="-228600" algn="l">
              <a:lnSpc>
                <a:spcPct val="90000"/>
              </a:lnSpc>
              <a:spcBef>
                <a:spcPts val="500"/>
              </a:spcBef>
              <a:spcAft>
                <a:spcPts val="0"/>
              </a:spcAft>
              <a:buClr>
                <a:schemeClr val="dk1"/>
              </a:buClr>
              <a:buSzPts val="2400"/>
              <a:buFont typeface="Arial"/>
              <a:buNone/>
              <a:defRPr>
                <a:latin typeface="Arial"/>
                <a:ea typeface="Arial"/>
                <a:cs typeface="Arial"/>
                <a:sym typeface="Arial"/>
              </a:defRPr>
            </a:lvl2pPr>
            <a:lvl3pPr marL="1371600" lvl="2" indent="-228600" algn="l">
              <a:lnSpc>
                <a:spcPct val="90000"/>
              </a:lnSpc>
              <a:spcBef>
                <a:spcPts val="500"/>
              </a:spcBef>
              <a:spcAft>
                <a:spcPts val="0"/>
              </a:spcAft>
              <a:buClr>
                <a:schemeClr val="dk1"/>
              </a:buClr>
              <a:buSzPts val="2000"/>
              <a:buFont typeface="Arial"/>
              <a:buNone/>
              <a:defRPr>
                <a:latin typeface="Arial"/>
                <a:ea typeface="Arial"/>
                <a:cs typeface="Arial"/>
                <a:sym typeface="Arial"/>
              </a:defRPr>
            </a:lvl3pPr>
            <a:lvl4pPr marL="1828800" lvl="3" indent="-228600" algn="l">
              <a:lnSpc>
                <a:spcPct val="90000"/>
              </a:lnSpc>
              <a:spcBef>
                <a:spcPts val="500"/>
              </a:spcBef>
              <a:spcAft>
                <a:spcPts val="0"/>
              </a:spcAft>
              <a:buClr>
                <a:schemeClr val="dk1"/>
              </a:buClr>
              <a:buSzPts val="1800"/>
              <a:buFont typeface="Arial"/>
              <a:buNone/>
              <a:defRPr>
                <a:latin typeface="Arial"/>
                <a:ea typeface="Arial"/>
                <a:cs typeface="Arial"/>
                <a:sym typeface="Arial"/>
              </a:defRPr>
            </a:lvl4pPr>
            <a:lvl5pPr marL="2286000" lvl="4" indent="-228600" algn="l">
              <a:lnSpc>
                <a:spcPct val="90000"/>
              </a:lnSpc>
              <a:spcBef>
                <a:spcPts val="500"/>
              </a:spcBef>
              <a:spcAft>
                <a:spcPts val="0"/>
              </a:spcAft>
              <a:buClr>
                <a:schemeClr val="dk1"/>
              </a:buClr>
              <a:buSzPts val="1800"/>
              <a:buFont typeface="Arial"/>
              <a:buNone/>
              <a:defRPr>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 name="Google Shape;38;p9"/>
          <p:cNvSpPr>
            <a:spLocks noGrp="1"/>
          </p:cNvSpPr>
          <p:nvPr>
            <p:ph type="pic" idx="4"/>
          </p:nvPr>
        </p:nvSpPr>
        <p:spPr>
          <a:xfrm>
            <a:off x="6096000" y="4806225"/>
            <a:ext cx="1371600" cy="136597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39" name="Google Shape;39;p9"/>
          <p:cNvSpPr txBox="1">
            <a:spLocks noGrp="1"/>
          </p:cNvSpPr>
          <p:nvPr>
            <p:ph type="sldNum" idx="12"/>
          </p:nvPr>
        </p:nvSpPr>
        <p:spPr>
          <a:xfrm>
            <a:off x="10210800" y="6279423"/>
            <a:ext cx="1371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600">
                <a:solidFill>
                  <a:srgbClr val="B1B3B3"/>
                </a:solidFill>
                <a:latin typeface="Arial"/>
                <a:ea typeface="Arial"/>
                <a:cs typeface="Arial"/>
                <a:sym typeface="Arial"/>
              </a:defRPr>
            </a:lvl1pPr>
            <a:lvl2pPr marL="0" marR="0" lvl="1" indent="0" algn="r">
              <a:spcBef>
                <a:spcPts val="0"/>
              </a:spcBef>
              <a:spcAft>
                <a:spcPts val="0"/>
              </a:spcAft>
              <a:buNone/>
              <a:defRPr sz="1600">
                <a:solidFill>
                  <a:srgbClr val="B1B3B3"/>
                </a:solidFill>
                <a:latin typeface="Arial"/>
                <a:ea typeface="Arial"/>
                <a:cs typeface="Arial"/>
                <a:sym typeface="Arial"/>
              </a:defRPr>
            </a:lvl2pPr>
            <a:lvl3pPr marL="0" marR="0" lvl="2" indent="0" algn="r">
              <a:spcBef>
                <a:spcPts val="0"/>
              </a:spcBef>
              <a:spcAft>
                <a:spcPts val="0"/>
              </a:spcAft>
              <a:buNone/>
              <a:defRPr sz="1600">
                <a:solidFill>
                  <a:srgbClr val="B1B3B3"/>
                </a:solidFill>
                <a:latin typeface="Arial"/>
                <a:ea typeface="Arial"/>
                <a:cs typeface="Arial"/>
                <a:sym typeface="Arial"/>
              </a:defRPr>
            </a:lvl3pPr>
            <a:lvl4pPr marL="0" marR="0" lvl="3" indent="0" algn="r">
              <a:spcBef>
                <a:spcPts val="0"/>
              </a:spcBef>
              <a:spcAft>
                <a:spcPts val="0"/>
              </a:spcAft>
              <a:buNone/>
              <a:defRPr sz="1600">
                <a:solidFill>
                  <a:srgbClr val="B1B3B3"/>
                </a:solidFill>
                <a:latin typeface="Arial"/>
                <a:ea typeface="Arial"/>
                <a:cs typeface="Arial"/>
                <a:sym typeface="Arial"/>
              </a:defRPr>
            </a:lvl4pPr>
            <a:lvl5pPr marL="0" marR="0" lvl="4" indent="0" algn="r">
              <a:spcBef>
                <a:spcPts val="0"/>
              </a:spcBef>
              <a:spcAft>
                <a:spcPts val="0"/>
              </a:spcAft>
              <a:buNone/>
              <a:defRPr sz="1600">
                <a:solidFill>
                  <a:srgbClr val="B1B3B3"/>
                </a:solidFill>
                <a:latin typeface="Arial"/>
                <a:ea typeface="Arial"/>
                <a:cs typeface="Arial"/>
                <a:sym typeface="Arial"/>
              </a:defRPr>
            </a:lvl5pPr>
            <a:lvl6pPr marL="0" marR="0" lvl="5" indent="0" algn="r">
              <a:spcBef>
                <a:spcPts val="0"/>
              </a:spcBef>
              <a:spcAft>
                <a:spcPts val="0"/>
              </a:spcAft>
              <a:buNone/>
              <a:defRPr sz="1600">
                <a:solidFill>
                  <a:srgbClr val="B1B3B3"/>
                </a:solidFill>
                <a:latin typeface="Arial"/>
                <a:ea typeface="Arial"/>
                <a:cs typeface="Arial"/>
                <a:sym typeface="Arial"/>
              </a:defRPr>
            </a:lvl6pPr>
            <a:lvl7pPr marL="0" marR="0" lvl="6" indent="0" algn="r">
              <a:spcBef>
                <a:spcPts val="0"/>
              </a:spcBef>
              <a:spcAft>
                <a:spcPts val="0"/>
              </a:spcAft>
              <a:buNone/>
              <a:defRPr sz="1600">
                <a:solidFill>
                  <a:srgbClr val="B1B3B3"/>
                </a:solidFill>
                <a:latin typeface="Arial"/>
                <a:ea typeface="Arial"/>
                <a:cs typeface="Arial"/>
                <a:sym typeface="Arial"/>
              </a:defRPr>
            </a:lvl7pPr>
            <a:lvl8pPr marL="0" marR="0" lvl="7" indent="0" algn="r">
              <a:spcBef>
                <a:spcPts val="0"/>
              </a:spcBef>
              <a:spcAft>
                <a:spcPts val="0"/>
              </a:spcAft>
              <a:buNone/>
              <a:defRPr sz="1600">
                <a:solidFill>
                  <a:srgbClr val="B1B3B3"/>
                </a:solidFill>
                <a:latin typeface="Arial"/>
                <a:ea typeface="Arial"/>
                <a:cs typeface="Arial"/>
                <a:sym typeface="Arial"/>
              </a:defRPr>
            </a:lvl8pPr>
            <a:lvl9pPr marL="0" marR="0" lvl="8" indent="0" algn="r">
              <a:spcBef>
                <a:spcPts val="0"/>
              </a:spcBef>
              <a:spcAft>
                <a:spcPts val="0"/>
              </a:spcAft>
              <a:buNone/>
              <a:defRPr sz="1600">
                <a:solidFill>
                  <a:srgbClr val="B1B3B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t-EE"/>
              <a:t>‹#›</a:t>
            </a:fld>
            <a:endParaRPr/>
          </a:p>
        </p:txBody>
      </p:sp>
      <p:pic>
        <p:nvPicPr>
          <p:cNvPr id="40" name="Google Shape;40;p9"/>
          <p:cNvPicPr preferRelativeResize="0"/>
          <p:nvPr/>
        </p:nvPicPr>
        <p:blipFill rotWithShape="1">
          <a:blip r:embed="rId3">
            <a:alphaModFix/>
          </a:blip>
          <a:srcRect/>
          <a:stretch/>
        </p:blipFill>
        <p:spPr>
          <a:xfrm>
            <a:off x="0" y="151200"/>
            <a:ext cx="4221240" cy="1129505"/>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UT19_Start_02">
  <p:cSld name="UT19_Start_02">
    <p:bg>
      <p:bgPr>
        <a:blipFill>
          <a:blip r:embed="rId2">
            <a:alphaModFix/>
          </a:blip>
          <a:stretch>
            <a:fillRect/>
          </a:stretch>
        </a:blipFill>
        <a:effectLst/>
      </p:bgPr>
    </p:bg>
    <p:spTree>
      <p:nvGrpSpPr>
        <p:cNvPr id="1" name="Shape 41"/>
        <p:cNvGrpSpPr/>
        <p:nvPr/>
      </p:nvGrpSpPr>
      <p:grpSpPr>
        <a:xfrm>
          <a:off x="0" y="0"/>
          <a:ext cx="0" cy="0"/>
          <a:chOff x="0" y="0"/>
          <a:chExt cx="0" cy="0"/>
        </a:xfrm>
      </p:grpSpPr>
      <p:sp>
        <p:nvSpPr>
          <p:cNvPr id="42" name="Google Shape;42;p10"/>
          <p:cNvSpPr txBox="1">
            <a:spLocks noGrp="1"/>
          </p:cNvSpPr>
          <p:nvPr>
            <p:ph type="ctrTitle"/>
          </p:nvPr>
        </p:nvSpPr>
        <p:spPr>
          <a:xfrm>
            <a:off x="6096000" y="763200"/>
            <a:ext cx="5486400" cy="23876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sz="60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43" name="Google Shape;43;p10"/>
          <p:cNvSpPr txBox="1">
            <a:spLocks noGrp="1"/>
          </p:cNvSpPr>
          <p:nvPr>
            <p:ph type="subTitle" idx="1"/>
          </p:nvPr>
        </p:nvSpPr>
        <p:spPr>
          <a:xfrm>
            <a:off x="6095999" y="3243600"/>
            <a:ext cx="5486400" cy="1655762"/>
          </a:xfrm>
          <a:prstGeom prst="rect">
            <a:avLst/>
          </a:prstGeom>
          <a:noFill/>
          <a:ln>
            <a:noFill/>
          </a:ln>
        </p:spPr>
        <p:txBody>
          <a:bodyPr spcFirstLastPara="1" wrap="square" lIns="91425" tIns="45700" rIns="91425" bIns="45700" anchor="t" anchorCtr="0">
            <a:noAutofit/>
          </a:bodyPr>
          <a:lstStyle>
            <a:lvl1pPr lvl="0" algn="l">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44" name="Google Shape;44;p10"/>
          <p:cNvSpPr txBox="1">
            <a:spLocks noGrp="1"/>
          </p:cNvSpPr>
          <p:nvPr>
            <p:ph type="dt" idx="10"/>
          </p:nvPr>
        </p:nvSpPr>
        <p:spPr>
          <a:xfrm>
            <a:off x="6108914" y="6279424"/>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1600">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10"/>
          <p:cNvSpPr txBox="1">
            <a:spLocks noGrp="1"/>
          </p:cNvSpPr>
          <p:nvPr>
            <p:ph type="body" idx="2"/>
          </p:nvPr>
        </p:nvSpPr>
        <p:spPr>
          <a:xfrm>
            <a:off x="7727950" y="5029199"/>
            <a:ext cx="3854450" cy="365125"/>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2400"/>
              <a:buFont typeface="Arial Black"/>
              <a:buNone/>
              <a:defRPr sz="2400" b="0">
                <a:latin typeface="Arial Black"/>
                <a:ea typeface="Arial Black"/>
                <a:cs typeface="Arial Black"/>
                <a:sym typeface="Arial Black"/>
              </a:defRPr>
            </a:lvl1pPr>
            <a:lvl2pPr marL="914400" lvl="1" indent="-228600" algn="l">
              <a:lnSpc>
                <a:spcPct val="90000"/>
              </a:lnSpc>
              <a:spcBef>
                <a:spcPts val="500"/>
              </a:spcBef>
              <a:spcAft>
                <a:spcPts val="0"/>
              </a:spcAft>
              <a:buClr>
                <a:schemeClr val="dk1"/>
              </a:buClr>
              <a:buSzPts val="2400"/>
              <a:buFont typeface="Arial"/>
              <a:buNone/>
              <a:defRPr>
                <a:latin typeface="Arial"/>
                <a:ea typeface="Arial"/>
                <a:cs typeface="Arial"/>
                <a:sym typeface="Arial"/>
              </a:defRPr>
            </a:lvl2pPr>
            <a:lvl3pPr marL="1371600" lvl="2" indent="-228600" algn="l">
              <a:lnSpc>
                <a:spcPct val="90000"/>
              </a:lnSpc>
              <a:spcBef>
                <a:spcPts val="500"/>
              </a:spcBef>
              <a:spcAft>
                <a:spcPts val="0"/>
              </a:spcAft>
              <a:buClr>
                <a:schemeClr val="dk1"/>
              </a:buClr>
              <a:buSzPts val="2000"/>
              <a:buFont typeface="Arial"/>
              <a:buNone/>
              <a:defRPr>
                <a:latin typeface="Arial"/>
                <a:ea typeface="Arial"/>
                <a:cs typeface="Arial"/>
                <a:sym typeface="Arial"/>
              </a:defRPr>
            </a:lvl3pPr>
            <a:lvl4pPr marL="1828800" lvl="3" indent="-228600" algn="l">
              <a:lnSpc>
                <a:spcPct val="90000"/>
              </a:lnSpc>
              <a:spcBef>
                <a:spcPts val="500"/>
              </a:spcBef>
              <a:spcAft>
                <a:spcPts val="0"/>
              </a:spcAft>
              <a:buClr>
                <a:schemeClr val="dk1"/>
              </a:buClr>
              <a:buSzPts val="1800"/>
              <a:buFont typeface="Arial"/>
              <a:buNone/>
              <a:defRPr>
                <a:latin typeface="Arial"/>
                <a:ea typeface="Arial"/>
                <a:cs typeface="Arial"/>
                <a:sym typeface="Arial"/>
              </a:defRPr>
            </a:lvl4pPr>
            <a:lvl5pPr marL="2286000" lvl="4" indent="-228600" algn="l">
              <a:lnSpc>
                <a:spcPct val="90000"/>
              </a:lnSpc>
              <a:spcBef>
                <a:spcPts val="500"/>
              </a:spcBef>
              <a:spcAft>
                <a:spcPts val="0"/>
              </a:spcAft>
              <a:buClr>
                <a:schemeClr val="dk1"/>
              </a:buClr>
              <a:buSzPts val="1800"/>
              <a:buFont typeface="Arial"/>
              <a:buNone/>
              <a:defRPr>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0"/>
          <p:cNvSpPr txBox="1">
            <a:spLocks noGrp="1"/>
          </p:cNvSpPr>
          <p:nvPr>
            <p:ph type="body" idx="3"/>
          </p:nvPr>
        </p:nvSpPr>
        <p:spPr>
          <a:xfrm>
            <a:off x="7727950" y="5507669"/>
            <a:ext cx="3854449" cy="664531"/>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B1B3B3"/>
              </a:buClr>
              <a:buSzPts val="1800"/>
              <a:buFont typeface="Arial"/>
              <a:buNone/>
              <a:defRPr sz="1800" b="0" cap="none">
                <a:solidFill>
                  <a:srgbClr val="B1B3B3"/>
                </a:solidFill>
                <a:latin typeface="Arial"/>
                <a:ea typeface="Arial"/>
                <a:cs typeface="Arial"/>
                <a:sym typeface="Arial"/>
              </a:defRPr>
            </a:lvl1pPr>
            <a:lvl2pPr marL="914400" lvl="1" indent="-228600" algn="l">
              <a:lnSpc>
                <a:spcPct val="90000"/>
              </a:lnSpc>
              <a:spcBef>
                <a:spcPts val="500"/>
              </a:spcBef>
              <a:spcAft>
                <a:spcPts val="0"/>
              </a:spcAft>
              <a:buClr>
                <a:schemeClr val="dk1"/>
              </a:buClr>
              <a:buSzPts val="2400"/>
              <a:buFont typeface="Arial"/>
              <a:buNone/>
              <a:defRPr>
                <a:latin typeface="Arial"/>
                <a:ea typeface="Arial"/>
                <a:cs typeface="Arial"/>
                <a:sym typeface="Arial"/>
              </a:defRPr>
            </a:lvl2pPr>
            <a:lvl3pPr marL="1371600" lvl="2" indent="-228600" algn="l">
              <a:lnSpc>
                <a:spcPct val="90000"/>
              </a:lnSpc>
              <a:spcBef>
                <a:spcPts val="500"/>
              </a:spcBef>
              <a:spcAft>
                <a:spcPts val="0"/>
              </a:spcAft>
              <a:buClr>
                <a:schemeClr val="dk1"/>
              </a:buClr>
              <a:buSzPts val="2000"/>
              <a:buFont typeface="Arial"/>
              <a:buNone/>
              <a:defRPr>
                <a:latin typeface="Arial"/>
                <a:ea typeface="Arial"/>
                <a:cs typeface="Arial"/>
                <a:sym typeface="Arial"/>
              </a:defRPr>
            </a:lvl3pPr>
            <a:lvl4pPr marL="1828800" lvl="3" indent="-228600" algn="l">
              <a:lnSpc>
                <a:spcPct val="90000"/>
              </a:lnSpc>
              <a:spcBef>
                <a:spcPts val="500"/>
              </a:spcBef>
              <a:spcAft>
                <a:spcPts val="0"/>
              </a:spcAft>
              <a:buClr>
                <a:schemeClr val="dk1"/>
              </a:buClr>
              <a:buSzPts val="1800"/>
              <a:buFont typeface="Arial"/>
              <a:buNone/>
              <a:defRPr>
                <a:latin typeface="Arial"/>
                <a:ea typeface="Arial"/>
                <a:cs typeface="Arial"/>
                <a:sym typeface="Arial"/>
              </a:defRPr>
            </a:lvl4pPr>
            <a:lvl5pPr marL="2286000" lvl="4" indent="-228600" algn="l">
              <a:lnSpc>
                <a:spcPct val="90000"/>
              </a:lnSpc>
              <a:spcBef>
                <a:spcPts val="500"/>
              </a:spcBef>
              <a:spcAft>
                <a:spcPts val="0"/>
              </a:spcAft>
              <a:buClr>
                <a:schemeClr val="dk1"/>
              </a:buClr>
              <a:buSzPts val="1800"/>
              <a:buFont typeface="Arial"/>
              <a:buNone/>
              <a:defRPr>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7" name="Google Shape;47;p10"/>
          <p:cNvSpPr>
            <a:spLocks noGrp="1"/>
          </p:cNvSpPr>
          <p:nvPr>
            <p:ph type="pic" idx="4"/>
          </p:nvPr>
        </p:nvSpPr>
        <p:spPr>
          <a:xfrm>
            <a:off x="6096000" y="4806225"/>
            <a:ext cx="1371600" cy="136597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48" name="Google Shape;48;p10"/>
          <p:cNvSpPr txBox="1">
            <a:spLocks noGrp="1"/>
          </p:cNvSpPr>
          <p:nvPr>
            <p:ph type="sldNum" idx="12"/>
          </p:nvPr>
        </p:nvSpPr>
        <p:spPr>
          <a:xfrm>
            <a:off x="10210800" y="6279423"/>
            <a:ext cx="1371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600">
                <a:solidFill>
                  <a:srgbClr val="B1B3B3"/>
                </a:solidFill>
                <a:latin typeface="Arial"/>
                <a:ea typeface="Arial"/>
                <a:cs typeface="Arial"/>
                <a:sym typeface="Arial"/>
              </a:defRPr>
            </a:lvl1pPr>
            <a:lvl2pPr marL="0" marR="0" lvl="1" indent="0" algn="r">
              <a:spcBef>
                <a:spcPts val="0"/>
              </a:spcBef>
              <a:spcAft>
                <a:spcPts val="0"/>
              </a:spcAft>
              <a:buNone/>
              <a:defRPr sz="1600">
                <a:solidFill>
                  <a:srgbClr val="B1B3B3"/>
                </a:solidFill>
                <a:latin typeface="Arial"/>
                <a:ea typeface="Arial"/>
                <a:cs typeface="Arial"/>
                <a:sym typeface="Arial"/>
              </a:defRPr>
            </a:lvl2pPr>
            <a:lvl3pPr marL="0" marR="0" lvl="2" indent="0" algn="r">
              <a:spcBef>
                <a:spcPts val="0"/>
              </a:spcBef>
              <a:spcAft>
                <a:spcPts val="0"/>
              </a:spcAft>
              <a:buNone/>
              <a:defRPr sz="1600">
                <a:solidFill>
                  <a:srgbClr val="B1B3B3"/>
                </a:solidFill>
                <a:latin typeface="Arial"/>
                <a:ea typeface="Arial"/>
                <a:cs typeface="Arial"/>
                <a:sym typeface="Arial"/>
              </a:defRPr>
            </a:lvl3pPr>
            <a:lvl4pPr marL="0" marR="0" lvl="3" indent="0" algn="r">
              <a:spcBef>
                <a:spcPts val="0"/>
              </a:spcBef>
              <a:spcAft>
                <a:spcPts val="0"/>
              </a:spcAft>
              <a:buNone/>
              <a:defRPr sz="1600">
                <a:solidFill>
                  <a:srgbClr val="B1B3B3"/>
                </a:solidFill>
                <a:latin typeface="Arial"/>
                <a:ea typeface="Arial"/>
                <a:cs typeface="Arial"/>
                <a:sym typeface="Arial"/>
              </a:defRPr>
            </a:lvl4pPr>
            <a:lvl5pPr marL="0" marR="0" lvl="4" indent="0" algn="r">
              <a:spcBef>
                <a:spcPts val="0"/>
              </a:spcBef>
              <a:spcAft>
                <a:spcPts val="0"/>
              </a:spcAft>
              <a:buNone/>
              <a:defRPr sz="1600">
                <a:solidFill>
                  <a:srgbClr val="B1B3B3"/>
                </a:solidFill>
                <a:latin typeface="Arial"/>
                <a:ea typeface="Arial"/>
                <a:cs typeface="Arial"/>
                <a:sym typeface="Arial"/>
              </a:defRPr>
            </a:lvl5pPr>
            <a:lvl6pPr marL="0" marR="0" lvl="5" indent="0" algn="r">
              <a:spcBef>
                <a:spcPts val="0"/>
              </a:spcBef>
              <a:spcAft>
                <a:spcPts val="0"/>
              </a:spcAft>
              <a:buNone/>
              <a:defRPr sz="1600">
                <a:solidFill>
                  <a:srgbClr val="B1B3B3"/>
                </a:solidFill>
                <a:latin typeface="Arial"/>
                <a:ea typeface="Arial"/>
                <a:cs typeface="Arial"/>
                <a:sym typeface="Arial"/>
              </a:defRPr>
            </a:lvl6pPr>
            <a:lvl7pPr marL="0" marR="0" lvl="6" indent="0" algn="r">
              <a:spcBef>
                <a:spcPts val="0"/>
              </a:spcBef>
              <a:spcAft>
                <a:spcPts val="0"/>
              </a:spcAft>
              <a:buNone/>
              <a:defRPr sz="1600">
                <a:solidFill>
                  <a:srgbClr val="B1B3B3"/>
                </a:solidFill>
                <a:latin typeface="Arial"/>
                <a:ea typeface="Arial"/>
                <a:cs typeface="Arial"/>
                <a:sym typeface="Arial"/>
              </a:defRPr>
            </a:lvl7pPr>
            <a:lvl8pPr marL="0" marR="0" lvl="7" indent="0" algn="r">
              <a:spcBef>
                <a:spcPts val="0"/>
              </a:spcBef>
              <a:spcAft>
                <a:spcPts val="0"/>
              </a:spcAft>
              <a:buNone/>
              <a:defRPr sz="1600">
                <a:solidFill>
                  <a:srgbClr val="B1B3B3"/>
                </a:solidFill>
                <a:latin typeface="Arial"/>
                <a:ea typeface="Arial"/>
                <a:cs typeface="Arial"/>
                <a:sym typeface="Arial"/>
              </a:defRPr>
            </a:lvl8pPr>
            <a:lvl9pPr marL="0" marR="0" lvl="8" indent="0" algn="r">
              <a:spcBef>
                <a:spcPts val="0"/>
              </a:spcBef>
              <a:spcAft>
                <a:spcPts val="0"/>
              </a:spcAft>
              <a:buNone/>
              <a:defRPr sz="1600">
                <a:solidFill>
                  <a:srgbClr val="B1B3B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t-EE"/>
              <a:t>‹#›</a:t>
            </a:fld>
            <a:endParaRPr/>
          </a:p>
        </p:txBody>
      </p:sp>
      <p:pic>
        <p:nvPicPr>
          <p:cNvPr id="49" name="Google Shape;49;p10"/>
          <p:cNvPicPr preferRelativeResize="0"/>
          <p:nvPr/>
        </p:nvPicPr>
        <p:blipFill rotWithShape="1">
          <a:blip r:embed="rId3">
            <a:alphaModFix/>
          </a:blip>
          <a:srcRect/>
          <a:stretch/>
        </p:blipFill>
        <p:spPr>
          <a:xfrm>
            <a:off x="0" y="151200"/>
            <a:ext cx="4221240" cy="1129505"/>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UT19_Start_03">
  <p:cSld name="UT19_Start_03">
    <p:bg>
      <p:bgPr>
        <a:blipFill>
          <a:blip r:embed="rId2">
            <a:alphaModFix/>
          </a:blip>
          <a:stretch>
            <a:fillRect/>
          </a:stretch>
        </a:blipFill>
        <a:effectLst/>
      </p:bgPr>
    </p:bg>
    <p:spTree>
      <p:nvGrpSpPr>
        <p:cNvPr id="1" name="Shape 50"/>
        <p:cNvGrpSpPr/>
        <p:nvPr/>
      </p:nvGrpSpPr>
      <p:grpSpPr>
        <a:xfrm>
          <a:off x="0" y="0"/>
          <a:ext cx="0" cy="0"/>
          <a:chOff x="0" y="0"/>
          <a:chExt cx="0" cy="0"/>
        </a:xfrm>
      </p:grpSpPr>
      <p:sp>
        <p:nvSpPr>
          <p:cNvPr id="51" name="Google Shape;51;p11"/>
          <p:cNvSpPr txBox="1">
            <a:spLocks noGrp="1"/>
          </p:cNvSpPr>
          <p:nvPr>
            <p:ph type="ctrTitle"/>
          </p:nvPr>
        </p:nvSpPr>
        <p:spPr>
          <a:xfrm>
            <a:off x="4724400" y="457200"/>
            <a:ext cx="6858000" cy="26936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sz="60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52" name="Google Shape;52;p11"/>
          <p:cNvSpPr txBox="1">
            <a:spLocks noGrp="1"/>
          </p:cNvSpPr>
          <p:nvPr>
            <p:ph type="subTitle" idx="1"/>
          </p:nvPr>
        </p:nvSpPr>
        <p:spPr>
          <a:xfrm>
            <a:off x="4724399" y="3243600"/>
            <a:ext cx="6858000" cy="2242800"/>
          </a:xfrm>
          <a:prstGeom prst="rect">
            <a:avLst/>
          </a:prstGeom>
          <a:noFill/>
          <a:ln>
            <a:noFill/>
          </a:ln>
        </p:spPr>
        <p:txBody>
          <a:bodyPr spcFirstLastPara="1" wrap="square" lIns="91425" tIns="45700" rIns="91425" bIns="45700" anchor="t" anchorCtr="0">
            <a:noAutofit/>
          </a:bodyPr>
          <a:lstStyle>
            <a:lvl1pPr lvl="0" algn="l">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53" name="Google Shape;53;p11"/>
          <p:cNvSpPr txBox="1">
            <a:spLocks noGrp="1"/>
          </p:cNvSpPr>
          <p:nvPr>
            <p:ph type="dt" idx="10"/>
          </p:nvPr>
        </p:nvSpPr>
        <p:spPr>
          <a:xfrm>
            <a:off x="4724399" y="6279424"/>
            <a:ext cx="4127715"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1600">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11"/>
          <p:cNvSpPr txBox="1">
            <a:spLocks noGrp="1"/>
          </p:cNvSpPr>
          <p:nvPr>
            <p:ph type="sldNum" idx="12"/>
          </p:nvPr>
        </p:nvSpPr>
        <p:spPr>
          <a:xfrm>
            <a:off x="10210800" y="6279423"/>
            <a:ext cx="1371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600">
                <a:solidFill>
                  <a:srgbClr val="B1B3B3"/>
                </a:solidFill>
                <a:latin typeface="Arial"/>
                <a:ea typeface="Arial"/>
                <a:cs typeface="Arial"/>
                <a:sym typeface="Arial"/>
              </a:defRPr>
            </a:lvl1pPr>
            <a:lvl2pPr marL="0" marR="0" lvl="1" indent="0" algn="r">
              <a:spcBef>
                <a:spcPts val="0"/>
              </a:spcBef>
              <a:spcAft>
                <a:spcPts val="0"/>
              </a:spcAft>
              <a:buNone/>
              <a:defRPr sz="1600">
                <a:solidFill>
                  <a:srgbClr val="B1B3B3"/>
                </a:solidFill>
                <a:latin typeface="Arial"/>
                <a:ea typeface="Arial"/>
                <a:cs typeface="Arial"/>
                <a:sym typeface="Arial"/>
              </a:defRPr>
            </a:lvl2pPr>
            <a:lvl3pPr marL="0" marR="0" lvl="2" indent="0" algn="r">
              <a:spcBef>
                <a:spcPts val="0"/>
              </a:spcBef>
              <a:spcAft>
                <a:spcPts val="0"/>
              </a:spcAft>
              <a:buNone/>
              <a:defRPr sz="1600">
                <a:solidFill>
                  <a:srgbClr val="B1B3B3"/>
                </a:solidFill>
                <a:latin typeface="Arial"/>
                <a:ea typeface="Arial"/>
                <a:cs typeface="Arial"/>
                <a:sym typeface="Arial"/>
              </a:defRPr>
            </a:lvl3pPr>
            <a:lvl4pPr marL="0" marR="0" lvl="3" indent="0" algn="r">
              <a:spcBef>
                <a:spcPts val="0"/>
              </a:spcBef>
              <a:spcAft>
                <a:spcPts val="0"/>
              </a:spcAft>
              <a:buNone/>
              <a:defRPr sz="1600">
                <a:solidFill>
                  <a:srgbClr val="B1B3B3"/>
                </a:solidFill>
                <a:latin typeface="Arial"/>
                <a:ea typeface="Arial"/>
                <a:cs typeface="Arial"/>
                <a:sym typeface="Arial"/>
              </a:defRPr>
            </a:lvl4pPr>
            <a:lvl5pPr marL="0" marR="0" lvl="4" indent="0" algn="r">
              <a:spcBef>
                <a:spcPts val="0"/>
              </a:spcBef>
              <a:spcAft>
                <a:spcPts val="0"/>
              </a:spcAft>
              <a:buNone/>
              <a:defRPr sz="1600">
                <a:solidFill>
                  <a:srgbClr val="B1B3B3"/>
                </a:solidFill>
                <a:latin typeface="Arial"/>
                <a:ea typeface="Arial"/>
                <a:cs typeface="Arial"/>
                <a:sym typeface="Arial"/>
              </a:defRPr>
            </a:lvl5pPr>
            <a:lvl6pPr marL="0" marR="0" lvl="5" indent="0" algn="r">
              <a:spcBef>
                <a:spcPts val="0"/>
              </a:spcBef>
              <a:spcAft>
                <a:spcPts val="0"/>
              </a:spcAft>
              <a:buNone/>
              <a:defRPr sz="1600">
                <a:solidFill>
                  <a:srgbClr val="B1B3B3"/>
                </a:solidFill>
                <a:latin typeface="Arial"/>
                <a:ea typeface="Arial"/>
                <a:cs typeface="Arial"/>
                <a:sym typeface="Arial"/>
              </a:defRPr>
            </a:lvl6pPr>
            <a:lvl7pPr marL="0" marR="0" lvl="6" indent="0" algn="r">
              <a:spcBef>
                <a:spcPts val="0"/>
              </a:spcBef>
              <a:spcAft>
                <a:spcPts val="0"/>
              </a:spcAft>
              <a:buNone/>
              <a:defRPr sz="1600">
                <a:solidFill>
                  <a:srgbClr val="B1B3B3"/>
                </a:solidFill>
                <a:latin typeface="Arial"/>
                <a:ea typeface="Arial"/>
                <a:cs typeface="Arial"/>
                <a:sym typeface="Arial"/>
              </a:defRPr>
            </a:lvl7pPr>
            <a:lvl8pPr marL="0" marR="0" lvl="7" indent="0" algn="r">
              <a:spcBef>
                <a:spcPts val="0"/>
              </a:spcBef>
              <a:spcAft>
                <a:spcPts val="0"/>
              </a:spcAft>
              <a:buNone/>
              <a:defRPr sz="1600">
                <a:solidFill>
                  <a:srgbClr val="B1B3B3"/>
                </a:solidFill>
                <a:latin typeface="Arial"/>
                <a:ea typeface="Arial"/>
                <a:cs typeface="Arial"/>
                <a:sym typeface="Arial"/>
              </a:defRPr>
            </a:lvl8pPr>
            <a:lvl9pPr marL="0" marR="0" lvl="8" indent="0" algn="r">
              <a:spcBef>
                <a:spcPts val="0"/>
              </a:spcBef>
              <a:spcAft>
                <a:spcPts val="0"/>
              </a:spcAft>
              <a:buNone/>
              <a:defRPr sz="1600">
                <a:solidFill>
                  <a:srgbClr val="B1B3B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t-EE"/>
              <a:t>‹#›</a:t>
            </a:fld>
            <a:endParaRPr/>
          </a:p>
        </p:txBody>
      </p:sp>
      <p:pic>
        <p:nvPicPr>
          <p:cNvPr id="55" name="Google Shape;55;p11"/>
          <p:cNvPicPr preferRelativeResize="0"/>
          <p:nvPr/>
        </p:nvPicPr>
        <p:blipFill rotWithShape="1">
          <a:blip r:embed="rId3">
            <a:alphaModFix/>
          </a:blip>
          <a:srcRect/>
          <a:stretch/>
        </p:blipFill>
        <p:spPr>
          <a:xfrm>
            <a:off x="0" y="151200"/>
            <a:ext cx="4221240" cy="1129505"/>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UT19_Start_04">
  <p:cSld name="UT19_Start_04">
    <p:bg>
      <p:bgPr>
        <a:blipFill>
          <a:blip r:embed="rId2">
            <a:alphaModFix/>
          </a:blip>
          <a:stretch>
            <a:fillRect/>
          </a:stretch>
        </a:blipFill>
        <a:effectLst/>
      </p:bgPr>
    </p:bg>
    <p:spTree>
      <p:nvGrpSpPr>
        <p:cNvPr id="1" name="Shape 56"/>
        <p:cNvGrpSpPr/>
        <p:nvPr/>
      </p:nvGrpSpPr>
      <p:grpSpPr>
        <a:xfrm>
          <a:off x="0" y="0"/>
          <a:ext cx="0" cy="0"/>
          <a:chOff x="0" y="0"/>
          <a:chExt cx="0" cy="0"/>
        </a:xfrm>
      </p:grpSpPr>
      <p:sp>
        <p:nvSpPr>
          <p:cNvPr id="57" name="Google Shape;57;p12"/>
          <p:cNvSpPr txBox="1">
            <a:spLocks noGrp="1"/>
          </p:cNvSpPr>
          <p:nvPr>
            <p:ph type="ctrTitle"/>
          </p:nvPr>
        </p:nvSpPr>
        <p:spPr>
          <a:xfrm>
            <a:off x="4038600" y="1338130"/>
            <a:ext cx="7543799" cy="181267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sz="60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58" name="Google Shape;58;p12"/>
          <p:cNvSpPr txBox="1">
            <a:spLocks noGrp="1"/>
          </p:cNvSpPr>
          <p:nvPr>
            <p:ph type="subTitle" idx="1"/>
          </p:nvPr>
        </p:nvSpPr>
        <p:spPr>
          <a:xfrm>
            <a:off x="4038600" y="3243600"/>
            <a:ext cx="7543800" cy="1655762"/>
          </a:xfrm>
          <a:prstGeom prst="rect">
            <a:avLst/>
          </a:prstGeom>
          <a:noFill/>
          <a:ln>
            <a:noFill/>
          </a:ln>
        </p:spPr>
        <p:txBody>
          <a:bodyPr spcFirstLastPara="1" wrap="square" lIns="91425" tIns="45700" rIns="91425" bIns="45700" anchor="t" anchorCtr="0">
            <a:noAutofit/>
          </a:bodyPr>
          <a:lstStyle>
            <a:lvl1pPr lvl="0" algn="l">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59" name="Google Shape;59;p12"/>
          <p:cNvSpPr txBox="1">
            <a:spLocks noGrp="1"/>
          </p:cNvSpPr>
          <p:nvPr>
            <p:ph type="dt" idx="10"/>
          </p:nvPr>
        </p:nvSpPr>
        <p:spPr>
          <a:xfrm>
            <a:off x="4038597" y="6279425"/>
            <a:ext cx="2070318" cy="349976"/>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1600">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2"/>
          <p:cNvSpPr txBox="1">
            <a:spLocks noGrp="1"/>
          </p:cNvSpPr>
          <p:nvPr>
            <p:ph type="body" idx="2"/>
          </p:nvPr>
        </p:nvSpPr>
        <p:spPr>
          <a:xfrm>
            <a:off x="4038598" y="5029199"/>
            <a:ext cx="7543800" cy="371246"/>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2400"/>
              <a:buFont typeface="Arial Black"/>
              <a:buNone/>
              <a:defRPr sz="2400" b="0">
                <a:latin typeface="Arial Black"/>
                <a:ea typeface="Arial Black"/>
                <a:cs typeface="Arial Black"/>
                <a:sym typeface="Arial Black"/>
              </a:defRPr>
            </a:lvl1pPr>
            <a:lvl2pPr marL="914400" lvl="1" indent="-228600" algn="l">
              <a:lnSpc>
                <a:spcPct val="90000"/>
              </a:lnSpc>
              <a:spcBef>
                <a:spcPts val="500"/>
              </a:spcBef>
              <a:spcAft>
                <a:spcPts val="0"/>
              </a:spcAft>
              <a:buClr>
                <a:schemeClr val="dk1"/>
              </a:buClr>
              <a:buSzPts val="2400"/>
              <a:buFont typeface="Arial"/>
              <a:buNone/>
              <a:defRPr>
                <a:latin typeface="Arial"/>
                <a:ea typeface="Arial"/>
                <a:cs typeface="Arial"/>
                <a:sym typeface="Arial"/>
              </a:defRPr>
            </a:lvl2pPr>
            <a:lvl3pPr marL="1371600" lvl="2" indent="-228600" algn="l">
              <a:lnSpc>
                <a:spcPct val="90000"/>
              </a:lnSpc>
              <a:spcBef>
                <a:spcPts val="500"/>
              </a:spcBef>
              <a:spcAft>
                <a:spcPts val="0"/>
              </a:spcAft>
              <a:buClr>
                <a:schemeClr val="dk1"/>
              </a:buClr>
              <a:buSzPts val="2000"/>
              <a:buFont typeface="Arial"/>
              <a:buNone/>
              <a:defRPr>
                <a:latin typeface="Arial"/>
                <a:ea typeface="Arial"/>
                <a:cs typeface="Arial"/>
                <a:sym typeface="Arial"/>
              </a:defRPr>
            </a:lvl3pPr>
            <a:lvl4pPr marL="1828800" lvl="3" indent="-228600" algn="l">
              <a:lnSpc>
                <a:spcPct val="90000"/>
              </a:lnSpc>
              <a:spcBef>
                <a:spcPts val="500"/>
              </a:spcBef>
              <a:spcAft>
                <a:spcPts val="0"/>
              </a:spcAft>
              <a:buClr>
                <a:schemeClr val="dk1"/>
              </a:buClr>
              <a:buSzPts val="1800"/>
              <a:buFont typeface="Arial"/>
              <a:buNone/>
              <a:defRPr>
                <a:latin typeface="Arial"/>
                <a:ea typeface="Arial"/>
                <a:cs typeface="Arial"/>
                <a:sym typeface="Arial"/>
              </a:defRPr>
            </a:lvl4pPr>
            <a:lvl5pPr marL="2286000" lvl="4" indent="-228600" algn="l">
              <a:lnSpc>
                <a:spcPct val="90000"/>
              </a:lnSpc>
              <a:spcBef>
                <a:spcPts val="500"/>
              </a:spcBef>
              <a:spcAft>
                <a:spcPts val="0"/>
              </a:spcAft>
              <a:buClr>
                <a:schemeClr val="dk1"/>
              </a:buClr>
              <a:buSzPts val="1800"/>
              <a:buFont typeface="Arial"/>
              <a:buNone/>
              <a:defRPr>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1" name="Google Shape;61;p12"/>
          <p:cNvSpPr txBox="1">
            <a:spLocks noGrp="1"/>
          </p:cNvSpPr>
          <p:nvPr>
            <p:ph type="body" idx="3"/>
          </p:nvPr>
        </p:nvSpPr>
        <p:spPr>
          <a:xfrm>
            <a:off x="4038597" y="5507669"/>
            <a:ext cx="7543801" cy="664531"/>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B1B3B3"/>
              </a:buClr>
              <a:buSzPts val="1800"/>
              <a:buFont typeface="Arial"/>
              <a:buNone/>
              <a:defRPr sz="1800" b="0" cap="none">
                <a:solidFill>
                  <a:srgbClr val="B1B3B3"/>
                </a:solidFill>
                <a:latin typeface="Arial"/>
                <a:ea typeface="Arial"/>
                <a:cs typeface="Arial"/>
                <a:sym typeface="Arial"/>
              </a:defRPr>
            </a:lvl1pPr>
            <a:lvl2pPr marL="914400" lvl="1" indent="-228600" algn="l">
              <a:lnSpc>
                <a:spcPct val="90000"/>
              </a:lnSpc>
              <a:spcBef>
                <a:spcPts val="500"/>
              </a:spcBef>
              <a:spcAft>
                <a:spcPts val="0"/>
              </a:spcAft>
              <a:buClr>
                <a:schemeClr val="dk1"/>
              </a:buClr>
              <a:buSzPts val="2400"/>
              <a:buFont typeface="Arial"/>
              <a:buNone/>
              <a:defRPr>
                <a:latin typeface="Arial"/>
                <a:ea typeface="Arial"/>
                <a:cs typeface="Arial"/>
                <a:sym typeface="Arial"/>
              </a:defRPr>
            </a:lvl2pPr>
            <a:lvl3pPr marL="1371600" lvl="2" indent="-228600" algn="l">
              <a:lnSpc>
                <a:spcPct val="90000"/>
              </a:lnSpc>
              <a:spcBef>
                <a:spcPts val="500"/>
              </a:spcBef>
              <a:spcAft>
                <a:spcPts val="0"/>
              </a:spcAft>
              <a:buClr>
                <a:schemeClr val="dk1"/>
              </a:buClr>
              <a:buSzPts val="2000"/>
              <a:buFont typeface="Arial"/>
              <a:buNone/>
              <a:defRPr>
                <a:latin typeface="Arial"/>
                <a:ea typeface="Arial"/>
                <a:cs typeface="Arial"/>
                <a:sym typeface="Arial"/>
              </a:defRPr>
            </a:lvl3pPr>
            <a:lvl4pPr marL="1828800" lvl="3" indent="-228600" algn="l">
              <a:lnSpc>
                <a:spcPct val="90000"/>
              </a:lnSpc>
              <a:spcBef>
                <a:spcPts val="500"/>
              </a:spcBef>
              <a:spcAft>
                <a:spcPts val="0"/>
              </a:spcAft>
              <a:buClr>
                <a:schemeClr val="dk1"/>
              </a:buClr>
              <a:buSzPts val="1800"/>
              <a:buFont typeface="Arial"/>
              <a:buNone/>
              <a:defRPr>
                <a:latin typeface="Arial"/>
                <a:ea typeface="Arial"/>
                <a:cs typeface="Arial"/>
                <a:sym typeface="Arial"/>
              </a:defRPr>
            </a:lvl4pPr>
            <a:lvl5pPr marL="2286000" lvl="4" indent="-228600" algn="l">
              <a:lnSpc>
                <a:spcPct val="90000"/>
              </a:lnSpc>
              <a:spcBef>
                <a:spcPts val="500"/>
              </a:spcBef>
              <a:spcAft>
                <a:spcPts val="0"/>
              </a:spcAft>
              <a:buClr>
                <a:schemeClr val="dk1"/>
              </a:buClr>
              <a:buSzPts val="1800"/>
              <a:buFont typeface="Arial"/>
              <a:buNone/>
              <a:defRPr>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2" name="Google Shape;62;p12"/>
          <p:cNvSpPr>
            <a:spLocks noGrp="1"/>
          </p:cNvSpPr>
          <p:nvPr>
            <p:ph type="pic" idx="4"/>
          </p:nvPr>
        </p:nvSpPr>
        <p:spPr>
          <a:xfrm>
            <a:off x="2438400" y="4806225"/>
            <a:ext cx="1371600" cy="136597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63" name="Google Shape;63;p12"/>
          <p:cNvSpPr txBox="1">
            <a:spLocks noGrp="1"/>
          </p:cNvSpPr>
          <p:nvPr>
            <p:ph type="sldNum" idx="12"/>
          </p:nvPr>
        </p:nvSpPr>
        <p:spPr>
          <a:xfrm>
            <a:off x="10210800" y="6279423"/>
            <a:ext cx="1371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600">
                <a:solidFill>
                  <a:srgbClr val="B1B3B3"/>
                </a:solidFill>
                <a:latin typeface="Arial"/>
                <a:ea typeface="Arial"/>
                <a:cs typeface="Arial"/>
                <a:sym typeface="Arial"/>
              </a:defRPr>
            </a:lvl1pPr>
            <a:lvl2pPr marL="0" marR="0" lvl="1" indent="0" algn="r">
              <a:spcBef>
                <a:spcPts val="0"/>
              </a:spcBef>
              <a:spcAft>
                <a:spcPts val="0"/>
              </a:spcAft>
              <a:buNone/>
              <a:defRPr sz="1600">
                <a:solidFill>
                  <a:srgbClr val="B1B3B3"/>
                </a:solidFill>
                <a:latin typeface="Arial"/>
                <a:ea typeface="Arial"/>
                <a:cs typeface="Arial"/>
                <a:sym typeface="Arial"/>
              </a:defRPr>
            </a:lvl2pPr>
            <a:lvl3pPr marL="0" marR="0" lvl="2" indent="0" algn="r">
              <a:spcBef>
                <a:spcPts val="0"/>
              </a:spcBef>
              <a:spcAft>
                <a:spcPts val="0"/>
              </a:spcAft>
              <a:buNone/>
              <a:defRPr sz="1600">
                <a:solidFill>
                  <a:srgbClr val="B1B3B3"/>
                </a:solidFill>
                <a:latin typeface="Arial"/>
                <a:ea typeface="Arial"/>
                <a:cs typeface="Arial"/>
                <a:sym typeface="Arial"/>
              </a:defRPr>
            </a:lvl3pPr>
            <a:lvl4pPr marL="0" marR="0" lvl="3" indent="0" algn="r">
              <a:spcBef>
                <a:spcPts val="0"/>
              </a:spcBef>
              <a:spcAft>
                <a:spcPts val="0"/>
              </a:spcAft>
              <a:buNone/>
              <a:defRPr sz="1600">
                <a:solidFill>
                  <a:srgbClr val="B1B3B3"/>
                </a:solidFill>
                <a:latin typeface="Arial"/>
                <a:ea typeface="Arial"/>
                <a:cs typeface="Arial"/>
                <a:sym typeface="Arial"/>
              </a:defRPr>
            </a:lvl4pPr>
            <a:lvl5pPr marL="0" marR="0" lvl="4" indent="0" algn="r">
              <a:spcBef>
                <a:spcPts val="0"/>
              </a:spcBef>
              <a:spcAft>
                <a:spcPts val="0"/>
              </a:spcAft>
              <a:buNone/>
              <a:defRPr sz="1600">
                <a:solidFill>
                  <a:srgbClr val="B1B3B3"/>
                </a:solidFill>
                <a:latin typeface="Arial"/>
                <a:ea typeface="Arial"/>
                <a:cs typeface="Arial"/>
                <a:sym typeface="Arial"/>
              </a:defRPr>
            </a:lvl5pPr>
            <a:lvl6pPr marL="0" marR="0" lvl="5" indent="0" algn="r">
              <a:spcBef>
                <a:spcPts val="0"/>
              </a:spcBef>
              <a:spcAft>
                <a:spcPts val="0"/>
              </a:spcAft>
              <a:buNone/>
              <a:defRPr sz="1600">
                <a:solidFill>
                  <a:srgbClr val="B1B3B3"/>
                </a:solidFill>
                <a:latin typeface="Arial"/>
                <a:ea typeface="Arial"/>
                <a:cs typeface="Arial"/>
                <a:sym typeface="Arial"/>
              </a:defRPr>
            </a:lvl6pPr>
            <a:lvl7pPr marL="0" marR="0" lvl="6" indent="0" algn="r">
              <a:spcBef>
                <a:spcPts val="0"/>
              </a:spcBef>
              <a:spcAft>
                <a:spcPts val="0"/>
              </a:spcAft>
              <a:buNone/>
              <a:defRPr sz="1600">
                <a:solidFill>
                  <a:srgbClr val="B1B3B3"/>
                </a:solidFill>
                <a:latin typeface="Arial"/>
                <a:ea typeface="Arial"/>
                <a:cs typeface="Arial"/>
                <a:sym typeface="Arial"/>
              </a:defRPr>
            </a:lvl7pPr>
            <a:lvl8pPr marL="0" marR="0" lvl="7" indent="0" algn="r">
              <a:spcBef>
                <a:spcPts val="0"/>
              </a:spcBef>
              <a:spcAft>
                <a:spcPts val="0"/>
              </a:spcAft>
              <a:buNone/>
              <a:defRPr sz="1600">
                <a:solidFill>
                  <a:srgbClr val="B1B3B3"/>
                </a:solidFill>
                <a:latin typeface="Arial"/>
                <a:ea typeface="Arial"/>
                <a:cs typeface="Arial"/>
                <a:sym typeface="Arial"/>
              </a:defRPr>
            </a:lvl8pPr>
            <a:lvl9pPr marL="0" marR="0" lvl="8" indent="0" algn="r">
              <a:spcBef>
                <a:spcPts val="0"/>
              </a:spcBef>
              <a:spcAft>
                <a:spcPts val="0"/>
              </a:spcAft>
              <a:buNone/>
              <a:defRPr sz="1600">
                <a:solidFill>
                  <a:srgbClr val="B1B3B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t-EE"/>
              <a:t>‹#›</a:t>
            </a:fld>
            <a:endParaRPr/>
          </a:p>
        </p:txBody>
      </p:sp>
      <p:pic>
        <p:nvPicPr>
          <p:cNvPr id="64" name="Google Shape;64;p12"/>
          <p:cNvPicPr preferRelativeResize="0"/>
          <p:nvPr/>
        </p:nvPicPr>
        <p:blipFill rotWithShape="1">
          <a:blip r:embed="rId3">
            <a:alphaModFix/>
          </a:blip>
          <a:srcRect/>
          <a:stretch/>
        </p:blipFill>
        <p:spPr>
          <a:xfrm>
            <a:off x="0" y="151200"/>
            <a:ext cx="4221240" cy="1129505"/>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UT19_Sectionhead">
  <p:cSld name="UT19_Sectionhead">
    <p:spTree>
      <p:nvGrpSpPr>
        <p:cNvPr id="1" name="Shape 65"/>
        <p:cNvGrpSpPr/>
        <p:nvPr/>
      </p:nvGrpSpPr>
      <p:grpSpPr>
        <a:xfrm>
          <a:off x="0" y="0"/>
          <a:ext cx="0" cy="0"/>
          <a:chOff x="0" y="0"/>
          <a:chExt cx="0" cy="0"/>
        </a:xfrm>
      </p:grpSpPr>
      <p:sp>
        <p:nvSpPr>
          <p:cNvPr id="66" name="Google Shape;66;p13"/>
          <p:cNvSpPr txBox="1">
            <a:spLocks noGrp="1"/>
          </p:cNvSpPr>
          <p:nvPr>
            <p:ph type="ctrTitle"/>
          </p:nvPr>
        </p:nvSpPr>
        <p:spPr>
          <a:xfrm>
            <a:off x="4038599" y="847725"/>
            <a:ext cx="7543801" cy="2870199"/>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sz="60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67" name="Google Shape;67;p13"/>
          <p:cNvSpPr txBox="1">
            <a:spLocks noGrp="1"/>
          </p:cNvSpPr>
          <p:nvPr>
            <p:ph type="subTitle" idx="1"/>
          </p:nvPr>
        </p:nvSpPr>
        <p:spPr>
          <a:xfrm>
            <a:off x="4038599" y="3810000"/>
            <a:ext cx="7543802" cy="2362200"/>
          </a:xfrm>
          <a:prstGeom prst="rect">
            <a:avLst/>
          </a:prstGeom>
          <a:noFill/>
          <a:ln>
            <a:noFill/>
          </a:ln>
        </p:spPr>
        <p:txBody>
          <a:bodyPr spcFirstLastPara="1" wrap="square" lIns="91425" tIns="45700" rIns="91425" bIns="45700" anchor="t" anchorCtr="0">
            <a:noAutofit/>
          </a:bodyPr>
          <a:lstStyle>
            <a:lvl1pPr lvl="0" algn="l">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68" name="Google Shape;68;p13"/>
          <p:cNvSpPr txBox="1">
            <a:spLocks noGrp="1"/>
          </p:cNvSpPr>
          <p:nvPr>
            <p:ph type="sldNum" idx="12"/>
          </p:nvPr>
        </p:nvSpPr>
        <p:spPr>
          <a:xfrm>
            <a:off x="10210800" y="6279423"/>
            <a:ext cx="1371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600">
                <a:solidFill>
                  <a:srgbClr val="B1B3B3"/>
                </a:solidFill>
                <a:latin typeface="Arial"/>
                <a:ea typeface="Arial"/>
                <a:cs typeface="Arial"/>
                <a:sym typeface="Arial"/>
              </a:defRPr>
            </a:lvl1pPr>
            <a:lvl2pPr marL="0" marR="0" lvl="1" indent="0" algn="r">
              <a:spcBef>
                <a:spcPts val="0"/>
              </a:spcBef>
              <a:spcAft>
                <a:spcPts val="0"/>
              </a:spcAft>
              <a:buNone/>
              <a:defRPr sz="1600">
                <a:solidFill>
                  <a:srgbClr val="B1B3B3"/>
                </a:solidFill>
                <a:latin typeface="Arial"/>
                <a:ea typeface="Arial"/>
                <a:cs typeface="Arial"/>
                <a:sym typeface="Arial"/>
              </a:defRPr>
            </a:lvl2pPr>
            <a:lvl3pPr marL="0" marR="0" lvl="2" indent="0" algn="r">
              <a:spcBef>
                <a:spcPts val="0"/>
              </a:spcBef>
              <a:spcAft>
                <a:spcPts val="0"/>
              </a:spcAft>
              <a:buNone/>
              <a:defRPr sz="1600">
                <a:solidFill>
                  <a:srgbClr val="B1B3B3"/>
                </a:solidFill>
                <a:latin typeface="Arial"/>
                <a:ea typeface="Arial"/>
                <a:cs typeface="Arial"/>
                <a:sym typeface="Arial"/>
              </a:defRPr>
            </a:lvl3pPr>
            <a:lvl4pPr marL="0" marR="0" lvl="3" indent="0" algn="r">
              <a:spcBef>
                <a:spcPts val="0"/>
              </a:spcBef>
              <a:spcAft>
                <a:spcPts val="0"/>
              </a:spcAft>
              <a:buNone/>
              <a:defRPr sz="1600">
                <a:solidFill>
                  <a:srgbClr val="B1B3B3"/>
                </a:solidFill>
                <a:latin typeface="Arial"/>
                <a:ea typeface="Arial"/>
                <a:cs typeface="Arial"/>
                <a:sym typeface="Arial"/>
              </a:defRPr>
            </a:lvl4pPr>
            <a:lvl5pPr marL="0" marR="0" lvl="4" indent="0" algn="r">
              <a:spcBef>
                <a:spcPts val="0"/>
              </a:spcBef>
              <a:spcAft>
                <a:spcPts val="0"/>
              </a:spcAft>
              <a:buNone/>
              <a:defRPr sz="1600">
                <a:solidFill>
                  <a:srgbClr val="B1B3B3"/>
                </a:solidFill>
                <a:latin typeface="Arial"/>
                <a:ea typeface="Arial"/>
                <a:cs typeface="Arial"/>
                <a:sym typeface="Arial"/>
              </a:defRPr>
            </a:lvl5pPr>
            <a:lvl6pPr marL="0" marR="0" lvl="5" indent="0" algn="r">
              <a:spcBef>
                <a:spcPts val="0"/>
              </a:spcBef>
              <a:spcAft>
                <a:spcPts val="0"/>
              </a:spcAft>
              <a:buNone/>
              <a:defRPr sz="1600">
                <a:solidFill>
                  <a:srgbClr val="B1B3B3"/>
                </a:solidFill>
                <a:latin typeface="Arial"/>
                <a:ea typeface="Arial"/>
                <a:cs typeface="Arial"/>
                <a:sym typeface="Arial"/>
              </a:defRPr>
            </a:lvl6pPr>
            <a:lvl7pPr marL="0" marR="0" lvl="6" indent="0" algn="r">
              <a:spcBef>
                <a:spcPts val="0"/>
              </a:spcBef>
              <a:spcAft>
                <a:spcPts val="0"/>
              </a:spcAft>
              <a:buNone/>
              <a:defRPr sz="1600">
                <a:solidFill>
                  <a:srgbClr val="B1B3B3"/>
                </a:solidFill>
                <a:latin typeface="Arial"/>
                <a:ea typeface="Arial"/>
                <a:cs typeface="Arial"/>
                <a:sym typeface="Arial"/>
              </a:defRPr>
            </a:lvl7pPr>
            <a:lvl8pPr marL="0" marR="0" lvl="7" indent="0" algn="r">
              <a:spcBef>
                <a:spcPts val="0"/>
              </a:spcBef>
              <a:spcAft>
                <a:spcPts val="0"/>
              </a:spcAft>
              <a:buNone/>
              <a:defRPr sz="1600">
                <a:solidFill>
                  <a:srgbClr val="B1B3B3"/>
                </a:solidFill>
                <a:latin typeface="Arial"/>
                <a:ea typeface="Arial"/>
                <a:cs typeface="Arial"/>
                <a:sym typeface="Arial"/>
              </a:defRPr>
            </a:lvl8pPr>
            <a:lvl9pPr marL="0" marR="0" lvl="8" indent="0" algn="r">
              <a:spcBef>
                <a:spcPts val="0"/>
              </a:spcBef>
              <a:spcAft>
                <a:spcPts val="0"/>
              </a:spcAft>
              <a:buNone/>
              <a:defRPr sz="1600">
                <a:solidFill>
                  <a:srgbClr val="B1B3B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t-EE"/>
              <a:t>‹#›</a:t>
            </a:fld>
            <a:endParaRPr/>
          </a:p>
        </p:txBody>
      </p:sp>
      <p:pic>
        <p:nvPicPr>
          <p:cNvPr id="69" name="Google Shape;69;p13"/>
          <p:cNvPicPr preferRelativeResize="0"/>
          <p:nvPr/>
        </p:nvPicPr>
        <p:blipFill rotWithShape="1">
          <a:blip r:embed="rId2">
            <a:alphaModFix/>
          </a:blip>
          <a:srcRect/>
          <a:stretch/>
        </p:blipFill>
        <p:spPr>
          <a:xfrm>
            <a:off x="0" y="151200"/>
            <a:ext cx="4221240" cy="1129505"/>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UT19_Title and Content">
  <p:cSld name="UT19_Title and Content">
    <p:spTree>
      <p:nvGrpSpPr>
        <p:cNvPr id="1" name="Shape 75"/>
        <p:cNvGrpSpPr/>
        <p:nvPr/>
      </p:nvGrpSpPr>
      <p:grpSpPr>
        <a:xfrm>
          <a:off x="0" y="0"/>
          <a:ext cx="0" cy="0"/>
          <a:chOff x="0" y="0"/>
          <a:chExt cx="0" cy="0"/>
        </a:xfrm>
      </p:grpSpPr>
      <p:sp>
        <p:nvSpPr>
          <p:cNvPr id="76" name="Google Shape;76;p15"/>
          <p:cNvSpPr txBox="1">
            <a:spLocks noGrp="1"/>
          </p:cNvSpPr>
          <p:nvPr>
            <p:ph type="title"/>
          </p:nvPr>
        </p:nvSpPr>
        <p:spPr>
          <a:xfrm>
            <a:off x="609600" y="381000"/>
            <a:ext cx="10972800" cy="6858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77" name="Google Shape;77;p15"/>
          <p:cNvSpPr txBox="1">
            <a:spLocks noGrp="1"/>
          </p:cNvSpPr>
          <p:nvPr>
            <p:ph type="body" idx="1"/>
          </p:nvPr>
        </p:nvSpPr>
        <p:spPr>
          <a:xfrm>
            <a:off x="609600" y="1219200"/>
            <a:ext cx="10972800" cy="495300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2800"/>
              <a:buNone/>
              <a:defRPr>
                <a:solidFill>
                  <a:schemeClr val="dk1"/>
                </a:solidFill>
              </a:defRPr>
            </a:lvl1pPr>
            <a:lvl2pPr marL="914400" lvl="1" indent="-228600" algn="l">
              <a:lnSpc>
                <a:spcPct val="90000"/>
              </a:lnSpc>
              <a:spcBef>
                <a:spcPts val="500"/>
              </a:spcBef>
              <a:spcAft>
                <a:spcPts val="0"/>
              </a:spcAft>
              <a:buClr>
                <a:schemeClr val="dk1"/>
              </a:buClr>
              <a:buSzPts val="2400"/>
              <a:buNone/>
              <a:defRPr>
                <a:solidFill>
                  <a:schemeClr val="dk1"/>
                </a:solidFill>
              </a:defRPr>
            </a:lvl2pPr>
            <a:lvl3pPr marL="1371600" lvl="2" indent="-228600" algn="l">
              <a:lnSpc>
                <a:spcPct val="90000"/>
              </a:lnSpc>
              <a:spcBef>
                <a:spcPts val="500"/>
              </a:spcBef>
              <a:spcAft>
                <a:spcPts val="0"/>
              </a:spcAft>
              <a:buClr>
                <a:schemeClr val="dk1"/>
              </a:buClr>
              <a:buSzPts val="2000"/>
              <a:buNone/>
              <a:defRPr>
                <a:solidFill>
                  <a:schemeClr val="dk1"/>
                </a:solidFill>
              </a:defRPr>
            </a:lvl3pPr>
            <a:lvl4pPr marL="1828800" lvl="3" indent="-228600" algn="l">
              <a:lnSpc>
                <a:spcPct val="90000"/>
              </a:lnSpc>
              <a:spcBef>
                <a:spcPts val="500"/>
              </a:spcBef>
              <a:spcAft>
                <a:spcPts val="0"/>
              </a:spcAft>
              <a:buClr>
                <a:schemeClr val="dk1"/>
              </a:buClr>
              <a:buSzPts val="1800"/>
              <a:buNone/>
              <a:defRPr>
                <a:solidFill>
                  <a:schemeClr val="dk1"/>
                </a:solidFill>
              </a:defRPr>
            </a:lvl4pPr>
            <a:lvl5pPr marL="2286000" lvl="4" indent="-228600" algn="l">
              <a:lnSpc>
                <a:spcPct val="90000"/>
              </a:lnSpc>
              <a:spcBef>
                <a:spcPts val="500"/>
              </a:spcBef>
              <a:spcAft>
                <a:spcPts val="0"/>
              </a:spcAft>
              <a:buClr>
                <a:schemeClr val="dk1"/>
              </a:buClr>
              <a:buSzPts val="1800"/>
              <a:buNone/>
              <a:defRPr>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8" name="Google Shape;78;p15"/>
          <p:cNvSpPr txBox="1">
            <a:spLocks noGrp="1"/>
          </p:cNvSpPr>
          <p:nvPr>
            <p:ph type="sldNum" idx="12"/>
          </p:nvPr>
        </p:nvSpPr>
        <p:spPr>
          <a:xfrm>
            <a:off x="10210800" y="6279423"/>
            <a:ext cx="1371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600">
                <a:solidFill>
                  <a:srgbClr val="B1B3B3"/>
                </a:solidFill>
                <a:latin typeface="Arial"/>
                <a:ea typeface="Arial"/>
                <a:cs typeface="Arial"/>
                <a:sym typeface="Arial"/>
              </a:defRPr>
            </a:lvl1pPr>
            <a:lvl2pPr marL="0" marR="0" lvl="1" indent="0" algn="r">
              <a:spcBef>
                <a:spcPts val="0"/>
              </a:spcBef>
              <a:spcAft>
                <a:spcPts val="0"/>
              </a:spcAft>
              <a:buNone/>
              <a:defRPr sz="1600">
                <a:solidFill>
                  <a:srgbClr val="B1B3B3"/>
                </a:solidFill>
                <a:latin typeface="Arial"/>
                <a:ea typeface="Arial"/>
                <a:cs typeface="Arial"/>
                <a:sym typeface="Arial"/>
              </a:defRPr>
            </a:lvl2pPr>
            <a:lvl3pPr marL="0" marR="0" lvl="2" indent="0" algn="r">
              <a:spcBef>
                <a:spcPts val="0"/>
              </a:spcBef>
              <a:spcAft>
                <a:spcPts val="0"/>
              </a:spcAft>
              <a:buNone/>
              <a:defRPr sz="1600">
                <a:solidFill>
                  <a:srgbClr val="B1B3B3"/>
                </a:solidFill>
                <a:latin typeface="Arial"/>
                <a:ea typeface="Arial"/>
                <a:cs typeface="Arial"/>
                <a:sym typeface="Arial"/>
              </a:defRPr>
            </a:lvl3pPr>
            <a:lvl4pPr marL="0" marR="0" lvl="3" indent="0" algn="r">
              <a:spcBef>
                <a:spcPts val="0"/>
              </a:spcBef>
              <a:spcAft>
                <a:spcPts val="0"/>
              </a:spcAft>
              <a:buNone/>
              <a:defRPr sz="1600">
                <a:solidFill>
                  <a:srgbClr val="B1B3B3"/>
                </a:solidFill>
                <a:latin typeface="Arial"/>
                <a:ea typeface="Arial"/>
                <a:cs typeface="Arial"/>
                <a:sym typeface="Arial"/>
              </a:defRPr>
            </a:lvl4pPr>
            <a:lvl5pPr marL="0" marR="0" lvl="4" indent="0" algn="r">
              <a:spcBef>
                <a:spcPts val="0"/>
              </a:spcBef>
              <a:spcAft>
                <a:spcPts val="0"/>
              </a:spcAft>
              <a:buNone/>
              <a:defRPr sz="1600">
                <a:solidFill>
                  <a:srgbClr val="B1B3B3"/>
                </a:solidFill>
                <a:latin typeface="Arial"/>
                <a:ea typeface="Arial"/>
                <a:cs typeface="Arial"/>
                <a:sym typeface="Arial"/>
              </a:defRPr>
            </a:lvl5pPr>
            <a:lvl6pPr marL="0" marR="0" lvl="5" indent="0" algn="r">
              <a:spcBef>
                <a:spcPts val="0"/>
              </a:spcBef>
              <a:spcAft>
                <a:spcPts val="0"/>
              </a:spcAft>
              <a:buNone/>
              <a:defRPr sz="1600">
                <a:solidFill>
                  <a:srgbClr val="B1B3B3"/>
                </a:solidFill>
                <a:latin typeface="Arial"/>
                <a:ea typeface="Arial"/>
                <a:cs typeface="Arial"/>
                <a:sym typeface="Arial"/>
              </a:defRPr>
            </a:lvl6pPr>
            <a:lvl7pPr marL="0" marR="0" lvl="6" indent="0" algn="r">
              <a:spcBef>
                <a:spcPts val="0"/>
              </a:spcBef>
              <a:spcAft>
                <a:spcPts val="0"/>
              </a:spcAft>
              <a:buNone/>
              <a:defRPr sz="1600">
                <a:solidFill>
                  <a:srgbClr val="B1B3B3"/>
                </a:solidFill>
                <a:latin typeface="Arial"/>
                <a:ea typeface="Arial"/>
                <a:cs typeface="Arial"/>
                <a:sym typeface="Arial"/>
              </a:defRPr>
            </a:lvl7pPr>
            <a:lvl8pPr marL="0" marR="0" lvl="7" indent="0" algn="r">
              <a:spcBef>
                <a:spcPts val="0"/>
              </a:spcBef>
              <a:spcAft>
                <a:spcPts val="0"/>
              </a:spcAft>
              <a:buNone/>
              <a:defRPr sz="1600">
                <a:solidFill>
                  <a:srgbClr val="B1B3B3"/>
                </a:solidFill>
                <a:latin typeface="Arial"/>
                <a:ea typeface="Arial"/>
                <a:cs typeface="Arial"/>
                <a:sym typeface="Arial"/>
              </a:defRPr>
            </a:lvl8pPr>
            <a:lvl9pPr marL="0" marR="0" lvl="8" indent="0" algn="r">
              <a:spcBef>
                <a:spcPts val="0"/>
              </a:spcBef>
              <a:spcAft>
                <a:spcPts val="0"/>
              </a:spcAft>
              <a:buNone/>
              <a:defRPr sz="1600">
                <a:solidFill>
                  <a:srgbClr val="B1B3B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t-E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UT19_List and Image">
  <p:cSld name="UT19_List and Image">
    <p:spTree>
      <p:nvGrpSpPr>
        <p:cNvPr id="1" name="Shape 79"/>
        <p:cNvGrpSpPr/>
        <p:nvPr/>
      </p:nvGrpSpPr>
      <p:grpSpPr>
        <a:xfrm>
          <a:off x="0" y="0"/>
          <a:ext cx="0" cy="0"/>
          <a:chOff x="0" y="0"/>
          <a:chExt cx="0" cy="0"/>
        </a:xfrm>
      </p:grpSpPr>
      <p:sp>
        <p:nvSpPr>
          <p:cNvPr id="80" name="Google Shape;80;p16"/>
          <p:cNvSpPr>
            <a:spLocks noGrp="1"/>
          </p:cNvSpPr>
          <p:nvPr>
            <p:ph type="pic" idx="2"/>
          </p:nvPr>
        </p:nvSpPr>
        <p:spPr>
          <a:xfrm>
            <a:off x="4038600" y="0"/>
            <a:ext cx="8153400" cy="6858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81" name="Google Shape;81;p16"/>
          <p:cNvSpPr txBox="1">
            <a:spLocks noGrp="1"/>
          </p:cNvSpPr>
          <p:nvPr>
            <p:ph type="body" idx="1"/>
          </p:nvPr>
        </p:nvSpPr>
        <p:spPr>
          <a:xfrm>
            <a:off x="304154" y="685800"/>
            <a:ext cx="3277246" cy="5486400"/>
          </a:xfrm>
          <a:prstGeom prst="rect">
            <a:avLst/>
          </a:prstGeom>
          <a:noFill/>
          <a:ln>
            <a:noFill/>
          </a:ln>
        </p:spPr>
        <p:txBody>
          <a:bodyPr spcFirstLastPara="1" wrap="square" lIns="91425" tIns="45700" rIns="91425" bIns="45700" anchor="t" anchorCtr="0">
            <a:noAutofit/>
          </a:bodyPr>
          <a:lstStyle>
            <a:lvl1pPr marL="457200" lvl="0" indent="-406400" algn="l">
              <a:lnSpc>
                <a:spcPct val="90000"/>
              </a:lnSpc>
              <a:spcBef>
                <a:spcPts val="1000"/>
              </a:spcBef>
              <a:spcAft>
                <a:spcPts val="0"/>
              </a:spcAft>
              <a:buClr>
                <a:schemeClr val="dk1"/>
              </a:buClr>
              <a:buSzPts val="2800"/>
              <a:buFont typeface="Arial"/>
              <a:buChar char="•"/>
              <a:defRPr>
                <a:solidFill>
                  <a:schemeClr val="dk1"/>
                </a:solidFill>
              </a:defRPr>
            </a:lvl1pPr>
            <a:lvl2pPr marL="914400" lvl="1" indent="-381000" algn="l">
              <a:lnSpc>
                <a:spcPct val="90000"/>
              </a:lnSpc>
              <a:spcBef>
                <a:spcPts val="500"/>
              </a:spcBef>
              <a:spcAft>
                <a:spcPts val="0"/>
              </a:spcAft>
              <a:buClr>
                <a:schemeClr val="dk1"/>
              </a:buClr>
              <a:buSzPts val="2400"/>
              <a:buFont typeface="Arial"/>
              <a:buChar char="•"/>
              <a:defRPr>
                <a:solidFill>
                  <a:schemeClr val="dk1"/>
                </a:solidFill>
              </a:defRPr>
            </a:lvl2pPr>
            <a:lvl3pPr marL="1371600" lvl="2" indent="-355600" algn="l">
              <a:lnSpc>
                <a:spcPct val="90000"/>
              </a:lnSpc>
              <a:spcBef>
                <a:spcPts val="500"/>
              </a:spcBef>
              <a:spcAft>
                <a:spcPts val="0"/>
              </a:spcAft>
              <a:buClr>
                <a:schemeClr val="dk1"/>
              </a:buClr>
              <a:buSzPts val="2000"/>
              <a:buFont typeface="Arial"/>
              <a:buChar char="•"/>
              <a:defRPr>
                <a:solidFill>
                  <a:schemeClr val="dk1"/>
                </a:solidFill>
              </a:defRPr>
            </a:lvl3pPr>
            <a:lvl4pPr marL="1828800" lvl="3" indent="-342900" algn="l">
              <a:lnSpc>
                <a:spcPct val="90000"/>
              </a:lnSpc>
              <a:spcBef>
                <a:spcPts val="500"/>
              </a:spcBef>
              <a:spcAft>
                <a:spcPts val="0"/>
              </a:spcAft>
              <a:buClr>
                <a:schemeClr val="dk1"/>
              </a:buClr>
              <a:buSzPts val="1800"/>
              <a:buFont typeface="Arial"/>
              <a:buChar char="•"/>
              <a:defRPr>
                <a:solidFill>
                  <a:schemeClr val="dk1"/>
                </a:solidFill>
              </a:defRPr>
            </a:lvl4pPr>
            <a:lvl5pPr marL="2286000" lvl="4" indent="-342900" algn="l">
              <a:lnSpc>
                <a:spcPct val="90000"/>
              </a:lnSpc>
              <a:spcBef>
                <a:spcPts val="500"/>
              </a:spcBef>
              <a:spcAft>
                <a:spcPts val="0"/>
              </a:spcAft>
              <a:buClr>
                <a:schemeClr val="dk1"/>
              </a:buClr>
              <a:buSzPts val="1800"/>
              <a:buFont typeface="Arial"/>
              <a:buChar char="•"/>
              <a:defRPr>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2" name="Google Shape;82;p16"/>
          <p:cNvSpPr txBox="1">
            <a:spLocks noGrp="1"/>
          </p:cNvSpPr>
          <p:nvPr>
            <p:ph type="sldNum" idx="12"/>
          </p:nvPr>
        </p:nvSpPr>
        <p:spPr>
          <a:xfrm>
            <a:off x="10210800" y="6279423"/>
            <a:ext cx="1371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600">
                <a:solidFill>
                  <a:srgbClr val="B1B3B3"/>
                </a:solidFill>
                <a:latin typeface="Arial"/>
                <a:ea typeface="Arial"/>
                <a:cs typeface="Arial"/>
                <a:sym typeface="Arial"/>
              </a:defRPr>
            </a:lvl1pPr>
            <a:lvl2pPr marL="0" marR="0" lvl="1" indent="0" algn="r">
              <a:spcBef>
                <a:spcPts val="0"/>
              </a:spcBef>
              <a:spcAft>
                <a:spcPts val="0"/>
              </a:spcAft>
              <a:buNone/>
              <a:defRPr sz="1600">
                <a:solidFill>
                  <a:srgbClr val="B1B3B3"/>
                </a:solidFill>
                <a:latin typeface="Arial"/>
                <a:ea typeface="Arial"/>
                <a:cs typeface="Arial"/>
                <a:sym typeface="Arial"/>
              </a:defRPr>
            </a:lvl2pPr>
            <a:lvl3pPr marL="0" marR="0" lvl="2" indent="0" algn="r">
              <a:spcBef>
                <a:spcPts val="0"/>
              </a:spcBef>
              <a:spcAft>
                <a:spcPts val="0"/>
              </a:spcAft>
              <a:buNone/>
              <a:defRPr sz="1600">
                <a:solidFill>
                  <a:srgbClr val="B1B3B3"/>
                </a:solidFill>
                <a:latin typeface="Arial"/>
                <a:ea typeface="Arial"/>
                <a:cs typeface="Arial"/>
                <a:sym typeface="Arial"/>
              </a:defRPr>
            </a:lvl3pPr>
            <a:lvl4pPr marL="0" marR="0" lvl="3" indent="0" algn="r">
              <a:spcBef>
                <a:spcPts val="0"/>
              </a:spcBef>
              <a:spcAft>
                <a:spcPts val="0"/>
              </a:spcAft>
              <a:buNone/>
              <a:defRPr sz="1600">
                <a:solidFill>
                  <a:srgbClr val="B1B3B3"/>
                </a:solidFill>
                <a:latin typeface="Arial"/>
                <a:ea typeface="Arial"/>
                <a:cs typeface="Arial"/>
                <a:sym typeface="Arial"/>
              </a:defRPr>
            </a:lvl4pPr>
            <a:lvl5pPr marL="0" marR="0" lvl="4" indent="0" algn="r">
              <a:spcBef>
                <a:spcPts val="0"/>
              </a:spcBef>
              <a:spcAft>
                <a:spcPts val="0"/>
              </a:spcAft>
              <a:buNone/>
              <a:defRPr sz="1600">
                <a:solidFill>
                  <a:srgbClr val="B1B3B3"/>
                </a:solidFill>
                <a:latin typeface="Arial"/>
                <a:ea typeface="Arial"/>
                <a:cs typeface="Arial"/>
                <a:sym typeface="Arial"/>
              </a:defRPr>
            </a:lvl5pPr>
            <a:lvl6pPr marL="0" marR="0" lvl="5" indent="0" algn="r">
              <a:spcBef>
                <a:spcPts val="0"/>
              </a:spcBef>
              <a:spcAft>
                <a:spcPts val="0"/>
              </a:spcAft>
              <a:buNone/>
              <a:defRPr sz="1600">
                <a:solidFill>
                  <a:srgbClr val="B1B3B3"/>
                </a:solidFill>
                <a:latin typeface="Arial"/>
                <a:ea typeface="Arial"/>
                <a:cs typeface="Arial"/>
                <a:sym typeface="Arial"/>
              </a:defRPr>
            </a:lvl6pPr>
            <a:lvl7pPr marL="0" marR="0" lvl="6" indent="0" algn="r">
              <a:spcBef>
                <a:spcPts val="0"/>
              </a:spcBef>
              <a:spcAft>
                <a:spcPts val="0"/>
              </a:spcAft>
              <a:buNone/>
              <a:defRPr sz="1600">
                <a:solidFill>
                  <a:srgbClr val="B1B3B3"/>
                </a:solidFill>
                <a:latin typeface="Arial"/>
                <a:ea typeface="Arial"/>
                <a:cs typeface="Arial"/>
                <a:sym typeface="Arial"/>
              </a:defRPr>
            </a:lvl7pPr>
            <a:lvl8pPr marL="0" marR="0" lvl="7" indent="0" algn="r">
              <a:spcBef>
                <a:spcPts val="0"/>
              </a:spcBef>
              <a:spcAft>
                <a:spcPts val="0"/>
              </a:spcAft>
              <a:buNone/>
              <a:defRPr sz="1600">
                <a:solidFill>
                  <a:srgbClr val="B1B3B3"/>
                </a:solidFill>
                <a:latin typeface="Arial"/>
                <a:ea typeface="Arial"/>
                <a:cs typeface="Arial"/>
                <a:sym typeface="Arial"/>
              </a:defRPr>
            </a:lvl8pPr>
            <a:lvl9pPr marL="0" marR="0" lvl="8" indent="0" algn="r">
              <a:spcBef>
                <a:spcPts val="0"/>
              </a:spcBef>
              <a:spcAft>
                <a:spcPts val="0"/>
              </a:spcAft>
              <a:buNone/>
              <a:defRPr sz="1600">
                <a:solidFill>
                  <a:srgbClr val="B1B3B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t-EE"/>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UT19_Europe">
  <p:cSld name="UT19_Europe">
    <p:bg>
      <p:bgPr>
        <a:blipFill>
          <a:blip r:embed="rId2">
            <a:alphaModFix/>
          </a:blip>
          <a:stretch>
            <a:fillRect/>
          </a:stretch>
        </a:blipFill>
        <a:effectLst/>
      </p:bgPr>
    </p:bg>
    <p:spTree>
      <p:nvGrpSpPr>
        <p:cNvPr id="1" name="Shape 83"/>
        <p:cNvGrpSpPr/>
        <p:nvPr/>
      </p:nvGrpSpPr>
      <p:grpSpPr>
        <a:xfrm>
          <a:off x="0" y="0"/>
          <a:ext cx="0" cy="0"/>
          <a:chOff x="0" y="0"/>
          <a:chExt cx="0" cy="0"/>
        </a:xfrm>
      </p:grpSpPr>
      <p:sp>
        <p:nvSpPr>
          <p:cNvPr id="84" name="Google Shape;84;p17"/>
          <p:cNvSpPr txBox="1">
            <a:spLocks noGrp="1"/>
          </p:cNvSpPr>
          <p:nvPr>
            <p:ph type="body" idx="1"/>
          </p:nvPr>
        </p:nvSpPr>
        <p:spPr>
          <a:xfrm>
            <a:off x="304154" y="685800"/>
            <a:ext cx="5791846" cy="5486400"/>
          </a:xfrm>
          <a:prstGeom prst="rect">
            <a:avLst/>
          </a:prstGeom>
          <a:noFill/>
          <a:ln>
            <a:noFill/>
          </a:ln>
        </p:spPr>
        <p:txBody>
          <a:bodyPr spcFirstLastPara="1" wrap="square" lIns="91425" tIns="45700" rIns="91425" bIns="45700" anchor="t" anchorCtr="0">
            <a:noAutofit/>
          </a:bodyPr>
          <a:lstStyle>
            <a:lvl1pPr marL="457200" lvl="0" indent="-406400" algn="l">
              <a:lnSpc>
                <a:spcPct val="90000"/>
              </a:lnSpc>
              <a:spcBef>
                <a:spcPts val="1000"/>
              </a:spcBef>
              <a:spcAft>
                <a:spcPts val="0"/>
              </a:spcAft>
              <a:buClr>
                <a:schemeClr val="dk1"/>
              </a:buClr>
              <a:buSzPts val="2800"/>
              <a:buFont typeface="Arial"/>
              <a:buChar char="•"/>
              <a:defRPr>
                <a:solidFill>
                  <a:schemeClr val="dk1"/>
                </a:solidFill>
              </a:defRPr>
            </a:lvl1pPr>
            <a:lvl2pPr marL="914400" lvl="1" indent="-381000" algn="l">
              <a:lnSpc>
                <a:spcPct val="90000"/>
              </a:lnSpc>
              <a:spcBef>
                <a:spcPts val="500"/>
              </a:spcBef>
              <a:spcAft>
                <a:spcPts val="0"/>
              </a:spcAft>
              <a:buClr>
                <a:schemeClr val="dk1"/>
              </a:buClr>
              <a:buSzPts val="2400"/>
              <a:buFont typeface="Arial"/>
              <a:buChar char="•"/>
              <a:defRPr>
                <a:solidFill>
                  <a:schemeClr val="dk1"/>
                </a:solidFill>
              </a:defRPr>
            </a:lvl2pPr>
            <a:lvl3pPr marL="1371600" lvl="2" indent="-355600" algn="l">
              <a:lnSpc>
                <a:spcPct val="90000"/>
              </a:lnSpc>
              <a:spcBef>
                <a:spcPts val="500"/>
              </a:spcBef>
              <a:spcAft>
                <a:spcPts val="0"/>
              </a:spcAft>
              <a:buClr>
                <a:schemeClr val="dk1"/>
              </a:buClr>
              <a:buSzPts val="2000"/>
              <a:buFont typeface="Arial"/>
              <a:buChar char="•"/>
              <a:defRPr>
                <a:solidFill>
                  <a:schemeClr val="dk1"/>
                </a:solidFill>
              </a:defRPr>
            </a:lvl3pPr>
            <a:lvl4pPr marL="1828800" lvl="3" indent="-342900" algn="l">
              <a:lnSpc>
                <a:spcPct val="90000"/>
              </a:lnSpc>
              <a:spcBef>
                <a:spcPts val="500"/>
              </a:spcBef>
              <a:spcAft>
                <a:spcPts val="0"/>
              </a:spcAft>
              <a:buClr>
                <a:schemeClr val="dk1"/>
              </a:buClr>
              <a:buSzPts val="1800"/>
              <a:buFont typeface="Arial"/>
              <a:buChar char="•"/>
              <a:defRPr>
                <a:solidFill>
                  <a:schemeClr val="dk1"/>
                </a:solidFill>
              </a:defRPr>
            </a:lvl4pPr>
            <a:lvl5pPr marL="2286000" lvl="4" indent="-342900" algn="l">
              <a:lnSpc>
                <a:spcPct val="90000"/>
              </a:lnSpc>
              <a:spcBef>
                <a:spcPts val="500"/>
              </a:spcBef>
              <a:spcAft>
                <a:spcPts val="0"/>
              </a:spcAft>
              <a:buClr>
                <a:schemeClr val="dk1"/>
              </a:buClr>
              <a:buSzPts val="1800"/>
              <a:buFont typeface="Arial"/>
              <a:buChar char="•"/>
              <a:defRPr>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5" name="Google Shape;85;p17"/>
          <p:cNvSpPr txBox="1">
            <a:spLocks noGrp="1"/>
          </p:cNvSpPr>
          <p:nvPr>
            <p:ph type="sldNum" idx="12"/>
          </p:nvPr>
        </p:nvSpPr>
        <p:spPr>
          <a:xfrm>
            <a:off x="10210800" y="6279423"/>
            <a:ext cx="1371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600">
                <a:solidFill>
                  <a:srgbClr val="B1B3B3"/>
                </a:solidFill>
                <a:latin typeface="Arial"/>
                <a:ea typeface="Arial"/>
                <a:cs typeface="Arial"/>
                <a:sym typeface="Arial"/>
              </a:defRPr>
            </a:lvl1pPr>
            <a:lvl2pPr marL="0" marR="0" lvl="1" indent="0" algn="r">
              <a:spcBef>
                <a:spcPts val="0"/>
              </a:spcBef>
              <a:spcAft>
                <a:spcPts val="0"/>
              </a:spcAft>
              <a:buNone/>
              <a:defRPr sz="1600">
                <a:solidFill>
                  <a:srgbClr val="B1B3B3"/>
                </a:solidFill>
                <a:latin typeface="Arial"/>
                <a:ea typeface="Arial"/>
                <a:cs typeface="Arial"/>
                <a:sym typeface="Arial"/>
              </a:defRPr>
            </a:lvl2pPr>
            <a:lvl3pPr marL="0" marR="0" lvl="2" indent="0" algn="r">
              <a:spcBef>
                <a:spcPts val="0"/>
              </a:spcBef>
              <a:spcAft>
                <a:spcPts val="0"/>
              </a:spcAft>
              <a:buNone/>
              <a:defRPr sz="1600">
                <a:solidFill>
                  <a:srgbClr val="B1B3B3"/>
                </a:solidFill>
                <a:latin typeface="Arial"/>
                <a:ea typeface="Arial"/>
                <a:cs typeface="Arial"/>
                <a:sym typeface="Arial"/>
              </a:defRPr>
            </a:lvl3pPr>
            <a:lvl4pPr marL="0" marR="0" lvl="3" indent="0" algn="r">
              <a:spcBef>
                <a:spcPts val="0"/>
              </a:spcBef>
              <a:spcAft>
                <a:spcPts val="0"/>
              </a:spcAft>
              <a:buNone/>
              <a:defRPr sz="1600">
                <a:solidFill>
                  <a:srgbClr val="B1B3B3"/>
                </a:solidFill>
                <a:latin typeface="Arial"/>
                <a:ea typeface="Arial"/>
                <a:cs typeface="Arial"/>
                <a:sym typeface="Arial"/>
              </a:defRPr>
            </a:lvl4pPr>
            <a:lvl5pPr marL="0" marR="0" lvl="4" indent="0" algn="r">
              <a:spcBef>
                <a:spcPts val="0"/>
              </a:spcBef>
              <a:spcAft>
                <a:spcPts val="0"/>
              </a:spcAft>
              <a:buNone/>
              <a:defRPr sz="1600">
                <a:solidFill>
                  <a:srgbClr val="B1B3B3"/>
                </a:solidFill>
                <a:latin typeface="Arial"/>
                <a:ea typeface="Arial"/>
                <a:cs typeface="Arial"/>
                <a:sym typeface="Arial"/>
              </a:defRPr>
            </a:lvl5pPr>
            <a:lvl6pPr marL="0" marR="0" lvl="5" indent="0" algn="r">
              <a:spcBef>
                <a:spcPts val="0"/>
              </a:spcBef>
              <a:spcAft>
                <a:spcPts val="0"/>
              </a:spcAft>
              <a:buNone/>
              <a:defRPr sz="1600">
                <a:solidFill>
                  <a:srgbClr val="B1B3B3"/>
                </a:solidFill>
                <a:latin typeface="Arial"/>
                <a:ea typeface="Arial"/>
                <a:cs typeface="Arial"/>
                <a:sym typeface="Arial"/>
              </a:defRPr>
            </a:lvl6pPr>
            <a:lvl7pPr marL="0" marR="0" lvl="6" indent="0" algn="r">
              <a:spcBef>
                <a:spcPts val="0"/>
              </a:spcBef>
              <a:spcAft>
                <a:spcPts val="0"/>
              </a:spcAft>
              <a:buNone/>
              <a:defRPr sz="1600">
                <a:solidFill>
                  <a:srgbClr val="B1B3B3"/>
                </a:solidFill>
                <a:latin typeface="Arial"/>
                <a:ea typeface="Arial"/>
                <a:cs typeface="Arial"/>
                <a:sym typeface="Arial"/>
              </a:defRPr>
            </a:lvl7pPr>
            <a:lvl8pPr marL="0" marR="0" lvl="7" indent="0" algn="r">
              <a:spcBef>
                <a:spcPts val="0"/>
              </a:spcBef>
              <a:spcAft>
                <a:spcPts val="0"/>
              </a:spcAft>
              <a:buNone/>
              <a:defRPr sz="1600">
                <a:solidFill>
                  <a:srgbClr val="B1B3B3"/>
                </a:solidFill>
                <a:latin typeface="Arial"/>
                <a:ea typeface="Arial"/>
                <a:cs typeface="Arial"/>
                <a:sym typeface="Arial"/>
              </a:defRPr>
            </a:lvl8pPr>
            <a:lvl9pPr marL="0" marR="0" lvl="8" indent="0" algn="r">
              <a:spcBef>
                <a:spcPts val="0"/>
              </a:spcBef>
              <a:spcAft>
                <a:spcPts val="0"/>
              </a:spcAft>
              <a:buNone/>
              <a:defRPr sz="1600">
                <a:solidFill>
                  <a:srgbClr val="B1B3B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t-E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UT19_Estonia">
  <p:cSld name="UT19_Estonia">
    <p:bg>
      <p:bgPr>
        <a:blipFill>
          <a:blip r:embed="rId2">
            <a:alphaModFix/>
          </a:blip>
          <a:stretch>
            <a:fillRect/>
          </a:stretch>
        </a:blipFill>
        <a:effectLst/>
      </p:bgPr>
    </p:bg>
    <p:spTree>
      <p:nvGrpSpPr>
        <p:cNvPr id="1" name="Shape 86"/>
        <p:cNvGrpSpPr/>
        <p:nvPr/>
      </p:nvGrpSpPr>
      <p:grpSpPr>
        <a:xfrm>
          <a:off x="0" y="0"/>
          <a:ext cx="0" cy="0"/>
          <a:chOff x="0" y="0"/>
          <a:chExt cx="0" cy="0"/>
        </a:xfrm>
      </p:grpSpPr>
      <p:sp>
        <p:nvSpPr>
          <p:cNvPr id="87" name="Google Shape;87;p18"/>
          <p:cNvSpPr txBox="1">
            <a:spLocks noGrp="1"/>
          </p:cNvSpPr>
          <p:nvPr>
            <p:ph type="body" idx="1"/>
          </p:nvPr>
        </p:nvSpPr>
        <p:spPr>
          <a:xfrm>
            <a:off x="304154" y="685800"/>
            <a:ext cx="3276000" cy="5486400"/>
          </a:xfrm>
          <a:prstGeom prst="rect">
            <a:avLst/>
          </a:prstGeom>
          <a:noFill/>
          <a:ln>
            <a:noFill/>
          </a:ln>
        </p:spPr>
        <p:txBody>
          <a:bodyPr spcFirstLastPara="1" wrap="square" lIns="91425" tIns="45700" rIns="91425" bIns="45700" anchor="t" anchorCtr="0">
            <a:noAutofit/>
          </a:bodyPr>
          <a:lstStyle>
            <a:lvl1pPr marL="457200" lvl="0" indent="-406400" algn="l">
              <a:lnSpc>
                <a:spcPct val="90000"/>
              </a:lnSpc>
              <a:spcBef>
                <a:spcPts val="1000"/>
              </a:spcBef>
              <a:spcAft>
                <a:spcPts val="0"/>
              </a:spcAft>
              <a:buClr>
                <a:schemeClr val="dk1"/>
              </a:buClr>
              <a:buSzPts val="2800"/>
              <a:buFont typeface="Arial"/>
              <a:buChar char="•"/>
              <a:defRPr>
                <a:solidFill>
                  <a:schemeClr val="dk1"/>
                </a:solidFill>
              </a:defRPr>
            </a:lvl1pPr>
            <a:lvl2pPr marL="914400" lvl="1" indent="-381000" algn="l">
              <a:lnSpc>
                <a:spcPct val="90000"/>
              </a:lnSpc>
              <a:spcBef>
                <a:spcPts val="500"/>
              </a:spcBef>
              <a:spcAft>
                <a:spcPts val="0"/>
              </a:spcAft>
              <a:buClr>
                <a:schemeClr val="dk1"/>
              </a:buClr>
              <a:buSzPts val="2400"/>
              <a:buFont typeface="Arial"/>
              <a:buChar char="•"/>
              <a:defRPr>
                <a:solidFill>
                  <a:schemeClr val="dk1"/>
                </a:solidFill>
              </a:defRPr>
            </a:lvl2pPr>
            <a:lvl3pPr marL="1371600" lvl="2" indent="-355600" algn="l">
              <a:lnSpc>
                <a:spcPct val="90000"/>
              </a:lnSpc>
              <a:spcBef>
                <a:spcPts val="500"/>
              </a:spcBef>
              <a:spcAft>
                <a:spcPts val="0"/>
              </a:spcAft>
              <a:buClr>
                <a:schemeClr val="dk1"/>
              </a:buClr>
              <a:buSzPts val="2000"/>
              <a:buFont typeface="Arial"/>
              <a:buChar char="•"/>
              <a:defRPr>
                <a:solidFill>
                  <a:schemeClr val="dk1"/>
                </a:solidFill>
              </a:defRPr>
            </a:lvl3pPr>
            <a:lvl4pPr marL="1828800" lvl="3" indent="-342900" algn="l">
              <a:lnSpc>
                <a:spcPct val="90000"/>
              </a:lnSpc>
              <a:spcBef>
                <a:spcPts val="500"/>
              </a:spcBef>
              <a:spcAft>
                <a:spcPts val="0"/>
              </a:spcAft>
              <a:buClr>
                <a:schemeClr val="dk1"/>
              </a:buClr>
              <a:buSzPts val="1800"/>
              <a:buFont typeface="Arial"/>
              <a:buChar char="•"/>
              <a:defRPr>
                <a:solidFill>
                  <a:schemeClr val="dk1"/>
                </a:solidFill>
              </a:defRPr>
            </a:lvl4pPr>
            <a:lvl5pPr marL="2286000" lvl="4" indent="-342900" algn="l">
              <a:lnSpc>
                <a:spcPct val="90000"/>
              </a:lnSpc>
              <a:spcBef>
                <a:spcPts val="500"/>
              </a:spcBef>
              <a:spcAft>
                <a:spcPts val="0"/>
              </a:spcAft>
              <a:buClr>
                <a:schemeClr val="dk1"/>
              </a:buClr>
              <a:buSzPts val="1800"/>
              <a:buFont typeface="Arial"/>
              <a:buChar char="•"/>
              <a:defRPr>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8" name="Google Shape;88;p18"/>
          <p:cNvSpPr txBox="1">
            <a:spLocks noGrp="1"/>
          </p:cNvSpPr>
          <p:nvPr>
            <p:ph type="sldNum" idx="12"/>
          </p:nvPr>
        </p:nvSpPr>
        <p:spPr>
          <a:xfrm>
            <a:off x="10210800" y="6279423"/>
            <a:ext cx="1371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600">
                <a:solidFill>
                  <a:srgbClr val="B1B3B3"/>
                </a:solidFill>
                <a:latin typeface="Arial"/>
                <a:ea typeface="Arial"/>
                <a:cs typeface="Arial"/>
                <a:sym typeface="Arial"/>
              </a:defRPr>
            </a:lvl1pPr>
            <a:lvl2pPr marL="0" marR="0" lvl="1" indent="0" algn="r">
              <a:spcBef>
                <a:spcPts val="0"/>
              </a:spcBef>
              <a:spcAft>
                <a:spcPts val="0"/>
              </a:spcAft>
              <a:buNone/>
              <a:defRPr sz="1600">
                <a:solidFill>
                  <a:srgbClr val="B1B3B3"/>
                </a:solidFill>
                <a:latin typeface="Arial"/>
                <a:ea typeface="Arial"/>
                <a:cs typeface="Arial"/>
                <a:sym typeface="Arial"/>
              </a:defRPr>
            </a:lvl2pPr>
            <a:lvl3pPr marL="0" marR="0" lvl="2" indent="0" algn="r">
              <a:spcBef>
                <a:spcPts val="0"/>
              </a:spcBef>
              <a:spcAft>
                <a:spcPts val="0"/>
              </a:spcAft>
              <a:buNone/>
              <a:defRPr sz="1600">
                <a:solidFill>
                  <a:srgbClr val="B1B3B3"/>
                </a:solidFill>
                <a:latin typeface="Arial"/>
                <a:ea typeface="Arial"/>
                <a:cs typeface="Arial"/>
                <a:sym typeface="Arial"/>
              </a:defRPr>
            </a:lvl3pPr>
            <a:lvl4pPr marL="0" marR="0" lvl="3" indent="0" algn="r">
              <a:spcBef>
                <a:spcPts val="0"/>
              </a:spcBef>
              <a:spcAft>
                <a:spcPts val="0"/>
              </a:spcAft>
              <a:buNone/>
              <a:defRPr sz="1600">
                <a:solidFill>
                  <a:srgbClr val="B1B3B3"/>
                </a:solidFill>
                <a:latin typeface="Arial"/>
                <a:ea typeface="Arial"/>
                <a:cs typeface="Arial"/>
                <a:sym typeface="Arial"/>
              </a:defRPr>
            </a:lvl4pPr>
            <a:lvl5pPr marL="0" marR="0" lvl="4" indent="0" algn="r">
              <a:spcBef>
                <a:spcPts val="0"/>
              </a:spcBef>
              <a:spcAft>
                <a:spcPts val="0"/>
              </a:spcAft>
              <a:buNone/>
              <a:defRPr sz="1600">
                <a:solidFill>
                  <a:srgbClr val="B1B3B3"/>
                </a:solidFill>
                <a:latin typeface="Arial"/>
                <a:ea typeface="Arial"/>
                <a:cs typeface="Arial"/>
                <a:sym typeface="Arial"/>
              </a:defRPr>
            </a:lvl5pPr>
            <a:lvl6pPr marL="0" marR="0" lvl="5" indent="0" algn="r">
              <a:spcBef>
                <a:spcPts val="0"/>
              </a:spcBef>
              <a:spcAft>
                <a:spcPts val="0"/>
              </a:spcAft>
              <a:buNone/>
              <a:defRPr sz="1600">
                <a:solidFill>
                  <a:srgbClr val="B1B3B3"/>
                </a:solidFill>
                <a:latin typeface="Arial"/>
                <a:ea typeface="Arial"/>
                <a:cs typeface="Arial"/>
                <a:sym typeface="Arial"/>
              </a:defRPr>
            </a:lvl6pPr>
            <a:lvl7pPr marL="0" marR="0" lvl="6" indent="0" algn="r">
              <a:spcBef>
                <a:spcPts val="0"/>
              </a:spcBef>
              <a:spcAft>
                <a:spcPts val="0"/>
              </a:spcAft>
              <a:buNone/>
              <a:defRPr sz="1600">
                <a:solidFill>
                  <a:srgbClr val="B1B3B3"/>
                </a:solidFill>
                <a:latin typeface="Arial"/>
                <a:ea typeface="Arial"/>
                <a:cs typeface="Arial"/>
                <a:sym typeface="Arial"/>
              </a:defRPr>
            </a:lvl7pPr>
            <a:lvl8pPr marL="0" marR="0" lvl="7" indent="0" algn="r">
              <a:spcBef>
                <a:spcPts val="0"/>
              </a:spcBef>
              <a:spcAft>
                <a:spcPts val="0"/>
              </a:spcAft>
              <a:buNone/>
              <a:defRPr sz="1600">
                <a:solidFill>
                  <a:srgbClr val="B1B3B3"/>
                </a:solidFill>
                <a:latin typeface="Arial"/>
                <a:ea typeface="Arial"/>
                <a:cs typeface="Arial"/>
                <a:sym typeface="Arial"/>
              </a:defRPr>
            </a:lvl8pPr>
            <a:lvl9pPr marL="0" marR="0" lvl="8" indent="0" algn="r">
              <a:spcBef>
                <a:spcPts val="0"/>
              </a:spcBef>
              <a:spcAft>
                <a:spcPts val="0"/>
              </a:spcAft>
              <a:buNone/>
              <a:defRPr sz="1600">
                <a:solidFill>
                  <a:srgbClr val="B1B3B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t-EE"/>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1_UT19_Estonia_v2">
  <p:cSld name="1_UT19_Estonia_v2">
    <p:bg>
      <p:bgPr>
        <a:blipFill>
          <a:blip r:embed="rId2">
            <a:alphaModFix/>
          </a:blip>
          <a:stretch>
            <a:fillRect/>
          </a:stretch>
        </a:blipFill>
        <a:effectLst/>
      </p:bgPr>
    </p:bg>
    <p:spTree>
      <p:nvGrpSpPr>
        <p:cNvPr id="1" name="Shape 89"/>
        <p:cNvGrpSpPr/>
        <p:nvPr/>
      </p:nvGrpSpPr>
      <p:grpSpPr>
        <a:xfrm>
          <a:off x="0" y="0"/>
          <a:ext cx="0" cy="0"/>
          <a:chOff x="0" y="0"/>
          <a:chExt cx="0" cy="0"/>
        </a:xfrm>
      </p:grpSpPr>
      <p:sp>
        <p:nvSpPr>
          <p:cNvPr id="90" name="Google Shape;90;p19"/>
          <p:cNvSpPr txBox="1">
            <a:spLocks noGrp="1"/>
          </p:cNvSpPr>
          <p:nvPr>
            <p:ph type="body" idx="1"/>
          </p:nvPr>
        </p:nvSpPr>
        <p:spPr>
          <a:xfrm>
            <a:off x="304154" y="685800"/>
            <a:ext cx="5106046" cy="5486400"/>
          </a:xfrm>
          <a:prstGeom prst="rect">
            <a:avLst/>
          </a:prstGeom>
          <a:noFill/>
          <a:ln>
            <a:noFill/>
          </a:ln>
        </p:spPr>
        <p:txBody>
          <a:bodyPr spcFirstLastPara="1" wrap="square" lIns="91425" tIns="45700" rIns="91425" bIns="45700" anchor="t" anchorCtr="0">
            <a:noAutofit/>
          </a:bodyPr>
          <a:lstStyle>
            <a:lvl1pPr marL="457200" lvl="0" indent="-406400" algn="l">
              <a:lnSpc>
                <a:spcPct val="90000"/>
              </a:lnSpc>
              <a:spcBef>
                <a:spcPts val="1000"/>
              </a:spcBef>
              <a:spcAft>
                <a:spcPts val="0"/>
              </a:spcAft>
              <a:buClr>
                <a:schemeClr val="dk1"/>
              </a:buClr>
              <a:buSzPts val="2800"/>
              <a:buFont typeface="Arial"/>
              <a:buChar char="•"/>
              <a:defRPr>
                <a:solidFill>
                  <a:schemeClr val="dk1"/>
                </a:solidFill>
              </a:defRPr>
            </a:lvl1pPr>
            <a:lvl2pPr marL="914400" lvl="1" indent="-381000" algn="l">
              <a:lnSpc>
                <a:spcPct val="90000"/>
              </a:lnSpc>
              <a:spcBef>
                <a:spcPts val="500"/>
              </a:spcBef>
              <a:spcAft>
                <a:spcPts val="0"/>
              </a:spcAft>
              <a:buClr>
                <a:schemeClr val="dk1"/>
              </a:buClr>
              <a:buSzPts val="2400"/>
              <a:buFont typeface="Arial"/>
              <a:buChar char="•"/>
              <a:defRPr>
                <a:solidFill>
                  <a:schemeClr val="dk1"/>
                </a:solidFill>
              </a:defRPr>
            </a:lvl2pPr>
            <a:lvl3pPr marL="1371600" lvl="2" indent="-355600" algn="l">
              <a:lnSpc>
                <a:spcPct val="90000"/>
              </a:lnSpc>
              <a:spcBef>
                <a:spcPts val="500"/>
              </a:spcBef>
              <a:spcAft>
                <a:spcPts val="0"/>
              </a:spcAft>
              <a:buClr>
                <a:schemeClr val="dk1"/>
              </a:buClr>
              <a:buSzPts val="2000"/>
              <a:buFont typeface="Arial"/>
              <a:buChar char="•"/>
              <a:defRPr>
                <a:solidFill>
                  <a:schemeClr val="dk1"/>
                </a:solidFill>
              </a:defRPr>
            </a:lvl3pPr>
            <a:lvl4pPr marL="1828800" lvl="3" indent="-342900" algn="l">
              <a:lnSpc>
                <a:spcPct val="90000"/>
              </a:lnSpc>
              <a:spcBef>
                <a:spcPts val="500"/>
              </a:spcBef>
              <a:spcAft>
                <a:spcPts val="0"/>
              </a:spcAft>
              <a:buClr>
                <a:schemeClr val="dk1"/>
              </a:buClr>
              <a:buSzPts val="1800"/>
              <a:buFont typeface="Arial"/>
              <a:buChar char="•"/>
              <a:defRPr>
                <a:solidFill>
                  <a:schemeClr val="dk1"/>
                </a:solidFill>
              </a:defRPr>
            </a:lvl4pPr>
            <a:lvl5pPr marL="2286000" lvl="4" indent="-342900" algn="l">
              <a:lnSpc>
                <a:spcPct val="90000"/>
              </a:lnSpc>
              <a:spcBef>
                <a:spcPts val="500"/>
              </a:spcBef>
              <a:spcAft>
                <a:spcPts val="0"/>
              </a:spcAft>
              <a:buClr>
                <a:schemeClr val="dk1"/>
              </a:buClr>
              <a:buSzPts val="1800"/>
              <a:buFont typeface="Arial"/>
              <a:buChar char="•"/>
              <a:defRPr>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1" name="Google Shape;91;p19"/>
          <p:cNvSpPr txBox="1">
            <a:spLocks noGrp="1"/>
          </p:cNvSpPr>
          <p:nvPr>
            <p:ph type="sldNum" idx="12"/>
          </p:nvPr>
        </p:nvSpPr>
        <p:spPr>
          <a:xfrm>
            <a:off x="10210800" y="6279423"/>
            <a:ext cx="1371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600">
                <a:solidFill>
                  <a:srgbClr val="B1B3B3"/>
                </a:solidFill>
                <a:latin typeface="Arial"/>
                <a:ea typeface="Arial"/>
                <a:cs typeface="Arial"/>
                <a:sym typeface="Arial"/>
              </a:defRPr>
            </a:lvl1pPr>
            <a:lvl2pPr marL="0" marR="0" lvl="1" indent="0" algn="r">
              <a:spcBef>
                <a:spcPts val="0"/>
              </a:spcBef>
              <a:spcAft>
                <a:spcPts val="0"/>
              </a:spcAft>
              <a:buNone/>
              <a:defRPr sz="1600">
                <a:solidFill>
                  <a:srgbClr val="B1B3B3"/>
                </a:solidFill>
                <a:latin typeface="Arial"/>
                <a:ea typeface="Arial"/>
                <a:cs typeface="Arial"/>
                <a:sym typeface="Arial"/>
              </a:defRPr>
            </a:lvl2pPr>
            <a:lvl3pPr marL="0" marR="0" lvl="2" indent="0" algn="r">
              <a:spcBef>
                <a:spcPts val="0"/>
              </a:spcBef>
              <a:spcAft>
                <a:spcPts val="0"/>
              </a:spcAft>
              <a:buNone/>
              <a:defRPr sz="1600">
                <a:solidFill>
                  <a:srgbClr val="B1B3B3"/>
                </a:solidFill>
                <a:latin typeface="Arial"/>
                <a:ea typeface="Arial"/>
                <a:cs typeface="Arial"/>
                <a:sym typeface="Arial"/>
              </a:defRPr>
            </a:lvl3pPr>
            <a:lvl4pPr marL="0" marR="0" lvl="3" indent="0" algn="r">
              <a:spcBef>
                <a:spcPts val="0"/>
              </a:spcBef>
              <a:spcAft>
                <a:spcPts val="0"/>
              </a:spcAft>
              <a:buNone/>
              <a:defRPr sz="1600">
                <a:solidFill>
                  <a:srgbClr val="B1B3B3"/>
                </a:solidFill>
                <a:latin typeface="Arial"/>
                <a:ea typeface="Arial"/>
                <a:cs typeface="Arial"/>
                <a:sym typeface="Arial"/>
              </a:defRPr>
            </a:lvl4pPr>
            <a:lvl5pPr marL="0" marR="0" lvl="4" indent="0" algn="r">
              <a:spcBef>
                <a:spcPts val="0"/>
              </a:spcBef>
              <a:spcAft>
                <a:spcPts val="0"/>
              </a:spcAft>
              <a:buNone/>
              <a:defRPr sz="1600">
                <a:solidFill>
                  <a:srgbClr val="B1B3B3"/>
                </a:solidFill>
                <a:latin typeface="Arial"/>
                <a:ea typeface="Arial"/>
                <a:cs typeface="Arial"/>
                <a:sym typeface="Arial"/>
              </a:defRPr>
            </a:lvl5pPr>
            <a:lvl6pPr marL="0" marR="0" lvl="5" indent="0" algn="r">
              <a:spcBef>
                <a:spcPts val="0"/>
              </a:spcBef>
              <a:spcAft>
                <a:spcPts val="0"/>
              </a:spcAft>
              <a:buNone/>
              <a:defRPr sz="1600">
                <a:solidFill>
                  <a:srgbClr val="B1B3B3"/>
                </a:solidFill>
                <a:latin typeface="Arial"/>
                <a:ea typeface="Arial"/>
                <a:cs typeface="Arial"/>
                <a:sym typeface="Arial"/>
              </a:defRPr>
            </a:lvl6pPr>
            <a:lvl7pPr marL="0" marR="0" lvl="6" indent="0" algn="r">
              <a:spcBef>
                <a:spcPts val="0"/>
              </a:spcBef>
              <a:spcAft>
                <a:spcPts val="0"/>
              </a:spcAft>
              <a:buNone/>
              <a:defRPr sz="1600">
                <a:solidFill>
                  <a:srgbClr val="B1B3B3"/>
                </a:solidFill>
                <a:latin typeface="Arial"/>
                <a:ea typeface="Arial"/>
                <a:cs typeface="Arial"/>
                <a:sym typeface="Arial"/>
              </a:defRPr>
            </a:lvl7pPr>
            <a:lvl8pPr marL="0" marR="0" lvl="7" indent="0" algn="r">
              <a:spcBef>
                <a:spcPts val="0"/>
              </a:spcBef>
              <a:spcAft>
                <a:spcPts val="0"/>
              </a:spcAft>
              <a:buNone/>
              <a:defRPr sz="1600">
                <a:solidFill>
                  <a:srgbClr val="B1B3B3"/>
                </a:solidFill>
                <a:latin typeface="Arial"/>
                <a:ea typeface="Arial"/>
                <a:cs typeface="Arial"/>
                <a:sym typeface="Arial"/>
              </a:defRPr>
            </a:lvl8pPr>
            <a:lvl9pPr marL="0" marR="0" lvl="8" indent="0" algn="r">
              <a:spcBef>
                <a:spcPts val="0"/>
              </a:spcBef>
              <a:spcAft>
                <a:spcPts val="0"/>
              </a:spcAft>
              <a:buNone/>
              <a:defRPr sz="1600">
                <a:solidFill>
                  <a:srgbClr val="B1B3B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t-EE"/>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UT19_Text on Image">
  <p:cSld name="UT19_Text on Image">
    <p:bg>
      <p:bgPr>
        <a:solidFill>
          <a:schemeClr val="dk1"/>
        </a:solidFill>
        <a:effectLst/>
      </p:bgPr>
    </p:bg>
    <p:spTree>
      <p:nvGrpSpPr>
        <p:cNvPr id="1" name="Shape 92"/>
        <p:cNvGrpSpPr/>
        <p:nvPr/>
      </p:nvGrpSpPr>
      <p:grpSpPr>
        <a:xfrm>
          <a:off x="0" y="0"/>
          <a:ext cx="0" cy="0"/>
          <a:chOff x="0" y="0"/>
          <a:chExt cx="0" cy="0"/>
        </a:xfrm>
      </p:grpSpPr>
      <p:sp>
        <p:nvSpPr>
          <p:cNvPr id="93" name="Google Shape;93;p20"/>
          <p:cNvSpPr txBox="1">
            <a:spLocks noGrp="1"/>
          </p:cNvSpPr>
          <p:nvPr>
            <p:ph type="body" idx="1"/>
          </p:nvPr>
        </p:nvSpPr>
        <p:spPr>
          <a:xfrm>
            <a:off x="609600" y="4800600"/>
            <a:ext cx="6858000" cy="160020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lt2"/>
              </a:buClr>
              <a:buSzPts val="2400"/>
              <a:buNone/>
              <a:defRPr sz="2400">
                <a:solidFill>
                  <a:schemeClr val="lt2"/>
                </a:solidFill>
              </a:defRPr>
            </a:lvl1pPr>
            <a:lvl2pPr marL="914400" lvl="1" indent="-228600" algn="l">
              <a:lnSpc>
                <a:spcPct val="90000"/>
              </a:lnSpc>
              <a:spcBef>
                <a:spcPts val="500"/>
              </a:spcBef>
              <a:spcAft>
                <a:spcPts val="0"/>
              </a:spcAft>
              <a:buClr>
                <a:srgbClr val="8C98B7"/>
              </a:buClr>
              <a:buSzPts val="2000"/>
              <a:buNone/>
              <a:defRPr sz="2000">
                <a:solidFill>
                  <a:srgbClr val="8C98B7"/>
                </a:solidFill>
              </a:defRPr>
            </a:lvl2pPr>
            <a:lvl3pPr marL="1371600" lvl="2" indent="-228600" algn="l">
              <a:lnSpc>
                <a:spcPct val="90000"/>
              </a:lnSpc>
              <a:spcBef>
                <a:spcPts val="500"/>
              </a:spcBef>
              <a:spcAft>
                <a:spcPts val="0"/>
              </a:spcAft>
              <a:buClr>
                <a:srgbClr val="8C98B7"/>
              </a:buClr>
              <a:buSzPts val="1800"/>
              <a:buNone/>
              <a:defRPr sz="1800">
                <a:solidFill>
                  <a:srgbClr val="8C98B7"/>
                </a:solidFill>
              </a:defRPr>
            </a:lvl3pPr>
            <a:lvl4pPr marL="1828800" lvl="3" indent="-228600" algn="l">
              <a:lnSpc>
                <a:spcPct val="90000"/>
              </a:lnSpc>
              <a:spcBef>
                <a:spcPts val="500"/>
              </a:spcBef>
              <a:spcAft>
                <a:spcPts val="0"/>
              </a:spcAft>
              <a:buClr>
                <a:srgbClr val="8C98B7"/>
              </a:buClr>
              <a:buSzPts val="1600"/>
              <a:buNone/>
              <a:defRPr sz="1600">
                <a:solidFill>
                  <a:srgbClr val="8C98B7"/>
                </a:solidFill>
              </a:defRPr>
            </a:lvl4pPr>
            <a:lvl5pPr marL="2286000" lvl="4" indent="-228600" algn="l">
              <a:lnSpc>
                <a:spcPct val="90000"/>
              </a:lnSpc>
              <a:spcBef>
                <a:spcPts val="500"/>
              </a:spcBef>
              <a:spcAft>
                <a:spcPts val="0"/>
              </a:spcAft>
              <a:buClr>
                <a:srgbClr val="8C98B7"/>
              </a:buClr>
              <a:buSzPts val="1600"/>
              <a:buNone/>
              <a:defRPr sz="1600">
                <a:solidFill>
                  <a:srgbClr val="8C98B7"/>
                </a:solidFill>
              </a:defRPr>
            </a:lvl5pPr>
            <a:lvl6pPr marL="2743200" lvl="5" indent="-228600" algn="l">
              <a:lnSpc>
                <a:spcPct val="90000"/>
              </a:lnSpc>
              <a:spcBef>
                <a:spcPts val="500"/>
              </a:spcBef>
              <a:spcAft>
                <a:spcPts val="0"/>
              </a:spcAft>
              <a:buClr>
                <a:srgbClr val="8C98B7"/>
              </a:buClr>
              <a:buSzPts val="1600"/>
              <a:buNone/>
              <a:defRPr sz="1600">
                <a:solidFill>
                  <a:srgbClr val="8C98B7"/>
                </a:solidFill>
              </a:defRPr>
            </a:lvl6pPr>
            <a:lvl7pPr marL="3200400" lvl="6" indent="-228600" algn="l">
              <a:lnSpc>
                <a:spcPct val="90000"/>
              </a:lnSpc>
              <a:spcBef>
                <a:spcPts val="500"/>
              </a:spcBef>
              <a:spcAft>
                <a:spcPts val="0"/>
              </a:spcAft>
              <a:buClr>
                <a:srgbClr val="8C98B7"/>
              </a:buClr>
              <a:buSzPts val="1600"/>
              <a:buNone/>
              <a:defRPr sz="1600">
                <a:solidFill>
                  <a:srgbClr val="8C98B7"/>
                </a:solidFill>
              </a:defRPr>
            </a:lvl7pPr>
            <a:lvl8pPr marL="3657600" lvl="7" indent="-228600" algn="l">
              <a:lnSpc>
                <a:spcPct val="90000"/>
              </a:lnSpc>
              <a:spcBef>
                <a:spcPts val="500"/>
              </a:spcBef>
              <a:spcAft>
                <a:spcPts val="0"/>
              </a:spcAft>
              <a:buClr>
                <a:srgbClr val="8C98B7"/>
              </a:buClr>
              <a:buSzPts val="1600"/>
              <a:buNone/>
              <a:defRPr sz="1600">
                <a:solidFill>
                  <a:srgbClr val="8C98B7"/>
                </a:solidFill>
              </a:defRPr>
            </a:lvl8pPr>
            <a:lvl9pPr marL="4114800" lvl="8" indent="-228600" algn="l">
              <a:lnSpc>
                <a:spcPct val="90000"/>
              </a:lnSpc>
              <a:spcBef>
                <a:spcPts val="500"/>
              </a:spcBef>
              <a:spcAft>
                <a:spcPts val="0"/>
              </a:spcAft>
              <a:buClr>
                <a:srgbClr val="8C98B7"/>
              </a:buClr>
              <a:buSzPts val="1600"/>
              <a:buNone/>
              <a:defRPr sz="1600">
                <a:solidFill>
                  <a:srgbClr val="8C98B7"/>
                </a:solidFill>
              </a:defRPr>
            </a:lvl9pPr>
          </a:lstStyle>
          <a:p>
            <a:endParaRPr/>
          </a:p>
        </p:txBody>
      </p:sp>
      <p:sp>
        <p:nvSpPr>
          <p:cNvPr id="94" name="Google Shape;94;p20"/>
          <p:cNvSpPr>
            <a:spLocks noGrp="1"/>
          </p:cNvSpPr>
          <p:nvPr>
            <p:ph type="pic" idx="2"/>
          </p:nvPr>
        </p:nvSpPr>
        <p:spPr>
          <a:xfrm>
            <a:off x="0" y="-6116"/>
            <a:ext cx="12204467" cy="6868301"/>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95" name="Google Shape;95;p20"/>
          <p:cNvSpPr txBox="1">
            <a:spLocks noGrp="1"/>
          </p:cNvSpPr>
          <p:nvPr>
            <p:ph type="sldNum" idx="12"/>
          </p:nvPr>
        </p:nvSpPr>
        <p:spPr>
          <a:xfrm>
            <a:off x="10210800" y="6279423"/>
            <a:ext cx="1371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600">
                <a:solidFill>
                  <a:srgbClr val="B1B3B3"/>
                </a:solidFill>
                <a:latin typeface="Arial"/>
                <a:ea typeface="Arial"/>
                <a:cs typeface="Arial"/>
                <a:sym typeface="Arial"/>
              </a:defRPr>
            </a:lvl1pPr>
            <a:lvl2pPr marL="0" marR="0" lvl="1" indent="0" algn="r">
              <a:spcBef>
                <a:spcPts val="0"/>
              </a:spcBef>
              <a:spcAft>
                <a:spcPts val="0"/>
              </a:spcAft>
              <a:buNone/>
              <a:defRPr sz="1600">
                <a:solidFill>
                  <a:srgbClr val="B1B3B3"/>
                </a:solidFill>
                <a:latin typeface="Arial"/>
                <a:ea typeface="Arial"/>
                <a:cs typeface="Arial"/>
                <a:sym typeface="Arial"/>
              </a:defRPr>
            </a:lvl2pPr>
            <a:lvl3pPr marL="0" marR="0" lvl="2" indent="0" algn="r">
              <a:spcBef>
                <a:spcPts val="0"/>
              </a:spcBef>
              <a:spcAft>
                <a:spcPts val="0"/>
              </a:spcAft>
              <a:buNone/>
              <a:defRPr sz="1600">
                <a:solidFill>
                  <a:srgbClr val="B1B3B3"/>
                </a:solidFill>
                <a:latin typeface="Arial"/>
                <a:ea typeface="Arial"/>
                <a:cs typeface="Arial"/>
                <a:sym typeface="Arial"/>
              </a:defRPr>
            </a:lvl3pPr>
            <a:lvl4pPr marL="0" marR="0" lvl="3" indent="0" algn="r">
              <a:spcBef>
                <a:spcPts val="0"/>
              </a:spcBef>
              <a:spcAft>
                <a:spcPts val="0"/>
              </a:spcAft>
              <a:buNone/>
              <a:defRPr sz="1600">
                <a:solidFill>
                  <a:srgbClr val="B1B3B3"/>
                </a:solidFill>
                <a:latin typeface="Arial"/>
                <a:ea typeface="Arial"/>
                <a:cs typeface="Arial"/>
                <a:sym typeface="Arial"/>
              </a:defRPr>
            </a:lvl4pPr>
            <a:lvl5pPr marL="0" marR="0" lvl="4" indent="0" algn="r">
              <a:spcBef>
                <a:spcPts val="0"/>
              </a:spcBef>
              <a:spcAft>
                <a:spcPts val="0"/>
              </a:spcAft>
              <a:buNone/>
              <a:defRPr sz="1600">
                <a:solidFill>
                  <a:srgbClr val="B1B3B3"/>
                </a:solidFill>
                <a:latin typeface="Arial"/>
                <a:ea typeface="Arial"/>
                <a:cs typeface="Arial"/>
                <a:sym typeface="Arial"/>
              </a:defRPr>
            </a:lvl5pPr>
            <a:lvl6pPr marL="0" marR="0" lvl="5" indent="0" algn="r">
              <a:spcBef>
                <a:spcPts val="0"/>
              </a:spcBef>
              <a:spcAft>
                <a:spcPts val="0"/>
              </a:spcAft>
              <a:buNone/>
              <a:defRPr sz="1600">
                <a:solidFill>
                  <a:srgbClr val="B1B3B3"/>
                </a:solidFill>
                <a:latin typeface="Arial"/>
                <a:ea typeface="Arial"/>
                <a:cs typeface="Arial"/>
                <a:sym typeface="Arial"/>
              </a:defRPr>
            </a:lvl6pPr>
            <a:lvl7pPr marL="0" marR="0" lvl="6" indent="0" algn="r">
              <a:spcBef>
                <a:spcPts val="0"/>
              </a:spcBef>
              <a:spcAft>
                <a:spcPts val="0"/>
              </a:spcAft>
              <a:buNone/>
              <a:defRPr sz="1600">
                <a:solidFill>
                  <a:srgbClr val="B1B3B3"/>
                </a:solidFill>
                <a:latin typeface="Arial"/>
                <a:ea typeface="Arial"/>
                <a:cs typeface="Arial"/>
                <a:sym typeface="Arial"/>
              </a:defRPr>
            </a:lvl7pPr>
            <a:lvl8pPr marL="0" marR="0" lvl="7" indent="0" algn="r">
              <a:spcBef>
                <a:spcPts val="0"/>
              </a:spcBef>
              <a:spcAft>
                <a:spcPts val="0"/>
              </a:spcAft>
              <a:buNone/>
              <a:defRPr sz="1600">
                <a:solidFill>
                  <a:srgbClr val="B1B3B3"/>
                </a:solidFill>
                <a:latin typeface="Arial"/>
                <a:ea typeface="Arial"/>
                <a:cs typeface="Arial"/>
                <a:sym typeface="Arial"/>
              </a:defRPr>
            </a:lvl8pPr>
            <a:lvl9pPr marL="0" marR="0" lvl="8" indent="0" algn="r">
              <a:spcBef>
                <a:spcPts val="0"/>
              </a:spcBef>
              <a:spcAft>
                <a:spcPts val="0"/>
              </a:spcAft>
              <a:buNone/>
              <a:defRPr sz="1600">
                <a:solidFill>
                  <a:srgbClr val="B1B3B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t-EE"/>
              <a:t>‹#›</a:t>
            </a:fld>
            <a:endParaRPr/>
          </a:p>
        </p:txBody>
      </p:sp>
      <p:pic>
        <p:nvPicPr>
          <p:cNvPr id="96" name="Google Shape;96;p20"/>
          <p:cNvPicPr preferRelativeResize="0"/>
          <p:nvPr/>
        </p:nvPicPr>
        <p:blipFill rotWithShape="1">
          <a:blip r:embed="rId2">
            <a:alphaModFix/>
          </a:blip>
          <a:srcRect/>
          <a:stretch/>
        </p:blipFill>
        <p:spPr>
          <a:xfrm>
            <a:off x="0" y="151200"/>
            <a:ext cx="4221240" cy="1129505"/>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UT19_Two Content" type="twoObj">
  <p:cSld name="TWO_OBJECTS">
    <p:spTree>
      <p:nvGrpSpPr>
        <p:cNvPr id="1" name="Shape 97"/>
        <p:cNvGrpSpPr/>
        <p:nvPr/>
      </p:nvGrpSpPr>
      <p:grpSpPr>
        <a:xfrm>
          <a:off x="0" y="0"/>
          <a:ext cx="0" cy="0"/>
          <a:chOff x="0" y="0"/>
          <a:chExt cx="0" cy="0"/>
        </a:xfrm>
      </p:grpSpPr>
      <p:sp>
        <p:nvSpPr>
          <p:cNvPr id="98" name="Google Shape;98;p21"/>
          <p:cNvSpPr txBox="1">
            <a:spLocks noGrp="1"/>
          </p:cNvSpPr>
          <p:nvPr>
            <p:ph type="title"/>
          </p:nvPr>
        </p:nvSpPr>
        <p:spPr>
          <a:xfrm>
            <a:off x="609600" y="365125"/>
            <a:ext cx="109728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99" name="Google Shape;99;p21"/>
          <p:cNvSpPr txBox="1">
            <a:spLocks noGrp="1"/>
          </p:cNvSpPr>
          <p:nvPr>
            <p:ph type="body" idx="1"/>
          </p:nvPr>
        </p:nvSpPr>
        <p:spPr>
          <a:xfrm>
            <a:off x="609600" y="1825625"/>
            <a:ext cx="54102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0" name="Google Shape;100;p21"/>
          <p:cNvSpPr txBox="1">
            <a:spLocks noGrp="1"/>
          </p:cNvSpPr>
          <p:nvPr>
            <p:ph type="body" idx="2"/>
          </p:nvPr>
        </p:nvSpPr>
        <p:spPr>
          <a:xfrm>
            <a:off x="6172200" y="1825625"/>
            <a:ext cx="54102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1" name="Google Shape;101;p21"/>
          <p:cNvSpPr txBox="1">
            <a:spLocks noGrp="1"/>
          </p:cNvSpPr>
          <p:nvPr>
            <p:ph type="sldNum" idx="12"/>
          </p:nvPr>
        </p:nvSpPr>
        <p:spPr>
          <a:xfrm>
            <a:off x="10210800" y="6279423"/>
            <a:ext cx="1371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600">
                <a:solidFill>
                  <a:srgbClr val="B1B3B3"/>
                </a:solidFill>
                <a:latin typeface="Arial"/>
                <a:ea typeface="Arial"/>
                <a:cs typeface="Arial"/>
                <a:sym typeface="Arial"/>
              </a:defRPr>
            </a:lvl1pPr>
            <a:lvl2pPr marL="0" marR="0" lvl="1" indent="0" algn="r">
              <a:spcBef>
                <a:spcPts val="0"/>
              </a:spcBef>
              <a:spcAft>
                <a:spcPts val="0"/>
              </a:spcAft>
              <a:buNone/>
              <a:defRPr sz="1600">
                <a:solidFill>
                  <a:srgbClr val="B1B3B3"/>
                </a:solidFill>
                <a:latin typeface="Arial"/>
                <a:ea typeface="Arial"/>
                <a:cs typeface="Arial"/>
                <a:sym typeface="Arial"/>
              </a:defRPr>
            </a:lvl2pPr>
            <a:lvl3pPr marL="0" marR="0" lvl="2" indent="0" algn="r">
              <a:spcBef>
                <a:spcPts val="0"/>
              </a:spcBef>
              <a:spcAft>
                <a:spcPts val="0"/>
              </a:spcAft>
              <a:buNone/>
              <a:defRPr sz="1600">
                <a:solidFill>
                  <a:srgbClr val="B1B3B3"/>
                </a:solidFill>
                <a:latin typeface="Arial"/>
                <a:ea typeface="Arial"/>
                <a:cs typeface="Arial"/>
                <a:sym typeface="Arial"/>
              </a:defRPr>
            </a:lvl3pPr>
            <a:lvl4pPr marL="0" marR="0" lvl="3" indent="0" algn="r">
              <a:spcBef>
                <a:spcPts val="0"/>
              </a:spcBef>
              <a:spcAft>
                <a:spcPts val="0"/>
              </a:spcAft>
              <a:buNone/>
              <a:defRPr sz="1600">
                <a:solidFill>
                  <a:srgbClr val="B1B3B3"/>
                </a:solidFill>
                <a:latin typeface="Arial"/>
                <a:ea typeface="Arial"/>
                <a:cs typeface="Arial"/>
                <a:sym typeface="Arial"/>
              </a:defRPr>
            </a:lvl4pPr>
            <a:lvl5pPr marL="0" marR="0" lvl="4" indent="0" algn="r">
              <a:spcBef>
                <a:spcPts val="0"/>
              </a:spcBef>
              <a:spcAft>
                <a:spcPts val="0"/>
              </a:spcAft>
              <a:buNone/>
              <a:defRPr sz="1600">
                <a:solidFill>
                  <a:srgbClr val="B1B3B3"/>
                </a:solidFill>
                <a:latin typeface="Arial"/>
                <a:ea typeface="Arial"/>
                <a:cs typeface="Arial"/>
                <a:sym typeface="Arial"/>
              </a:defRPr>
            </a:lvl5pPr>
            <a:lvl6pPr marL="0" marR="0" lvl="5" indent="0" algn="r">
              <a:spcBef>
                <a:spcPts val="0"/>
              </a:spcBef>
              <a:spcAft>
                <a:spcPts val="0"/>
              </a:spcAft>
              <a:buNone/>
              <a:defRPr sz="1600">
                <a:solidFill>
                  <a:srgbClr val="B1B3B3"/>
                </a:solidFill>
                <a:latin typeface="Arial"/>
                <a:ea typeface="Arial"/>
                <a:cs typeface="Arial"/>
                <a:sym typeface="Arial"/>
              </a:defRPr>
            </a:lvl6pPr>
            <a:lvl7pPr marL="0" marR="0" lvl="6" indent="0" algn="r">
              <a:spcBef>
                <a:spcPts val="0"/>
              </a:spcBef>
              <a:spcAft>
                <a:spcPts val="0"/>
              </a:spcAft>
              <a:buNone/>
              <a:defRPr sz="1600">
                <a:solidFill>
                  <a:srgbClr val="B1B3B3"/>
                </a:solidFill>
                <a:latin typeface="Arial"/>
                <a:ea typeface="Arial"/>
                <a:cs typeface="Arial"/>
                <a:sym typeface="Arial"/>
              </a:defRPr>
            </a:lvl7pPr>
            <a:lvl8pPr marL="0" marR="0" lvl="7" indent="0" algn="r">
              <a:spcBef>
                <a:spcPts val="0"/>
              </a:spcBef>
              <a:spcAft>
                <a:spcPts val="0"/>
              </a:spcAft>
              <a:buNone/>
              <a:defRPr sz="1600">
                <a:solidFill>
                  <a:srgbClr val="B1B3B3"/>
                </a:solidFill>
                <a:latin typeface="Arial"/>
                <a:ea typeface="Arial"/>
                <a:cs typeface="Arial"/>
                <a:sym typeface="Arial"/>
              </a:defRPr>
            </a:lvl8pPr>
            <a:lvl9pPr marL="0" marR="0" lvl="8" indent="0" algn="r">
              <a:spcBef>
                <a:spcPts val="0"/>
              </a:spcBef>
              <a:spcAft>
                <a:spcPts val="0"/>
              </a:spcAft>
              <a:buNone/>
              <a:defRPr sz="1600">
                <a:solidFill>
                  <a:srgbClr val="B1B3B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t-EE"/>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02"/>
        <p:cNvGrpSpPr/>
        <p:nvPr/>
      </p:nvGrpSpPr>
      <p:grpSpPr>
        <a:xfrm>
          <a:off x="0" y="0"/>
          <a:ext cx="0" cy="0"/>
          <a:chOff x="0" y="0"/>
          <a:chExt cx="0" cy="0"/>
        </a:xfrm>
      </p:grpSpPr>
      <p:sp>
        <p:nvSpPr>
          <p:cNvPr id="103" name="Google Shape;103;p22"/>
          <p:cNvSpPr txBox="1">
            <a:spLocks noGrp="1"/>
          </p:cNvSpPr>
          <p:nvPr>
            <p:ph type="title"/>
          </p:nvPr>
        </p:nvSpPr>
        <p:spPr>
          <a:xfrm>
            <a:off x="609600" y="2103437"/>
            <a:ext cx="109728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104" name="Google Shape;104;p22"/>
          <p:cNvSpPr txBox="1">
            <a:spLocks noGrp="1"/>
          </p:cNvSpPr>
          <p:nvPr>
            <p:ph type="sldNum" idx="12"/>
          </p:nvPr>
        </p:nvSpPr>
        <p:spPr>
          <a:xfrm>
            <a:off x="10210800" y="6279423"/>
            <a:ext cx="1371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600">
                <a:solidFill>
                  <a:srgbClr val="B1B3B3"/>
                </a:solidFill>
                <a:latin typeface="Arial"/>
                <a:ea typeface="Arial"/>
                <a:cs typeface="Arial"/>
                <a:sym typeface="Arial"/>
              </a:defRPr>
            </a:lvl1pPr>
            <a:lvl2pPr marL="0" marR="0" lvl="1" indent="0" algn="r">
              <a:spcBef>
                <a:spcPts val="0"/>
              </a:spcBef>
              <a:spcAft>
                <a:spcPts val="0"/>
              </a:spcAft>
              <a:buNone/>
              <a:defRPr sz="1600">
                <a:solidFill>
                  <a:srgbClr val="B1B3B3"/>
                </a:solidFill>
                <a:latin typeface="Arial"/>
                <a:ea typeface="Arial"/>
                <a:cs typeface="Arial"/>
                <a:sym typeface="Arial"/>
              </a:defRPr>
            </a:lvl2pPr>
            <a:lvl3pPr marL="0" marR="0" lvl="2" indent="0" algn="r">
              <a:spcBef>
                <a:spcPts val="0"/>
              </a:spcBef>
              <a:spcAft>
                <a:spcPts val="0"/>
              </a:spcAft>
              <a:buNone/>
              <a:defRPr sz="1600">
                <a:solidFill>
                  <a:srgbClr val="B1B3B3"/>
                </a:solidFill>
                <a:latin typeface="Arial"/>
                <a:ea typeface="Arial"/>
                <a:cs typeface="Arial"/>
                <a:sym typeface="Arial"/>
              </a:defRPr>
            </a:lvl3pPr>
            <a:lvl4pPr marL="0" marR="0" lvl="3" indent="0" algn="r">
              <a:spcBef>
                <a:spcPts val="0"/>
              </a:spcBef>
              <a:spcAft>
                <a:spcPts val="0"/>
              </a:spcAft>
              <a:buNone/>
              <a:defRPr sz="1600">
                <a:solidFill>
                  <a:srgbClr val="B1B3B3"/>
                </a:solidFill>
                <a:latin typeface="Arial"/>
                <a:ea typeface="Arial"/>
                <a:cs typeface="Arial"/>
                <a:sym typeface="Arial"/>
              </a:defRPr>
            </a:lvl4pPr>
            <a:lvl5pPr marL="0" marR="0" lvl="4" indent="0" algn="r">
              <a:spcBef>
                <a:spcPts val="0"/>
              </a:spcBef>
              <a:spcAft>
                <a:spcPts val="0"/>
              </a:spcAft>
              <a:buNone/>
              <a:defRPr sz="1600">
                <a:solidFill>
                  <a:srgbClr val="B1B3B3"/>
                </a:solidFill>
                <a:latin typeface="Arial"/>
                <a:ea typeface="Arial"/>
                <a:cs typeface="Arial"/>
                <a:sym typeface="Arial"/>
              </a:defRPr>
            </a:lvl5pPr>
            <a:lvl6pPr marL="0" marR="0" lvl="5" indent="0" algn="r">
              <a:spcBef>
                <a:spcPts val="0"/>
              </a:spcBef>
              <a:spcAft>
                <a:spcPts val="0"/>
              </a:spcAft>
              <a:buNone/>
              <a:defRPr sz="1600">
                <a:solidFill>
                  <a:srgbClr val="B1B3B3"/>
                </a:solidFill>
                <a:latin typeface="Arial"/>
                <a:ea typeface="Arial"/>
                <a:cs typeface="Arial"/>
                <a:sym typeface="Arial"/>
              </a:defRPr>
            </a:lvl6pPr>
            <a:lvl7pPr marL="0" marR="0" lvl="6" indent="0" algn="r">
              <a:spcBef>
                <a:spcPts val="0"/>
              </a:spcBef>
              <a:spcAft>
                <a:spcPts val="0"/>
              </a:spcAft>
              <a:buNone/>
              <a:defRPr sz="1600">
                <a:solidFill>
                  <a:srgbClr val="B1B3B3"/>
                </a:solidFill>
                <a:latin typeface="Arial"/>
                <a:ea typeface="Arial"/>
                <a:cs typeface="Arial"/>
                <a:sym typeface="Arial"/>
              </a:defRPr>
            </a:lvl7pPr>
            <a:lvl8pPr marL="0" marR="0" lvl="7" indent="0" algn="r">
              <a:spcBef>
                <a:spcPts val="0"/>
              </a:spcBef>
              <a:spcAft>
                <a:spcPts val="0"/>
              </a:spcAft>
              <a:buNone/>
              <a:defRPr sz="1600">
                <a:solidFill>
                  <a:srgbClr val="B1B3B3"/>
                </a:solidFill>
                <a:latin typeface="Arial"/>
                <a:ea typeface="Arial"/>
                <a:cs typeface="Arial"/>
                <a:sym typeface="Arial"/>
              </a:defRPr>
            </a:lvl8pPr>
            <a:lvl9pPr marL="0" marR="0" lvl="8" indent="0" algn="r">
              <a:spcBef>
                <a:spcPts val="0"/>
              </a:spcBef>
              <a:spcAft>
                <a:spcPts val="0"/>
              </a:spcAft>
              <a:buNone/>
              <a:defRPr sz="1600">
                <a:solidFill>
                  <a:srgbClr val="B1B3B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t-EE"/>
              <a:t>‹#›</a:t>
            </a:fld>
            <a:endParaRPr/>
          </a:p>
        </p:txBody>
      </p:sp>
      <p:pic>
        <p:nvPicPr>
          <p:cNvPr id="105" name="Google Shape;105;p22"/>
          <p:cNvPicPr preferRelativeResize="0"/>
          <p:nvPr/>
        </p:nvPicPr>
        <p:blipFill rotWithShape="1">
          <a:blip r:embed="rId2">
            <a:alphaModFix/>
          </a:blip>
          <a:srcRect/>
          <a:stretch/>
        </p:blipFill>
        <p:spPr>
          <a:xfrm>
            <a:off x="0" y="151200"/>
            <a:ext cx="4221240" cy="1129505"/>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UT19_Cooperation">
  <p:cSld name="UT19_Cooperation">
    <p:bg>
      <p:bgPr>
        <a:blipFill>
          <a:blip r:embed="rId2">
            <a:alphaModFix/>
          </a:blip>
          <a:stretch>
            <a:fillRect/>
          </a:stretch>
        </a:blipFill>
        <a:effectLst/>
      </p:bgPr>
    </p:bg>
    <p:spTree>
      <p:nvGrpSpPr>
        <p:cNvPr id="1" name="Shape 106"/>
        <p:cNvGrpSpPr/>
        <p:nvPr/>
      </p:nvGrpSpPr>
      <p:grpSpPr>
        <a:xfrm>
          <a:off x="0" y="0"/>
          <a:ext cx="0" cy="0"/>
          <a:chOff x="0" y="0"/>
          <a:chExt cx="0" cy="0"/>
        </a:xfrm>
      </p:grpSpPr>
      <p:sp>
        <p:nvSpPr>
          <p:cNvPr id="107" name="Google Shape;107;p23"/>
          <p:cNvSpPr txBox="1">
            <a:spLocks noGrp="1"/>
          </p:cNvSpPr>
          <p:nvPr>
            <p:ph type="body" idx="1"/>
          </p:nvPr>
        </p:nvSpPr>
        <p:spPr>
          <a:xfrm>
            <a:off x="304154" y="685800"/>
            <a:ext cx="3734446" cy="5486400"/>
          </a:xfrm>
          <a:prstGeom prst="rect">
            <a:avLst/>
          </a:prstGeom>
          <a:noFill/>
          <a:ln>
            <a:noFill/>
          </a:ln>
        </p:spPr>
        <p:txBody>
          <a:bodyPr spcFirstLastPara="1" wrap="square" lIns="91425" tIns="45700" rIns="91425" bIns="45700" anchor="t" anchorCtr="0">
            <a:noAutofit/>
          </a:bodyPr>
          <a:lstStyle>
            <a:lvl1pPr marL="457200" lvl="0" indent="-406400" algn="l">
              <a:lnSpc>
                <a:spcPct val="90000"/>
              </a:lnSpc>
              <a:spcBef>
                <a:spcPts val="1000"/>
              </a:spcBef>
              <a:spcAft>
                <a:spcPts val="0"/>
              </a:spcAft>
              <a:buClr>
                <a:schemeClr val="dk1"/>
              </a:buClr>
              <a:buSzPts val="2800"/>
              <a:buFont typeface="Arial"/>
              <a:buChar char="•"/>
              <a:defRPr>
                <a:solidFill>
                  <a:schemeClr val="dk1"/>
                </a:solidFill>
              </a:defRPr>
            </a:lvl1pPr>
            <a:lvl2pPr marL="914400" lvl="1" indent="-381000" algn="l">
              <a:lnSpc>
                <a:spcPct val="90000"/>
              </a:lnSpc>
              <a:spcBef>
                <a:spcPts val="500"/>
              </a:spcBef>
              <a:spcAft>
                <a:spcPts val="0"/>
              </a:spcAft>
              <a:buClr>
                <a:schemeClr val="dk1"/>
              </a:buClr>
              <a:buSzPts val="2400"/>
              <a:buFont typeface="Arial"/>
              <a:buChar char="•"/>
              <a:defRPr>
                <a:solidFill>
                  <a:schemeClr val="dk1"/>
                </a:solidFill>
              </a:defRPr>
            </a:lvl2pPr>
            <a:lvl3pPr marL="1371600" lvl="2" indent="-355600" algn="l">
              <a:lnSpc>
                <a:spcPct val="90000"/>
              </a:lnSpc>
              <a:spcBef>
                <a:spcPts val="500"/>
              </a:spcBef>
              <a:spcAft>
                <a:spcPts val="0"/>
              </a:spcAft>
              <a:buClr>
                <a:schemeClr val="dk1"/>
              </a:buClr>
              <a:buSzPts val="2000"/>
              <a:buFont typeface="Arial"/>
              <a:buChar char="•"/>
              <a:defRPr>
                <a:solidFill>
                  <a:schemeClr val="dk1"/>
                </a:solidFill>
              </a:defRPr>
            </a:lvl3pPr>
            <a:lvl4pPr marL="1828800" lvl="3" indent="-342900" algn="l">
              <a:lnSpc>
                <a:spcPct val="90000"/>
              </a:lnSpc>
              <a:spcBef>
                <a:spcPts val="500"/>
              </a:spcBef>
              <a:spcAft>
                <a:spcPts val="0"/>
              </a:spcAft>
              <a:buClr>
                <a:schemeClr val="dk1"/>
              </a:buClr>
              <a:buSzPts val="1800"/>
              <a:buFont typeface="Arial"/>
              <a:buChar char="•"/>
              <a:defRPr>
                <a:solidFill>
                  <a:schemeClr val="dk1"/>
                </a:solidFill>
              </a:defRPr>
            </a:lvl4pPr>
            <a:lvl5pPr marL="2286000" lvl="4" indent="-342900" algn="l">
              <a:lnSpc>
                <a:spcPct val="90000"/>
              </a:lnSpc>
              <a:spcBef>
                <a:spcPts val="500"/>
              </a:spcBef>
              <a:spcAft>
                <a:spcPts val="0"/>
              </a:spcAft>
              <a:buClr>
                <a:schemeClr val="dk1"/>
              </a:buClr>
              <a:buSzPts val="1800"/>
              <a:buFont typeface="Arial"/>
              <a:buChar char="•"/>
              <a:defRPr>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UT19_White_Logo on BigImage">
  <p:cSld name="UT19_White_Logo on BigImage">
    <p:spTree>
      <p:nvGrpSpPr>
        <p:cNvPr id="1" name="Shape 108"/>
        <p:cNvGrpSpPr/>
        <p:nvPr/>
      </p:nvGrpSpPr>
      <p:grpSpPr>
        <a:xfrm>
          <a:off x="0" y="0"/>
          <a:ext cx="0" cy="0"/>
          <a:chOff x="0" y="0"/>
          <a:chExt cx="0" cy="0"/>
        </a:xfrm>
      </p:grpSpPr>
      <p:sp>
        <p:nvSpPr>
          <p:cNvPr id="109" name="Google Shape;109;p24"/>
          <p:cNvSpPr>
            <a:spLocks noGrp="1"/>
          </p:cNvSpPr>
          <p:nvPr>
            <p:ph type="pic" idx="2"/>
          </p:nvPr>
        </p:nvSpPr>
        <p:spPr>
          <a:xfrm>
            <a:off x="0" y="0"/>
            <a:ext cx="12192000" cy="6858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pic>
        <p:nvPicPr>
          <p:cNvPr id="110" name="Google Shape;110;p24">
            <a:hlinkClick r:id="rId2"/>
          </p:cNvPr>
          <p:cNvPicPr preferRelativeResize="0"/>
          <p:nvPr/>
        </p:nvPicPr>
        <p:blipFill rotWithShape="1">
          <a:blip r:embed="rId3">
            <a:alphaModFix/>
          </a:blip>
          <a:srcRect/>
          <a:stretch/>
        </p:blipFill>
        <p:spPr>
          <a:xfrm>
            <a:off x="432000" y="360000"/>
            <a:ext cx="3238500" cy="571500"/>
          </a:xfrm>
          <a:prstGeom prst="rect">
            <a:avLst/>
          </a:prstGeom>
          <a:noFill/>
          <a:ln>
            <a:noFill/>
          </a:ln>
        </p:spPr>
      </p:pic>
      <p:sp>
        <p:nvSpPr>
          <p:cNvPr id="111" name="Google Shape;111;p24"/>
          <p:cNvSpPr txBox="1">
            <a:spLocks noGrp="1"/>
          </p:cNvSpPr>
          <p:nvPr>
            <p:ph type="sldNum" idx="12"/>
          </p:nvPr>
        </p:nvSpPr>
        <p:spPr>
          <a:xfrm>
            <a:off x="10210800" y="6279423"/>
            <a:ext cx="1371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600">
                <a:solidFill>
                  <a:srgbClr val="B1B3B3"/>
                </a:solidFill>
                <a:latin typeface="Arial"/>
                <a:ea typeface="Arial"/>
                <a:cs typeface="Arial"/>
                <a:sym typeface="Arial"/>
              </a:defRPr>
            </a:lvl1pPr>
            <a:lvl2pPr marL="0" marR="0" lvl="1" indent="0" algn="r">
              <a:spcBef>
                <a:spcPts val="0"/>
              </a:spcBef>
              <a:spcAft>
                <a:spcPts val="0"/>
              </a:spcAft>
              <a:buNone/>
              <a:defRPr sz="1600">
                <a:solidFill>
                  <a:srgbClr val="B1B3B3"/>
                </a:solidFill>
                <a:latin typeface="Arial"/>
                <a:ea typeface="Arial"/>
                <a:cs typeface="Arial"/>
                <a:sym typeface="Arial"/>
              </a:defRPr>
            </a:lvl2pPr>
            <a:lvl3pPr marL="0" marR="0" lvl="2" indent="0" algn="r">
              <a:spcBef>
                <a:spcPts val="0"/>
              </a:spcBef>
              <a:spcAft>
                <a:spcPts val="0"/>
              </a:spcAft>
              <a:buNone/>
              <a:defRPr sz="1600">
                <a:solidFill>
                  <a:srgbClr val="B1B3B3"/>
                </a:solidFill>
                <a:latin typeface="Arial"/>
                <a:ea typeface="Arial"/>
                <a:cs typeface="Arial"/>
                <a:sym typeface="Arial"/>
              </a:defRPr>
            </a:lvl3pPr>
            <a:lvl4pPr marL="0" marR="0" lvl="3" indent="0" algn="r">
              <a:spcBef>
                <a:spcPts val="0"/>
              </a:spcBef>
              <a:spcAft>
                <a:spcPts val="0"/>
              </a:spcAft>
              <a:buNone/>
              <a:defRPr sz="1600">
                <a:solidFill>
                  <a:srgbClr val="B1B3B3"/>
                </a:solidFill>
                <a:latin typeface="Arial"/>
                <a:ea typeface="Arial"/>
                <a:cs typeface="Arial"/>
                <a:sym typeface="Arial"/>
              </a:defRPr>
            </a:lvl4pPr>
            <a:lvl5pPr marL="0" marR="0" lvl="4" indent="0" algn="r">
              <a:spcBef>
                <a:spcPts val="0"/>
              </a:spcBef>
              <a:spcAft>
                <a:spcPts val="0"/>
              </a:spcAft>
              <a:buNone/>
              <a:defRPr sz="1600">
                <a:solidFill>
                  <a:srgbClr val="B1B3B3"/>
                </a:solidFill>
                <a:latin typeface="Arial"/>
                <a:ea typeface="Arial"/>
                <a:cs typeface="Arial"/>
                <a:sym typeface="Arial"/>
              </a:defRPr>
            </a:lvl5pPr>
            <a:lvl6pPr marL="0" marR="0" lvl="5" indent="0" algn="r">
              <a:spcBef>
                <a:spcPts val="0"/>
              </a:spcBef>
              <a:spcAft>
                <a:spcPts val="0"/>
              </a:spcAft>
              <a:buNone/>
              <a:defRPr sz="1600">
                <a:solidFill>
                  <a:srgbClr val="B1B3B3"/>
                </a:solidFill>
                <a:latin typeface="Arial"/>
                <a:ea typeface="Arial"/>
                <a:cs typeface="Arial"/>
                <a:sym typeface="Arial"/>
              </a:defRPr>
            </a:lvl6pPr>
            <a:lvl7pPr marL="0" marR="0" lvl="6" indent="0" algn="r">
              <a:spcBef>
                <a:spcPts val="0"/>
              </a:spcBef>
              <a:spcAft>
                <a:spcPts val="0"/>
              </a:spcAft>
              <a:buNone/>
              <a:defRPr sz="1600">
                <a:solidFill>
                  <a:srgbClr val="B1B3B3"/>
                </a:solidFill>
                <a:latin typeface="Arial"/>
                <a:ea typeface="Arial"/>
                <a:cs typeface="Arial"/>
                <a:sym typeface="Arial"/>
              </a:defRPr>
            </a:lvl7pPr>
            <a:lvl8pPr marL="0" marR="0" lvl="7" indent="0" algn="r">
              <a:spcBef>
                <a:spcPts val="0"/>
              </a:spcBef>
              <a:spcAft>
                <a:spcPts val="0"/>
              </a:spcAft>
              <a:buNone/>
              <a:defRPr sz="1600">
                <a:solidFill>
                  <a:srgbClr val="B1B3B3"/>
                </a:solidFill>
                <a:latin typeface="Arial"/>
                <a:ea typeface="Arial"/>
                <a:cs typeface="Arial"/>
                <a:sym typeface="Arial"/>
              </a:defRPr>
            </a:lvl8pPr>
            <a:lvl9pPr marL="0" marR="0" lvl="8" indent="0" algn="r">
              <a:spcBef>
                <a:spcPts val="0"/>
              </a:spcBef>
              <a:spcAft>
                <a:spcPts val="0"/>
              </a:spcAft>
              <a:buNone/>
              <a:defRPr sz="1600">
                <a:solidFill>
                  <a:srgbClr val="B1B3B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t-EE"/>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1_UT19_White_Logo on Media">
  <p:cSld name="1_UT19_White_Logo on Media">
    <p:spTree>
      <p:nvGrpSpPr>
        <p:cNvPr id="1" name="Shape 112"/>
        <p:cNvGrpSpPr/>
        <p:nvPr/>
      </p:nvGrpSpPr>
      <p:grpSpPr>
        <a:xfrm>
          <a:off x="0" y="0"/>
          <a:ext cx="0" cy="0"/>
          <a:chOff x="0" y="0"/>
          <a:chExt cx="0" cy="0"/>
        </a:xfrm>
      </p:grpSpPr>
      <p:sp>
        <p:nvSpPr>
          <p:cNvPr id="113" name="Google Shape;113;p25"/>
          <p:cNvSpPr>
            <a:spLocks noGrp="1"/>
          </p:cNvSpPr>
          <p:nvPr>
            <p:ph type="media" idx="2"/>
          </p:nvPr>
        </p:nvSpPr>
        <p:spPr>
          <a:xfrm>
            <a:off x="0" y="0"/>
            <a:ext cx="12192000" cy="6858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pic>
        <p:nvPicPr>
          <p:cNvPr id="114" name="Google Shape;114;p25">
            <a:hlinkClick r:id="rId2"/>
          </p:cNvPr>
          <p:cNvPicPr preferRelativeResize="0"/>
          <p:nvPr/>
        </p:nvPicPr>
        <p:blipFill rotWithShape="1">
          <a:blip r:embed="rId3">
            <a:alphaModFix/>
          </a:blip>
          <a:srcRect/>
          <a:stretch/>
        </p:blipFill>
        <p:spPr>
          <a:xfrm>
            <a:off x="432000" y="360000"/>
            <a:ext cx="3238500" cy="571500"/>
          </a:xfrm>
          <a:prstGeom prst="rect">
            <a:avLst/>
          </a:prstGeom>
          <a:noFill/>
          <a:ln>
            <a:noFill/>
          </a:ln>
        </p:spPr>
      </p:pic>
      <p:sp>
        <p:nvSpPr>
          <p:cNvPr id="115" name="Google Shape;115;p25"/>
          <p:cNvSpPr txBox="1">
            <a:spLocks noGrp="1"/>
          </p:cNvSpPr>
          <p:nvPr>
            <p:ph type="sldNum" idx="12"/>
          </p:nvPr>
        </p:nvSpPr>
        <p:spPr>
          <a:xfrm>
            <a:off x="10210800" y="6279423"/>
            <a:ext cx="1371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600">
                <a:solidFill>
                  <a:srgbClr val="B1B3B3"/>
                </a:solidFill>
                <a:latin typeface="Arial"/>
                <a:ea typeface="Arial"/>
                <a:cs typeface="Arial"/>
                <a:sym typeface="Arial"/>
              </a:defRPr>
            </a:lvl1pPr>
            <a:lvl2pPr marL="0" marR="0" lvl="1" indent="0" algn="r">
              <a:spcBef>
                <a:spcPts val="0"/>
              </a:spcBef>
              <a:spcAft>
                <a:spcPts val="0"/>
              </a:spcAft>
              <a:buNone/>
              <a:defRPr sz="1600">
                <a:solidFill>
                  <a:srgbClr val="B1B3B3"/>
                </a:solidFill>
                <a:latin typeface="Arial"/>
                <a:ea typeface="Arial"/>
                <a:cs typeface="Arial"/>
                <a:sym typeface="Arial"/>
              </a:defRPr>
            </a:lvl2pPr>
            <a:lvl3pPr marL="0" marR="0" lvl="2" indent="0" algn="r">
              <a:spcBef>
                <a:spcPts val="0"/>
              </a:spcBef>
              <a:spcAft>
                <a:spcPts val="0"/>
              </a:spcAft>
              <a:buNone/>
              <a:defRPr sz="1600">
                <a:solidFill>
                  <a:srgbClr val="B1B3B3"/>
                </a:solidFill>
                <a:latin typeface="Arial"/>
                <a:ea typeface="Arial"/>
                <a:cs typeface="Arial"/>
                <a:sym typeface="Arial"/>
              </a:defRPr>
            </a:lvl3pPr>
            <a:lvl4pPr marL="0" marR="0" lvl="3" indent="0" algn="r">
              <a:spcBef>
                <a:spcPts val="0"/>
              </a:spcBef>
              <a:spcAft>
                <a:spcPts val="0"/>
              </a:spcAft>
              <a:buNone/>
              <a:defRPr sz="1600">
                <a:solidFill>
                  <a:srgbClr val="B1B3B3"/>
                </a:solidFill>
                <a:latin typeface="Arial"/>
                <a:ea typeface="Arial"/>
                <a:cs typeface="Arial"/>
                <a:sym typeface="Arial"/>
              </a:defRPr>
            </a:lvl4pPr>
            <a:lvl5pPr marL="0" marR="0" lvl="4" indent="0" algn="r">
              <a:spcBef>
                <a:spcPts val="0"/>
              </a:spcBef>
              <a:spcAft>
                <a:spcPts val="0"/>
              </a:spcAft>
              <a:buNone/>
              <a:defRPr sz="1600">
                <a:solidFill>
                  <a:srgbClr val="B1B3B3"/>
                </a:solidFill>
                <a:latin typeface="Arial"/>
                <a:ea typeface="Arial"/>
                <a:cs typeface="Arial"/>
                <a:sym typeface="Arial"/>
              </a:defRPr>
            </a:lvl5pPr>
            <a:lvl6pPr marL="0" marR="0" lvl="5" indent="0" algn="r">
              <a:spcBef>
                <a:spcPts val="0"/>
              </a:spcBef>
              <a:spcAft>
                <a:spcPts val="0"/>
              </a:spcAft>
              <a:buNone/>
              <a:defRPr sz="1600">
                <a:solidFill>
                  <a:srgbClr val="B1B3B3"/>
                </a:solidFill>
                <a:latin typeface="Arial"/>
                <a:ea typeface="Arial"/>
                <a:cs typeface="Arial"/>
                <a:sym typeface="Arial"/>
              </a:defRPr>
            </a:lvl6pPr>
            <a:lvl7pPr marL="0" marR="0" lvl="6" indent="0" algn="r">
              <a:spcBef>
                <a:spcPts val="0"/>
              </a:spcBef>
              <a:spcAft>
                <a:spcPts val="0"/>
              </a:spcAft>
              <a:buNone/>
              <a:defRPr sz="1600">
                <a:solidFill>
                  <a:srgbClr val="B1B3B3"/>
                </a:solidFill>
                <a:latin typeface="Arial"/>
                <a:ea typeface="Arial"/>
                <a:cs typeface="Arial"/>
                <a:sym typeface="Arial"/>
              </a:defRPr>
            </a:lvl7pPr>
            <a:lvl8pPr marL="0" marR="0" lvl="7" indent="0" algn="r">
              <a:spcBef>
                <a:spcPts val="0"/>
              </a:spcBef>
              <a:spcAft>
                <a:spcPts val="0"/>
              </a:spcAft>
              <a:buNone/>
              <a:defRPr sz="1600">
                <a:solidFill>
                  <a:srgbClr val="B1B3B3"/>
                </a:solidFill>
                <a:latin typeface="Arial"/>
                <a:ea typeface="Arial"/>
                <a:cs typeface="Arial"/>
                <a:sym typeface="Arial"/>
              </a:defRPr>
            </a:lvl8pPr>
            <a:lvl9pPr marL="0" marR="0" lvl="8" indent="0" algn="r">
              <a:spcBef>
                <a:spcPts val="0"/>
              </a:spcBef>
              <a:spcAft>
                <a:spcPts val="0"/>
              </a:spcAft>
              <a:buNone/>
              <a:defRPr sz="1600">
                <a:solidFill>
                  <a:srgbClr val="B1B3B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t-EE"/>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UT19_Thanks">
  <p:cSld name="UT19_Thanks">
    <p:bg>
      <p:bgPr>
        <a:blipFill>
          <a:blip r:embed="rId2">
            <a:alphaModFix/>
          </a:blip>
          <a:stretch>
            <a:fillRect/>
          </a:stretch>
        </a:blipFill>
        <a:effectLst/>
      </p:bgPr>
    </p:bg>
    <p:spTree>
      <p:nvGrpSpPr>
        <p:cNvPr id="1" name="Shape 116"/>
        <p:cNvGrpSpPr/>
        <p:nvPr/>
      </p:nvGrpSpPr>
      <p:grpSpPr>
        <a:xfrm>
          <a:off x="0" y="0"/>
          <a:ext cx="0" cy="0"/>
          <a:chOff x="0" y="0"/>
          <a:chExt cx="0" cy="0"/>
        </a:xfrm>
      </p:grpSpPr>
      <p:sp>
        <p:nvSpPr>
          <p:cNvPr id="117" name="Google Shape;117;p26"/>
          <p:cNvSpPr txBox="1">
            <a:spLocks noGrp="1"/>
          </p:cNvSpPr>
          <p:nvPr>
            <p:ph type="body" idx="1"/>
          </p:nvPr>
        </p:nvSpPr>
        <p:spPr>
          <a:xfrm>
            <a:off x="304154" y="1371600"/>
            <a:ext cx="3276000" cy="2743200"/>
          </a:xfrm>
          <a:prstGeom prst="rect">
            <a:avLst/>
          </a:prstGeom>
          <a:noFill/>
          <a:ln>
            <a:noFill/>
          </a:ln>
        </p:spPr>
        <p:txBody>
          <a:bodyPr spcFirstLastPara="1" wrap="square" lIns="91425" tIns="45700" rIns="91425" bIns="45700" anchor="t" anchorCtr="0">
            <a:noAutofit/>
          </a:bodyPr>
          <a:lstStyle>
            <a:lvl1pPr marL="457200" lvl="0" indent="-406400" algn="l">
              <a:lnSpc>
                <a:spcPct val="90000"/>
              </a:lnSpc>
              <a:spcBef>
                <a:spcPts val="1000"/>
              </a:spcBef>
              <a:spcAft>
                <a:spcPts val="0"/>
              </a:spcAft>
              <a:buClr>
                <a:schemeClr val="dk1"/>
              </a:buClr>
              <a:buSzPts val="2800"/>
              <a:buFont typeface="Arial"/>
              <a:buChar char="•"/>
              <a:defRPr>
                <a:solidFill>
                  <a:schemeClr val="dk1"/>
                </a:solidFill>
              </a:defRPr>
            </a:lvl1pPr>
            <a:lvl2pPr marL="914400" lvl="1" indent="-381000" algn="l">
              <a:lnSpc>
                <a:spcPct val="90000"/>
              </a:lnSpc>
              <a:spcBef>
                <a:spcPts val="500"/>
              </a:spcBef>
              <a:spcAft>
                <a:spcPts val="0"/>
              </a:spcAft>
              <a:buClr>
                <a:schemeClr val="dk1"/>
              </a:buClr>
              <a:buSzPts val="2400"/>
              <a:buFont typeface="Arial"/>
              <a:buChar char="•"/>
              <a:defRPr>
                <a:solidFill>
                  <a:schemeClr val="dk1"/>
                </a:solidFill>
              </a:defRPr>
            </a:lvl2pPr>
            <a:lvl3pPr marL="1371600" lvl="2" indent="-355600" algn="l">
              <a:lnSpc>
                <a:spcPct val="90000"/>
              </a:lnSpc>
              <a:spcBef>
                <a:spcPts val="500"/>
              </a:spcBef>
              <a:spcAft>
                <a:spcPts val="0"/>
              </a:spcAft>
              <a:buClr>
                <a:schemeClr val="dk1"/>
              </a:buClr>
              <a:buSzPts val="2000"/>
              <a:buFont typeface="Arial"/>
              <a:buChar char="•"/>
              <a:defRPr>
                <a:solidFill>
                  <a:schemeClr val="dk1"/>
                </a:solidFill>
              </a:defRPr>
            </a:lvl3pPr>
            <a:lvl4pPr marL="1828800" lvl="3" indent="-342900" algn="l">
              <a:lnSpc>
                <a:spcPct val="90000"/>
              </a:lnSpc>
              <a:spcBef>
                <a:spcPts val="500"/>
              </a:spcBef>
              <a:spcAft>
                <a:spcPts val="0"/>
              </a:spcAft>
              <a:buClr>
                <a:schemeClr val="dk1"/>
              </a:buClr>
              <a:buSzPts val="1800"/>
              <a:buFont typeface="Arial"/>
              <a:buChar char="•"/>
              <a:defRPr>
                <a:solidFill>
                  <a:schemeClr val="dk1"/>
                </a:solidFill>
              </a:defRPr>
            </a:lvl4pPr>
            <a:lvl5pPr marL="2286000" lvl="4" indent="-342900" algn="l">
              <a:lnSpc>
                <a:spcPct val="90000"/>
              </a:lnSpc>
              <a:spcBef>
                <a:spcPts val="500"/>
              </a:spcBef>
              <a:spcAft>
                <a:spcPts val="0"/>
              </a:spcAft>
              <a:buClr>
                <a:schemeClr val="dk1"/>
              </a:buClr>
              <a:buSzPts val="1800"/>
              <a:buFont typeface="Arial"/>
              <a:buChar char="•"/>
              <a:defRPr>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8" name="Google Shape;118;p26"/>
          <p:cNvSpPr txBox="1">
            <a:spLocks noGrp="1"/>
          </p:cNvSpPr>
          <p:nvPr>
            <p:ph type="sldNum" idx="12"/>
          </p:nvPr>
        </p:nvSpPr>
        <p:spPr>
          <a:xfrm>
            <a:off x="10210800" y="6279423"/>
            <a:ext cx="1371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600">
                <a:solidFill>
                  <a:srgbClr val="B1B3B3"/>
                </a:solidFill>
                <a:latin typeface="Arial"/>
                <a:ea typeface="Arial"/>
                <a:cs typeface="Arial"/>
                <a:sym typeface="Arial"/>
              </a:defRPr>
            </a:lvl1pPr>
            <a:lvl2pPr marL="0" marR="0" lvl="1" indent="0" algn="r">
              <a:spcBef>
                <a:spcPts val="0"/>
              </a:spcBef>
              <a:spcAft>
                <a:spcPts val="0"/>
              </a:spcAft>
              <a:buNone/>
              <a:defRPr sz="1600">
                <a:solidFill>
                  <a:srgbClr val="B1B3B3"/>
                </a:solidFill>
                <a:latin typeface="Arial"/>
                <a:ea typeface="Arial"/>
                <a:cs typeface="Arial"/>
                <a:sym typeface="Arial"/>
              </a:defRPr>
            </a:lvl2pPr>
            <a:lvl3pPr marL="0" marR="0" lvl="2" indent="0" algn="r">
              <a:spcBef>
                <a:spcPts val="0"/>
              </a:spcBef>
              <a:spcAft>
                <a:spcPts val="0"/>
              </a:spcAft>
              <a:buNone/>
              <a:defRPr sz="1600">
                <a:solidFill>
                  <a:srgbClr val="B1B3B3"/>
                </a:solidFill>
                <a:latin typeface="Arial"/>
                <a:ea typeface="Arial"/>
                <a:cs typeface="Arial"/>
                <a:sym typeface="Arial"/>
              </a:defRPr>
            </a:lvl3pPr>
            <a:lvl4pPr marL="0" marR="0" lvl="3" indent="0" algn="r">
              <a:spcBef>
                <a:spcPts val="0"/>
              </a:spcBef>
              <a:spcAft>
                <a:spcPts val="0"/>
              </a:spcAft>
              <a:buNone/>
              <a:defRPr sz="1600">
                <a:solidFill>
                  <a:srgbClr val="B1B3B3"/>
                </a:solidFill>
                <a:latin typeface="Arial"/>
                <a:ea typeface="Arial"/>
                <a:cs typeface="Arial"/>
                <a:sym typeface="Arial"/>
              </a:defRPr>
            </a:lvl4pPr>
            <a:lvl5pPr marL="0" marR="0" lvl="4" indent="0" algn="r">
              <a:spcBef>
                <a:spcPts val="0"/>
              </a:spcBef>
              <a:spcAft>
                <a:spcPts val="0"/>
              </a:spcAft>
              <a:buNone/>
              <a:defRPr sz="1600">
                <a:solidFill>
                  <a:srgbClr val="B1B3B3"/>
                </a:solidFill>
                <a:latin typeface="Arial"/>
                <a:ea typeface="Arial"/>
                <a:cs typeface="Arial"/>
                <a:sym typeface="Arial"/>
              </a:defRPr>
            </a:lvl5pPr>
            <a:lvl6pPr marL="0" marR="0" lvl="5" indent="0" algn="r">
              <a:spcBef>
                <a:spcPts val="0"/>
              </a:spcBef>
              <a:spcAft>
                <a:spcPts val="0"/>
              </a:spcAft>
              <a:buNone/>
              <a:defRPr sz="1600">
                <a:solidFill>
                  <a:srgbClr val="B1B3B3"/>
                </a:solidFill>
                <a:latin typeface="Arial"/>
                <a:ea typeface="Arial"/>
                <a:cs typeface="Arial"/>
                <a:sym typeface="Arial"/>
              </a:defRPr>
            </a:lvl6pPr>
            <a:lvl7pPr marL="0" marR="0" lvl="6" indent="0" algn="r">
              <a:spcBef>
                <a:spcPts val="0"/>
              </a:spcBef>
              <a:spcAft>
                <a:spcPts val="0"/>
              </a:spcAft>
              <a:buNone/>
              <a:defRPr sz="1600">
                <a:solidFill>
                  <a:srgbClr val="B1B3B3"/>
                </a:solidFill>
                <a:latin typeface="Arial"/>
                <a:ea typeface="Arial"/>
                <a:cs typeface="Arial"/>
                <a:sym typeface="Arial"/>
              </a:defRPr>
            </a:lvl7pPr>
            <a:lvl8pPr marL="0" marR="0" lvl="7" indent="0" algn="r">
              <a:spcBef>
                <a:spcPts val="0"/>
              </a:spcBef>
              <a:spcAft>
                <a:spcPts val="0"/>
              </a:spcAft>
              <a:buNone/>
              <a:defRPr sz="1600">
                <a:solidFill>
                  <a:srgbClr val="B1B3B3"/>
                </a:solidFill>
                <a:latin typeface="Arial"/>
                <a:ea typeface="Arial"/>
                <a:cs typeface="Arial"/>
                <a:sym typeface="Arial"/>
              </a:defRPr>
            </a:lvl8pPr>
            <a:lvl9pPr marL="0" marR="0" lvl="8" indent="0" algn="r">
              <a:spcBef>
                <a:spcPts val="0"/>
              </a:spcBef>
              <a:spcAft>
                <a:spcPts val="0"/>
              </a:spcAft>
              <a:buNone/>
              <a:defRPr sz="1600">
                <a:solidFill>
                  <a:srgbClr val="B1B3B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t-EE"/>
              <a:t>‹#›</a:t>
            </a:fld>
            <a:endParaRPr/>
          </a:p>
        </p:txBody>
      </p:sp>
      <p:pic>
        <p:nvPicPr>
          <p:cNvPr id="119" name="Google Shape;119;p26"/>
          <p:cNvPicPr preferRelativeResize="0"/>
          <p:nvPr/>
        </p:nvPicPr>
        <p:blipFill rotWithShape="1">
          <a:blip r:embed="rId3">
            <a:alphaModFix/>
          </a:blip>
          <a:srcRect/>
          <a:stretch/>
        </p:blipFill>
        <p:spPr>
          <a:xfrm>
            <a:off x="0" y="151200"/>
            <a:ext cx="4221240" cy="1129505"/>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SzPts val="1400"/>
              <a:buNone/>
              <a:defRPr sz="4400" b="0" i="0" u="none" strike="noStrike" cap="none">
                <a:solidFill>
                  <a:schemeClr val="dk1"/>
                </a:solidFill>
                <a:latin typeface="Arial Black"/>
                <a:ea typeface="Arial Black"/>
                <a:cs typeface="Arial Black"/>
                <a:sym typeface="Arial Black"/>
              </a:defRPr>
            </a:lvl1pPr>
            <a:lvl2pPr marR="0" lvl="1" algn="l" rtl="0">
              <a:lnSpc>
                <a:spcPct val="90000"/>
              </a:lnSpc>
              <a:spcBef>
                <a:spcPts val="0"/>
              </a:spcBef>
              <a:spcAft>
                <a:spcPts val="0"/>
              </a:spcAft>
              <a:buSzPts val="1400"/>
              <a:buNone/>
              <a:defRPr sz="4400" b="1" i="0" u="none" strike="noStrike" cap="none">
                <a:solidFill>
                  <a:schemeClr val="dk1"/>
                </a:solidFill>
                <a:latin typeface="Rubik"/>
                <a:ea typeface="Rubik"/>
                <a:cs typeface="Rubik"/>
                <a:sym typeface="Rubik"/>
              </a:defRPr>
            </a:lvl2pPr>
            <a:lvl3pPr marR="0" lvl="2" algn="l" rtl="0">
              <a:lnSpc>
                <a:spcPct val="90000"/>
              </a:lnSpc>
              <a:spcBef>
                <a:spcPts val="0"/>
              </a:spcBef>
              <a:spcAft>
                <a:spcPts val="0"/>
              </a:spcAft>
              <a:buSzPts val="1400"/>
              <a:buNone/>
              <a:defRPr sz="4400" b="1" i="0" u="none" strike="noStrike" cap="none">
                <a:solidFill>
                  <a:schemeClr val="dk1"/>
                </a:solidFill>
                <a:latin typeface="Rubik"/>
                <a:ea typeface="Rubik"/>
                <a:cs typeface="Rubik"/>
                <a:sym typeface="Rubik"/>
              </a:defRPr>
            </a:lvl3pPr>
            <a:lvl4pPr marR="0" lvl="3" algn="l" rtl="0">
              <a:lnSpc>
                <a:spcPct val="90000"/>
              </a:lnSpc>
              <a:spcBef>
                <a:spcPts val="0"/>
              </a:spcBef>
              <a:spcAft>
                <a:spcPts val="0"/>
              </a:spcAft>
              <a:buSzPts val="1400"/>
              <a:buNone/>
              <a:defRPr sz="4400" b="1" i="0" u="none" strike="noStrike" cap="none">
                <a:solidFill>
                  <a:schemeClr val="dk1"/>
                </a:solidFill>
                <a:latin typeface="Rubik"/>
                <a:ea typeface="Rubik"/>
                <a:cs typeface="Rubik"/>
                <a:sym typeface="Rubik"/>
              </a:defRPr>
            </a:lvl4pPr>
            <a:lvl5pPr marR="0" lvl="4" algn="l" rtl="0">
              <a:lnSpc>
                <a:spcPct val="90000"/>
              </a:lnSpc>
              <a:spcBef>
                <a:spcPts val="0"/>
              </a:spcBef>
              <a:spcAft>
                <a:spcPts val="0"/>
              </a:spcAft>
              <a:buSzPts val="1400"/>
              <a:buNone/>
              <a:defRPr sz="4400" b="1" i="0" u="none" strike="noStrike" cap="none">
                <a:solidFill>
                  <a:schemeClr val="dk1"/>
                </a:solidFill>
                <a:latin typeface="Rubik"/>
                <a:ea typeface="Rubik"/>
                <a:cs typeface="Rubik"/>
                <a:sym typeface="Rubik"/>
              </a:defRPr>
            </a:lvl5pPr>
            <a:lvl6pPr marR="0" lvl="5" algn="l" rtl="0">
              <a:lnSpc>
                <a:spcPct val="90000"/>
              </a:lnSpc>
              <a:spcBef>
                <a:spcPts val="0"/>
              </a:spcBef>
              <a:spcAft>
                <a:spcPts val="0"/>
              </a:spcAft>
              <a:buSzPts val="1400"/>
              <a:buNone/>
              <a:defRPr sz="4400" b="1" i="0" u="none" strike="noStrike" cap="none">
                <a:solidFill>
                  <a:schemeClr val="dk1"/>
                </a:solidFill>
                <a:latin typeface="Rubik"/>
                <a:ea typeface="Rubik"/>
                <a:cs typeface="Rubik"/>
                <a:sym typeface="Rubik"/>
              </a:defRPr>
            </a:lvl6pPr>
            <a:lvl7pPr marR="0" lvl="6" algn="l" rtl="0">
              <a:lnSpc>
                <a:spcPct val="90000"/>
              </a:lnSpc>
              <a:spcBef>
                <a:spcPts val="0"/>
              </a:spcBef>
              <a:spcAft>
                <a:spcPts val="0"/>
              </a:spcAft>
              <a:buSzPts val="1400"/>
              <a:buNone/>
              <a:defRPr sz="4400" b="1" i="0" u="none" strike="noStrike" cap="none">
                <a:solidFill>
                  <a:schemeClr val="dk1"/>
                </a:solidFill>
                <a:latin typeface="Rubik"/>
                <a:ea typeface="Rubik"/>
                <a:cs typeface="Rubik"/>
                <a:sym typeface="Rubik"/>
              </a:defRPr>
            </a:lvl7pPr>
            <a:lvl8pPr marR="0" lvl="7" algn="l" rtl="0">
              <a:lnSpc>
                <a:spcPct val="90000"/>
              </a:lnSpc>
              <a:spcBef>
                <a:spcPts val="0"/>
              </a:spcBef>
              <a:spcAft>
                <a:spcPts val="0"/>
              </a:spcAft>
              <a:buSzPts val="1400"/>
              <a:buNone/>
              <a:defRPr sz="4400" b="1" i="0" u="none" strike="noStrike" cap="none">
                <a:solidFill>
                  <a:schemeClr val="dk1"/>
                </a:solidFill>
                <a:latin typeface="Rubik"/>
                <a:ea typeface="Rubik"/>
                <a:cs typeface="Rubik"/>
                <a:sym typeface="Rubik"/>
              </a:defRPr>
            </a:lvl8pPr>
            <a:lvl9pPr marR="0" lvl="8" algn="l" rtl="0">
              <a:lnSpc>
                <a:spcPct val="90000"/>
              </a:lnSpc>
              <a:spcBef>
                <a:spcPts val="0"/>
              </a:spcBef>
              <a:spcAft>
                <a:spcPts val="0"/>
              </a:spcAft>
              <a:buSzPts val="1400"/>
              <a:buNone/>
              <a:defRPr sz="4400" b="1" i="0" u="none" strike="noStrike" cap="none">
                <a:solidFill>
                  <a:schemeClr val="dk1"/>
                </a:solidFill>
                <a:latin typeface="Rubik"/>
                <a:ea typeface="Rubik"/>
                <a:cs typeface="Rubik"/>
                <a:sym typeface="Rubik"/>
              </a:defRPr>
            </a:lvl9pPr>
          </a:lstStyle>
          <a:p>
            <a:endParaRPr/>
          </a:p>
        </p:txBody>
      </p:sp>
      <p:sp>
        <p:nvSpPr>
          <p:cNvPr id="11" name="Google Shape;11;p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C98B7"/>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Rubik"/>
                <a:ea typeface="Rubik"/>
                <a:cs typeface="Rubik"/>
                <a:sym typeface="Rubik"/>
              </a:defRPr>
            </a:lvl2pPr>
            <a:lvl3pPr marR="0" lvl="2" algn="l" rtl="0">
              <a:spcBef>
                <a:spcPts val="0"/>
              </a:spcBef>
              <a:spcAft>
                <a:spcPts val="0"/>
              </a:spcAft>
              <a:buSzPts val="1400"/>
              <a:buNone/>
              <a:defRPr sz="1800" b="0" i="0" u="none" strike="noStrike" cap="none">
                <a:solidFill>
                  <a:schemeClr val="dk1"/>
                </a:solidFill>
                <a:latin typeface="Rubik"/>
                <a:ea typeface="Rubik"/>
                <a:cs typeface="Rubik"/>
                <a:sym typeface="Rubik"/>
              </a:defRPr>
            </a:lvl3pPr>
            <a:lvl4pPr marR="0" lvl="3" algn="l" rtl="0">
              <a:spcBef>
                <a:spcPts val="0"/>
              </a:spcBef>
              <a:spcAft>
                <a:spcPts val="0"/>
              </a:spcAft>
              <a:buSzPts val="1400"/>
              <a:buNone/>
              <a:defRPr sz="1800" b="0" i="0" u="none" strike="noStrike" cap="none">
                <a:solidFill>
                  <a:schemeClr val="dk1"/>
                </a:solidFill>
                <a:latin typeface="Rubik"/>
                <a:ea typeface="Rubik"/>
                <a:cs typeface="Rubik"/>
                <a:sym typeface="Rubik"/>
              </a:defRPr>
            </a:lvl4pPr>
            <a:lvl5pPr marR="0" lvl="4" algn="l" rtl="0">
              <a:spcBef>
                <a:spcPts val="0"/>
              </a:spcBef>
              <a:spcAft>
                <a:spcPts val="0"/>
              </a:spcAft>
              <a:buSzPts val="1400"/>
              <a:buNone/>
              <a:defRPr sz="1800" b="0" i="0" u="none" strike="noStrike" cap="none">
                <a:solidFill>
                  <a:schemeClr val="dk1"/>
                </a:solidFill>
                <a:latin typeface="Rubik"/>
                <a:ea typeface="Rubik"/>
                <a:cs typeface="Rubik"/>
                <a:sym typeface="Rubik"/>
              </a:defRPr>
            </a:lvl5pPr>
            <a:lvl6pPr marR="0" lvl="5" algn="l" rtl="0">
              <a:spcBef>
                <a:spcPts val="0"/>
              </a:spcBef>
              <a:spcAft>
                <a:spcPts val="0"/>
              </a:spcAft>
              <a:buSzPts val="1400"/>
              <a:buNone/>
              <a:defRPr sz="1800" b="0" i="0" u="none" strike="noStrike" cap="none">
                <a:solidFill>
                  <a:schemeClr val="dk1"/>
                </a:solidFill>
                <a:latin typeface="Rubik"/>
                <a:ea typeface="Rubik"/>
                <a:cs typeface="Rubik"/>
                <a:sym typeface="Rubik"/>
              </a:defRPr>
            </a:lvl6pPr>
            <a:lvl7pPr marR="0" lvl="6" algn="l" rtl="0">
              <a:spcBef>
                <a:spcPts val="0"/>
              </a:spcBef>
              <a:spcAft>
                <a:spcPts val="0"/>
              </a:spcAft>
              <a:buSzPts val="1400"/>
              <a:buNone/>
              <a:defRPr sz="1800" b="0" i="0" u="none" strike="noStrike" cap="none">
                <a:solidFill>
                  <a:schemeClr val="dk1"/>
                </a:solidFill>
                <a:latin typeface="Rubik"/>
                <a:ea typeface="Rubik"/>
                <a:cs typeface="Rubik"/>
                <a:sym typeface="Rubik"/>
              </a:defRPr>
            </a:lvl7pPr>
            <a:lvl8pPr marR="0" lvl="7" algn="l" rtl="0">
              <a:spcBef>
                <a:spcPts val="0"/>
              </a:spcBef>
              <a:spcAft>
                <a:spcPts val="0"/>
              </a:spcAft>
              <a:buSzPts val="1400"/>
              <a:buNone/>
              <a:defRPr sz="1800" b="0" i="0" u="none" strike="noStrike" cap="none">
                <a:solidFill>
                  <a:schemeClr val="dk1"/>
                </a:solidFill>
                <a:latin typeface="Rubik"/>
                <a:ea typeface="Rubik"/>
                <a:cs typeface="Rubik"/>
                <a:sym typeface="Rubik"/>
              </a:defRPr>
            </a:lvl8pPr>
            <a:lvl9pPr marR="0" lvl="8" algn="l" rtl="0">
              <a:spcBef>
                <a:spcPts val="0"/>
              </a:spcBef>
              <a:spcAft>
                <a:spcPts val="0"/>
              </a:spcAft>
              <a:buSzPts val="1400"/>
              <a:buNone/>
              <a:defRPr sz="1800" b="0" i="0" u="none" strike="noStrike" cap="none">
                <a:solidFill>
                  <a:schemeClr val="dk1"/>
                </a:solidFill>
                <a:latin typeface="Rubik"/>
                <a:ea typeface="Rubik"/>
                <a:cs typeface="Rubik"/>
                <a:sym typeface="Rubik"/>
              </a:defRPr>
            </a:lvl9pPr>
          </a:lstStyle>
          <a:p>
            <a:endParaRPr/>
          </a:p>
        </p:txBody>
      </p:sp>
      <p:sp>
        <p:nvSpPr>
          <p:cNvPr id="13" name="Google Shape;13;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C98B7"/>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Rubik"/>
                <a:ea typeface="Rubik"/>
                <a:cs typeface="Rubik"/>
                <a:sym typeface="Rubik"/>
              </a:defRPr>
            </a:lvl2pPr>
            <a:lvl3pPr marR="0" lvl="2" algn="l" rtl="0">
              <a:spcBef>
                <a:spcPts val="0"/>
              </a:spcBef>
              <a:spcAft>
                <a:spcPts val="0"/>
              </a:spcAft>
              <a:buSzPts val="1400"/>
              <a:buNone/>
              <a:defRPr sz="1800" b="0" i="0" u="none" strike="noStrike" cap="none">
                <a:solidFill>
                  <a:schemeClr val="dk1"/>
                </a:solidFill>
                <a:latin typeface="Rubik"/>
                <a:ea typeface="Rubik"/>
                <a:cs typeface="Rubik"/>
                <a:sym typeface="Rubik"/>
              </a:defRPr>
            </a:lvl3pPr>
            <a:lvl4pPr marR="0" lvl="3" algn="l" rtl="0">
              <a:spcBef>
                <a:spcPts val="0"/>
              </a:spcBef>
              <a:spcAft>
                <a:spcPts val="0"/>
              </a:spcAft>
              <a:buSzPts val="1400"/>
              <a:buNone/>
              <a:defRPr sz="1800" b="0" i="0" u="none" strike="noStrike" cap="none">
                <a:solidFill>
                  <a:schemeClr val="dk1"/>
                </a:solidFill>
                <a:latin typeface="Rubik"/>
                <a:ea typeface="Rubik"/>
                <a:cs typeface="Rubik"/>
                <a:sym typeface="Rubik"/>
              </a:defRPr>
            </a:lvl4pPr>
            <a:lvl5pPr marR="0" lvl="4" algn="l" rtl="0">
              <a:spcBef>
                <a:spcPts val="0"/>
              </a:spcBef>
              <a:spcAft>
                <a:spcPts val="0"/>
              </a:spcAft>
              <a:buSzPts val="1400"/>
              <a:buNone/>
              <a:defRPr sz="1800" b="0" i="0" u="none" strike="noStrike" cap="none">
                <a:solidFill>
                  <a:schemeClr val="dk1"/>
                </a:solidFill>
                <a:latin typeface="Rubik"/>
                <a:ea typeface="Rubik"/>
                <a:cs typeface="Rubik"/>
                <a:sym typeface="Rubik"/>
              </a:defRPr>
            </a:lvl5pPr>
            <a:lvl6pPr marR="0" lvl="5" algn="l" rtl="0">
              <a:spcBef>
                <a:spcPts val="0"/>
              </a:spcBef>
              <a:spcAft>
                <a:spcPts val="0"/>
              </a:spcAft>
              <a:buSzPts val="1400"/>
              <a:buNone/>
              <a:defRPr sz="1800" b="0" i="0" u="none" strike="noStrike" cap="none">
                <a:solidFill>
                  <a:schemeClr val="dk1"/>
                </a:solidFill>
                <a:latin typeface="Rubik"/>
                <a:ea typeface="Rubik"/>
                <a:cs typeface="Rubik"/>
                <a:sym typeface="Rubik"/>
              </a:defRPr>
            </a:lvl6pPr>
            <a:lvl7pPr marR="0" lvl="6" algn="l" rtl="0">
              <a:spcBef>
                <a:spcPts val="0"/>
              </a:spcBef>
              <a:spcAft>
                <a:spcPts val="0"/>
              </a:spcAft>
              <a:buSzPts val="1400"/>
              <a:buNone/>
              <a:defRPr sz="1800" b="0" i="0" u="none" strike="noStrike" cap="none">
                <a:solidFill>
                  <a:schemeClr val="dk1"/>
                </a:solidFill>
                <a:latin typeface="Rubik"/>
                <a:ea typeface="Rubik"/>
                <a:cs typeface="Rubik"/>
                <a:sym typeface="Rubik"/>
              </a:defRPr>
            </a:lvl7pPr>
            <a:lvl8pPr marR="0" lvl="7" algn="l" rtl="0">
              <a:spcBef>
                <a:spcPts val="0"/>
              </a:spcBef>
              <a:spcAft>
                <a:spcPts val="0"/>
              </a:spcAft>
              <a:buSzPts val="1400"/>
              <a:buNone/>
              <a:defRPr sz="1800" b="0" i="0" u="none" strike="noStrike" cap="none">
                <a:solidFill>
                  <a:schemeClr val="dk1"/>
                </a:solidFill>
                <a:latin typeface="Rubik"/>
                <a:ea typeface="Rubik"/>
                <a:cs typeface="Rubik"/>
                <a:sym typeface="Rubik"/>
              </a:defRPr>
            </a:lvl8pPr>
            <a:lvl9pPr marR="0" lvl="8" algn="l" rtl="0">
              <a:spcBef>
                <a:spcPts val="0"/>
              </a:spcBef>
              <a:spcAft>
                <a:spcPts val="0"/>
              </a:spcAft>
              <a:buSzPts val="1400"/>
              <a:buNone/>
              <a:defRPr sz="1800" b="0" i="0" u="none" strike="noStrike" cap="none">
                <a:solidFill>
                  <a:schemeClr val="dk1"/>
                </a:solidFill>
                <a:latin typeface="Rubik"/>
                <a:ea typeface="Rubik"/>
                <a:cs typeface="Rubik"/>
                <a:sym typeface="Rubik"/>
              </a:defRPr>
            </a:lvl9pPr>
          </a:lstStyle>
          <a:p>
            <a:endParaRPr/>
          </a:p>
        </p:txBody>
      </p:sp>
      <p:sp>
        <p:nvSpPr>
          <p:cNvPr id="14" name="Google Shape;14;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8C98B7"/>
                </a:solidFill>
                <a:latin typeface="Arial"/>
                <a:ea typeface="Arial"/>
                <a:cs typeface="Arial"/>
                <a:sym typeface="Arial"/>
              </a:defRPr>
            </a:lvl1pPr>
            <a:lvl2pPr marL="0" marR="0" lvl="1" indent="0" algn="r" rtl="0">
              <a:spcBef>
                <a:spcPts val="0"/>
              </a:spcBef>
              <a:spcAft>
                <a:spcPts val="0"/>
              </a:spcAft>
              <a:buNone/>
              <a:defRPr sz="1200" b="0" i="0" u="none" strike="noStrike" cap="none">
                <a:solidFill>
                  <a:srgbClr val="8C98B7"/>
                </a:solidFill>
                <a:latin typeface="Arial"/>
                <a:ea typeface="Arial"/>
                <a:cs typeface="Arial"/>
                <a:sym typeface="Arial"/>
              </a:defRPr>
            </a:lvl2pPr>
            <a:lvl3pPr marL="0" marR="0" lvl="2" indent="0" algn="r" rtl="0">
              <a:spcBef>
                <a:spcPts val="0"/>
              </a:spcBef>
              <a:spcAft>
                <a:spcPts val="0"/>
              </a:spcAft>
              <a:buNone/>
              <a:defRPr sz="1200" b="0" i="0" u="none" strike="noStrike" cap="none">
                <a:solidFill>
                  <a:srgbClr val="8C98B7"/>
                </a:solidFill>
                <a:latin typeface="Arial"/>
                <a:ea typeface="Arial"/>
                <a:cs typeface="Arial"/>
                <a:sym typeface="Arial"/>
              </a:defRPr>
            </a:lvl3pPr>
            <a:lvl4pPr marL="0" marR="0" lvl="3" indent="0" algn="r" rtl="0">
              <a:spcBef>
                <a:spcPts val="0"/>
              </a:spcBef>
              <a:spcAft>
                <a:spcPts val="0"/>
              </a:spcAft>
              <a:buNone/>
              <a:defRPr sz="1200" b="0" i="0" u="none" strike="noStrike" cap="none">
                <a:solidFill>
                  <a:srgbClr val="8C98B7"/>
                </a:solidFill>
                <a:latin typeface="Arial"/>
                <a:ea typeface="Arial"/>
                <a:cs typeface="Arial"/>
                <a:sym typeface="Arial"/>
              </a:defRPr>
            </a:lvl4pPr>
            <a:lvl5pPr marL="0" marR="0" lvl="4" indent="0" algn="r" rtl="0">
              <a:spcBef>
                <a:spcPts val="0"/>
              </a:spcBef>
              <a:spcAft>
                <a:spcPts val="0"/>
              </a:spcAft>
              <a:buNone/>
              <a:defRPr sz="1200" b="0" i="0" u="none" strike="noStrike" cap="none">
                <a:solidFill>
                  <a:srgbClr val="8C98B7"/>
                </a:solidFill>
                <a:latin typeface="Arial"/>
                <a:ea typeface="Arial"/>
                <a:cs typeface="Arial"/>
                <a:sym typeface="Arial"/>
              </a:defRPr>
            </a:lvl5pPr>
            <a:lvl6pPr marL="0" marR="0" lvl="5" indent="0" algn="r" rtl="0">
              <a:spcBef>
                <a:spcPts val="0"/>
              </a:spcBef>
              <a:spcAft>
                <a:spcPts val="0"/>
              </a:spcAft>
              <a:buNone/>
              <a:defRPr sz="1200" b="0" i="0" u="none" strike="noStrike" cap="none">
                <a:solidFill>
                  <a:srgbClr val="8C98B7"/>
                </a:solidFill>
                <a:latin typeface="Arial"/>
                <a:ea typeface="Arial"/>
                <a:cs typeface="Arial"/>
                <a:sym typeface="Arial"/>
              </a:defRPr>
            </a:lvl6pPr>
            <a:lvl7pPr marL="0" marR="0" lvl="6" indent="0" algn="r" rtl="0">
              <a:spcBef>
                <a:spcPts val="0"/>
              </a:spcBef>
              <a:spcAft>
                <a:spcPts val="0"/>
              </a:spcAft>
              <a:buNone/>
              <a:defRPr sz="1200" b="0" i="0" u="none" strike="noStrike" cap="none">
                <a:solidFill>
                  <a:srgbClr val="8C98B7"/>
                </a:solidFill>
                <a:latin typeface="Arial"/>
                <a:ea typeface="Arial"/>
                <a:cs typeface="Arial"/>
                <a:sym typeface="Arial"/>
              </a:defRPr>
            </a:lvl7pPr>
            <a:lvl8pPr marL="0" marR="0" lvl="7" indent="0" algn="r" rtl="0">
              <a:spcBef>
                <a:spcPts val="0"/>
              </a:spcBef>
              <a:spcAft>
                <a:spcPts val="0"/>
              </a:spcAft>
              <a:buNone/>
              <a:defRPr sz="1200" b="0" i="0" u="none" strike="noStrike" cap="none">
                <a:solidFill>
                  <a:srgbClr val="8C98B7"/>
                </a:solidFill>
                <a:latin typeface="Arial"/>
                <a:ea typeface="Arial"/>
                <a:cs typeface="Arial"/>
                <a:sym typeface="Arial"/>
              </a:defRPr>
            </a:lvl8pPr>
            <a:lvl9pPr marL="0" marR="0" lvl="8" indent="0" algn="r" rtl="0">
              <a:spcBef>
                <a:spcPts val="0"/>
              </a:spcBef>
              <a:spcAft>
                <a:spcPts val="0"/>
              </a:spcAft>
              <a:buNone/>
              <a:defRPr sz="1200" b="0" i="0" u="none" strike="noStrike" cap="none">
                <a:solidFill>
                  <a:srgbClr val="8C98B7"/>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t-EE"/>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2" r:id="rId2"/>
    <p:sldLayoutId id="2147483653" r:id="rId3"/>
    <p:sldLayoutId id="2147483654" r:id="rId4"/>
    <p:sldLayoutId id="2147483655" r:id="rId5"/>
    <p:sldLayoutId id="2147483656" r:id="rId6"/>
    <p:sldLayoutId id="2147483658" r:id="rId7"/>
    <p:sldLayoutId id="2147483659" r:id="rId8"/>
    <p:sldLayoutId id="2147483660" r:id="rId9"/>
    <p:sldLayoutId id="2147483661" r:id="rId10"/>
    <p:sldLayoutId id="2147483662" r:id="rId11"/>
    <p:sldLayoutId id="2147483663" r:id="rId12"/>
    <p:sldLayoutId id="2147483664" r:id="rId13"/>
    <p:sldLayoutId id="2147483665" r:id="rId14"/>
    <p:sldLayoutId id="2147483666" r:id="rId15"/>
    <p:sldLayoutId id="2147483667" r:id="rId16"/>
    <p:sldLayoutId id="2147483668" r:id="rId17"/>
    <p:sldLayoutId id="2147483669" r:id="rId18"/>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image" Target="../media/image18.jpeg"/><Relationship Id="rId1" Type="http://schemas.openxmlformats.org/officeDocument/2006/relationships/slideLayout" Target="../slideLayouts/slideLayout13.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png"/><Relationship Id="rId1" Type="http://schemas.openxmlformats.org/officeDocument/2006/relationships/slideLayout" Target="../slideLayouts/slideLayout13.xml"/><Relationship Id="rId4" Type="http://schemas.openxmlformats.org/officeDocument/2006/relationships/image" Target="../media/image29.jpg"/></Relationships>
</file>

<file path=ppt/slides/_rels/slide8.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2.jpg"/></Relationships>
</file>

<file path=ppt/slides/_rels/slide1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mailto:stefano.braghiroli@ut.ee" TargetMode="External"/><Relationship Id="rId2" Type="http://schemas.openxmlformats.org/officeDocument/2006/relationships/notesSlide" Target="../notesSlides/notesSlide4.xml"/><Relationship Id="rId1" Type="http://schemas.openxmlformats.org/officeDocument/2006/relationships/slideLayout" Target="../slideLayouts/slideLayout18.xml"/><Relationship Id="rId5" Type="http://schemas.openxmlformats.org/officeDocument/2006/relationships/image" Target="../media/image38.png"/><Relationship Id="rId4" Type="http://schemas.openxmlformats.org/officeDocument/2006/relationships/hyperlink" Target="mailto:anna.beitane@ut.e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pic>
        <p:nvPicPr>
          <p:cNvPr id="128" name="Google Shape;128;p1"/>
          <p:cNvPicPr preferRelativeResize="0"/>
          <p:nvPr/>
        </p:nvPicPr>
        <p:blipFill rotWithShape="1">
          <a:blip r:embed="rId3">
            <a:alphaModFix/>
          </a:blip>
          <a:srcRect l="21850" t="-14" r="26998" b="13"/>
          <a:stretch/>
        </p:blipFill>
        <p:spPr>
          <a:xfrm>
            <a:off x="-3111" y="2133601"/>
            <a:ext cx="3228206" cy="4723732"/>
          </a:xfrm>
          <a:custGeom>
            <a:avLst/>
            <a:gdLst/>
            <a:ahLst/>
            <a:cxnLst/>
            <a:rect l="l" t="t" r="r" b="b"/>
            <a:pathLst>
              <a:path w="3203511" h="4687597" extrusionOk="0">
                <a:moveTo>
                  <a:pt x="4381" y="4687597"/>
                </a:moveTo>
                <a:cubicBezTo>
                  <a:pt x="370" y="3099428"/>
                  <a:pt x="4011" y="1588169"/>
                  <a:pt x="0" y="0"/>
                </a:cubicBezTo>
                <a:lnTo>
                  <a:pt x="3203511" y="1848812"/>
                </a:lnTo>
                <a:lnTo>
                  <a:pt x="1553982" y="4686259"/>
                </a:lnTo>
                <a:lnTo>
                  <a:pt x="4381" y="4687597"/>
                </a:lnTo>
                <a:close/>
              </a:path>
            </a:pathLst>
          </a:custGeom>
          <a:noFill/>
          <a:ln>
            <a:noFill/>
          </a:ln>
        </p:spPr>
      </p:pic>
      <p:pic>
        <p:nvPicPr>
          <p:cNvPr id="129" name="Google Shape;129;p1"/>
          <p:cNvPicPr preferRelativeResize="0"/>
          <p:nvPr/>
        </p:nvPicPr>
        <p:blipFill rotWithShape="1">
          <a:blip r:embed="rId4">
            <a:alphaModFix/>
          </a:blip>
          <a:srcRect/>
          <a:stretch/>
        </p:blipFill>
        <p:spPr>
          <a:xfrm>
            <a:off x="3810000" y="5459061"/>
            <a:ext cx="2159255" cy="1078186"/>
          </a:xfrm>
          <a:prstGeom prst="rect">
            <a:avLst/>
          </a:prstGeom>
          <a:noFill/>
          <a:ln>
            <a:noFill/>
          </a:ln>
        </p:spPr>
      </p:pic>
      <p:sp>
        <p:nvSpPr>
          <p:cNvPr id="130" name="Google Shape;130;p1"/>
          <p:cNvSpPr/>
          <p:nvPr/>
        </p:nvSpPr>
        <p:spPr>
          <a:xfrm>
            <a:off x="6934200" y="5273438"/>
            <a:ext cx="7543800" cy="371246"/>
          </a:xfrm>
          <a:custGeom>
            <a:avLst/>
            <a:gdLst/>
            <a:ahLst/>
            <a:cxnLst/>
            <a:rect l="l" t="t" r="r" b="b"/>
            <a:pathLst>
              <a:path w="3203511" h="4687597" extrusionOk="0">
                <a:moveTo>
                  <a:pt x="4381" y="4687597"/>
                </a:moveTo>
                <a:cubicBezTo>
                  <a:pt x="370" y="3099428"/>
                  <a:pt x="4011" y="1588169"/>
                  <a:pt x="0" y="0"/>
                </a:cubicBezTo>
                <a:lnTo>
                  <a:pt x="3203511" y="1848812"/>
                </a:lnTo>
                <a:lnTo>
                  <a:pt x="1553982" y="4686259"/>
                </a:lnTo>
                <a:lnTo>
                  <a:pt x="4381" y="4687597"/>
                </a:lnTo>
                <a:close/>
              </a:path>
            </a:pathLst>
          </a:cu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lt1"/>
              </a:buClr>
              <a:buSzPts val="3200"/>
              <a:buFont typeface="Arial"/>
              <a:buNone/>
            </a:pPr>
            <a:r>
              <a:rPr lang="et-EE" sz="3200" b="0" i="0" u="none" strike="noStrike" cap="none" dirty="0" err="1">
                <a:solidFill>
                  <a:schemeClr val="lt1"/>
                </a:solidFill>
                <a:latin typeface="Cambria"/>
                <a:ea typeface="Cambria"/>
                <a:cs typeface="Cambria"/>
                <a:sym typeface="Cambria"/>
              </a:rPr>
              <a:t>www.neareu.ut.ee</a:t>
            </a:r>
            <a:endParaRPr sz="3200" b="0" i="0" u="none" strike="noStrike" cap="none">
              <a:solidFill>
                <a:schemeClr val="lt1"/>
              </a:solidFill>
              <a:latin typeface="Cambria"/>
              <a:ea typeface="Cambria"/>
              <a:cs typeface="Cambria"/>
              <a:sym typeface="Cambria"/>
            </a:endParaRPr>
          </a:p>
        </p:txBody>
      </p:sp>
      <p:sp>
        <p:nvSpPr>
          <p:cNvPr id="131" name="Google Shape;131;p1" descr="https://lasinsisu.net/site2018/wp-content/uploads/2018/12/white-eu-flag.png"/>
          <p:cNvSpPr/>
          <p:nvPr/>
        </p:nvSpPr>
        <p:spPr>
          <a:xfrm>
            <a:off x="5943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Rubik"/>
              <a:ea typeface="Rubik"/>
              <a:cs typeface="Rubik"/>
              <a:sym typeface="Rubik"/>
            </a:endParaRPr>
          </a:p>
        </p:txBody>
      </p:sp>
      <p:sp>
        <p:nvSpPr>
          <p:cNvPr id="132" name="Google Shape;132;p1"/>
          <p:cNvSpPr txBox="1">
            <a:spLocks noGrp="1"/>
          </p:cNvSpPr>
          <p:nvPr>
            <p:ph type="ctrTitle"/>
          </p:nvPr>
        </p:nvSpPr>
        <p:spPr>
          <a:xfrm>
            <a:off x="3657596" y="976022"/>
            <a:ext cx="7543799" cy="1812670"/>
          </a:xfrm>
          <a:prstGeom prst="rect">
            <a:avLst/>
          </a:prstGeom>
          <a:noFill/>
          <a:ln>
            <a:noFill/>
          </a:ln>
        </p:spPr>
        <p:txBody>
          <a:bodyPr spcFirstLastPara="1" wrap="square" lIns="91425" tIns="45700" rIns="91425" bIns="45700" anchor="b" anchorCtr="0">
            <a:noAutofit/>
          </a:bodyPr>
          <a:lstStyle/>
          <a:p>
            <a:pPr lvl="0"/>
            <a:r>
              <a:rPr lang="en-GB" sz="4000" dirty="0"/>
              <a:t>Presenting the final results of </a:t>
            </a:r>
            <a:r>
              <a:rPr lang="en-GB" sz="4000" dirty="0" err="1"/>
              <a:t>NearEU</a:t>
            </a:r>
            <a:r>
              <a:rPr lang="en-GB" sz="4000" dirty="0"/>
              <a:t> Module</a:t>
            </a:r>
            <a:br>
              <a:rPr lang="en-GB" sz="4000" dirty="0"/>
            </a:br>
            <a:endParaRPr lang="en-GB" sz="4000" dirty="0"/>
          </a:p>
        </p:txBody>
      </p:sp>
      <p:sp>
        <p:nvSpPr>
          <p:cNvPr id="134" name="Google Shape;134;p1"/>
          <p:cNvSpPr txBox="1"/>
          <p:nvPr/>
        </p:nvSpPr>
        <p:spPr>
          <a:xfrm>
            <a:off x="3657596" y="2492584"/>
            <a:ext cx="8001002" cy="371246"/>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lt1"/>
              </a:buClr>
              <a:buSzPts val="2800"/>
              <a:buFont typeface="Arial"/>
              <a:buNone/>
            </a:pPr>
            <a:r>
              <a:rPr lang="et-EE" sz="2800" dirty="0">
                <a:solidFill>
                  <a:schemeClr val="lt1"/>
                </a:solidFill>
                <a:latin typeface="Arial Black"/>
                <a:ea typeface="Arial Black"/>
                <a:cs typeface="Arial Black"/>
                <a:sym typeface="Arial Black"/>
              </a:rPr>
              <a:t>Anna </a:t>
            </a:r>
            <a:r>
              <a:rPr lang="et-EE" sz="2800" dirty="0" err="1">
                <a:solidFill>
                  <a:schemeClr val="lt1"/>
                </a:solidFill>
                <a:latin typeface="Arial Black"/>
                <a:ea typeface="Arial Black"/>
                <a:cs typeface="Arial Black"/>
                <a:sym typeface="Arial Black"/>
              </a:rPr>
              <a:t>Beitane</a:t>
            </a:r>
            <a:endParaRPr lang="et-EE" sz="2800" dirty="0">
              <a:solidFill>
                <a:schemeClr val="lt1"/>
              </a:solidFill>
              <a:latin typeface="Arial Black"/>
              <a:ea typeface="Arial Black"/>
              <a:cs typeface="Arial Black"/>
              <a:sym typeface="Arial Black"/>
            </a:endParaRPr>
          </a:p>
          <a:p>
            <a:pPr marL="0" marR="0" lvl="0" indent="0" algn="l" rtl="0">
              <a:lnSpc>
                <a:spcPct val="90000"/>
              </a:lnSpc>
              <a:spcBef>
                <a:spcPts val="0"/>
              </a:spcBef>
              <a:spcAft>
                <a:spcPts val="0"/>
              </a:spcAft>
              <a:buClr>
                <a:schemeClr val="lt1"/>
              </a:buClr>
              <a:buSzPts val="2800"/>
              <a:buFont typeface="Arial"/>
              <a:buNone/>
            </a:pPr>
            <a:r>
              <a:rPr lang="et-EE" sz="2800" b="0" u="none" dirty="0">
                <a:solidFill>
                  <a:schemeClr val="lt1"/>
                </a:solidFill>
                <a:latin typeface="Arial Black"/>
                <a:ea typeface="Arial Black"/>
                <a:cs typeface="Arial Black"/>
                <a:sym typeface="Arial Black"/>
              </a:rPr>
              <a:t>Dr. </a:t>
            </a:r>
            <a:r>
              <a:rPr lang="et-EE" sz="2800" b="0" u="none" dirty="0" err="1">
                <a:solidFill>
                  <a:schemeClr val="lt1"/>
                </a:solidFill>
                <a:latin typeface="Arial Black"/>
                <a:ea typeface="Arial Black"/>
                <a:cs typeface="Arial Black"/>
                <a:sym typeface="Arial Black"/>
              </a:rPr>
              <a:t>Stefano</a:t>
            </a:r>
            <a:r>
              <a:rPr lang="et-EE" sz="2800" b="0" u="none" dirty="0">
                <a:solidFill>
                  <a:schemeClr val="lt1"/>
                </a:solidFill>
                <a:latin typeface="Arial Black"/>
                <a:ea typeface="Arial Black"/>
                <a:cs typeface="Arial Black"/>
                <a:sym typeface="Arial Black"/>
              </a:rPr>
              <a:t> </a:t>
            </a:r>
            <a:r>
              <a:rPr lang="et-EE" sz="2800" b="0" u="none" dirty="0" err="1">
                <a:solidFill>
                  <a:schemeClr val="lt1"/>
                </a:solidFill>
                <a:latin typeface="Arial Black"/>
                <a:ea typeface="Arial Black"/>
                <a:cs typeface="Arial Black"/>
                <a:sym typeface="Arial Black"/>
              </a:rPr>
              <a:t>Braghiroli</a:t>
            </a:r>
            <a:r>
              <a:rPr lang="et-EE" sz="2800" b="0" u="none" dirty="0">
                <a:solidFill>
                  <a:schemeClr val="lt1"/>
                </a:solidFill>
                <a:latin typeface="Arial Black"/>
                <a:ea typeface="Arial Black"/>
                <a:cs typeface="Arial Black"/>
                <a:sym typeface="Arial Black"/>
              </a:rPr>
              <a:t> </a:t>
            </a:r>
          </a:p>
          <a:p>
            <a:pPr marL="0" marR="0" lvl="0" indent="0" algn="l" rtl="0">
              <a:lnSpc>
                <a:spcPct val="90000"/>
              </a:lnSpc>
              <a:spcBef>
                <a:spcPts val="0"/>
              </a:spcBef>
              <a:spcAft>
                <a:spcPts val="0"/>
              </a:spcAft>
              <a:buClr>
                <a:schemeClr val="lt1"/>
              </a:buClr>
              <a:buSzPts val="2800"/>
              <a:buFont typeface="Arial"/>
              <a:buNone/>
            </a:pPr>
            <a:endParaRPr sz="2800" b="0" u="none" dirty="0">
              <a:solidFill>
                <a:schemeClr val="lt1"/>
              </a:solidFill>
              <a:latin typeface="Arial Black"/>
              <a:ea typeface="Arial Black"/>
              <a:cs typeface="Arial Black"/>
              <a:sym typeface="Arial Black"/>
            </a:endParaRPr>
          </a:p>
        </p:txBody>
      </p:sp>
      <p:pic>
        <p:nvPicPr>
          <p:cNvPr id="135" name="Google Shape;135;p1"/>
          <p:cNvPicPr preferRelativeResize="0"/>
          <p:nvPr/>
        </p:nvPicPr>
        <p:blipFill rotWithShape="1">
          <a:blip r:embed="rId5">
            <a:alphaModFix/>
          </a:blip>
          <a:srcRect/>
          <a:stretch/>
        </p:blipFill>
        <p:spPr>
          <a:xfrm>
            <a:off x="7239000" y="5937380"/>
            <a:ext cx="2760247" cy="599867"/>
          </a:xfrm>
          <a:prstGeom prst="rect">
            <a:avLst/>
          </a:prstGeom>
          <a:noFill/>
          <a:ln>
            <a:noFill/>
          </a:ln>
        </p:spPr>
      </p:pic>
      <p:sp>
        <p:nvSpPr>
          <p:cNvPr id="136" name="Google Shape;136;p1"/>
          <p:cNvSpPr txBox="1"/>
          <p:nvPr/>
        </p:nvSpPr>
        <p:spPr>
          <a:xfrm>
            <a:off x="3689127" y="3633090"/>
            <a:ext cx="7543801" cy="664531"/>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lt1"/>
              </a:buClr>
              <a:buSzPts val="2800"/>
              <a:buFont typeface="Arial"/>
              <a:buNone/>
            </a:pPr>
            <a:r>
              <a:rPr lang="en-GB" sz="2800" b="0" u="none" dirty="0">
                <a:solidFill>
                  <a:schemeClr val="lt1"/>
                </a:solidFill>
                <a:latin typeface="Arial"/>
                <a:ea typeface="Arial"/>
                <a:cs typeface="Arial"/>
                <a:sym typeface="Arial"/>
              </a:rPr>
              <a:t>University of Tartu (Estonia)</a:t>
            </a:r>
          </a:p>
        </p:txBody>
      </p:sp>
      <p:sp>
        <p:nvSpPr>
          <p:cNvPr id="2" name="TextBox 1">
            <a:extLst>
              <a:ext uri="{FF2B5EF4-FFF2-40B4-BE49-F238E27FC236}">
                <a16:creationId xmlns:a16="http://schemas.microsoft.com/office/drawing/2014/main" id="{32234459-A2AB-F248-9A7D-E02B30DAEF79}"/>
              </a:ext>
            </a:extLst>
          </p:cNvPr>
          <p:cNvSpPr txBox="1"/>
          <p:nvPr/>
        </p:nvSpPr>
        <p:spPr>
          <a:xfrm>
            <a:off x="3810000" y="4383436"/>
            <a:ext cx="3124200" cy="523220"/>
          </a:xfrm>
          <a:prstGeom prst="rect">
            <a:avLst/>
          </a:prstGeom>
          <a:noFill/>
        </p:spPr>
        <p:txBody>
          <a:bodyPr wrap="square" rtlCol="0">
            <a:spAutoFit/>
          </a:bodyPr>
          <a:lstStyle/>
          <a:p>
            <a:r>
              <a:rPr lang="en-US" dirty="0">
                <a:solidFill>
                  <a:schemeClr val="bg1"/>
                </a:solidFill>
              </a:rPr>
              <a:t>September 28, 2023</a:t>
            </a:r>
          </a:p>
          <a:p>
            <a:endParaRPr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71F23-4D11-A043-A34A-236B44A7C930}"/>
              </a:ext>
            </a:extLst>
          </p:cNvPr>
          <p:cNvSpPr>
            <a:spLocks noGrp="1"/>
          </p:cNvSpPr>
          <p:nvPr>
            <p:ph type="title"/>
          </p:nvPr>
        </p:nvSpPr>
        <p:spPr>
          <a:xfrm>
            <a:off x="683173" y="317500"/>
            <a:ext cx="10972800" cy="1062038"/>
          </a:xfrm>
        </p:spPr>
        <p:txBody>
          <a:bodyPr/>
          <a:lstStyle/>
          <a:p>
            <a:r>
              <a:rPr lang="en-US" sz="3600" dirty="0">
                <a:solidFill>
                  <a:schemeClr val="tx1"/>
                </a:solidFill>
              </a:rPr>
              <a:t>Information about </a:t>
            </a:r>
            <a:r>
              <a:rPr lang="en-US" sz="3600" dirty="0" err="1">
                <a:solidFill>
                  <a:schemeClr val="tx1"/>
                </a:solidFill>
              </a:rPr>
              <a:t>NearEU</a:t>
            </a:r>
            <a:r>
              <a:rPr lang="en-US" sz="3600" dirty="0">
                <a:solidFill>
                  <a:schemeClr val="tx1"/>
                </a:solidFill>
              </a:rPr>
              <a:t> Module </a:t>
            </a:r>
          </a:p>
        </p:txBody>
      </p:sp>
      <p:sp>
        <p:nvSpPr>
          <p:cNvPr id="3" name="Text Placeholder 2">
            <a:extLst>
              <a:ext uri="{FF2B5EF4-FFF2-40B4-BE49-F238E27FC236}">
                <a16:creationId xmlns:a16="http://schemas.microsoft.com/office/drawing/2014/main" id="{0DF67BF8-1ED6-BB45-A677-D2D4744F84DA}"/>
              </a:ext>
            </a:extLst>
          </p:cNvPr>
          <p:cNvSpPr>
            <a:spLocks noGrp="1"/>
          </p:cNvSpPr>
          <p:nvPr>
            <p:ph type="body" idx="1"/>
          </p:nvPr>
        </p:nvSpPr>
        <p:spPr>
          <a:xfrm>
            <a:off x="451945" y="1579672"/>
            <a:ext cx="11435255" cy="4953000"/>
          </a:xfrm>
        </p:spPr>
        <p:txBody>
          <a:bodyPr/>
          <a:lstStyle/>
          <a:p>
            <a:pPr marL="228600" indent="0"/>
            <a:r>
              <a:rPr lang="en-US" sz="2300"/>
              <a:t>The module has the aim to </a:t>
            </a:r>
            <a:r>
              <a:rPr lang="en-US" sz="2300" b="1"/>
              <a:t>create new knowledge, tools, and resources related to Europeanization towards the European Union’s Eastern neighbourhood, candidate countries</a:t>
            </a:r>
            <a:r>
              <a:rPr lang="en-US" sz="2300"/>
              <a:t>, and - more in general - wider Europe. </a:t>
            </a:r>
          </a:p>
          <a:p>
            <a:pPr marL="685800" indent="-457200">
              <a:buFont typeface="Arial" panose="020B0604020202020204" pitchFamily="34" charset="0"/>
              <a:buChar char="•"/>
            </a:pPr>
            <a:endParaRPr lang="en-US" sz="2300">
              <a:solidFill>
                <a:schemeClr val="tx1"/>
              </a:solidFill>
            </a:endParaRPr>
          </a:p>
          <a:p>
            <a:pPr marL="228600" indent="0"/>
            <a:r>
              <a:rPr lang="en-US" sz="2300"/>
              <a:t>Within the framework of the module, emphasis will be given to coherently and </a:t>
            </a:r>
            <a:r>
              <a:rPr lang="en-US" sz="2300" b="1"/>
              <a:t>synergically integrated innovative methods of teaching, bi-directional interactivity, blended learning, and open educational resource (OER) material</a:t>
            </a:r>
            <a:r>
              <a:rPr lang="en-US" sz="2300"/>
              <a:t>. The module offers a multi-disciplinary and a diverse methodological perspective on the process of European integration, EU’s relations with its Eastern neighbourhood and Russia and with different alternative models of regionalism in Europe and Eurasia. </a:t>
            </a:r>
            <a:endParaRPr lang="en-US" sz="2300">
              <a:solidFill>
                <a:schemeClr val="tx1"/>
              </a:solidFill>
            </a:endParaRPr>
          </a:p>
        </p:txBody>
      </p:sp>
      <p:sp>
        <p:nvSpPr>
          <p:cNvPr id="4" name="Slide Number Placeholder 3">
            <a:extLst>
              <a:ext uri="{FF2B5EF4-FFF2-40B4-BE49-F238E27FC236}">
                <a16:creationId xmlns:a16="http://schemas.microsoft.com/office/drawing/2014/main" id="{CA52ACAA-B1FC-4A47-925E-F1BEE3FA12D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t-EE" smtClean="0"/>
              <a:t>2</a:t>
            </a:fld>
            <a:endParaRPr lang="et-EE"/>
          </a:p>
        </p:txBody>
      </p:sp>
    </p:spTree>
    <p:extLst>
      <p:ext uri="{BB962C8B-B14F-4D97-AF65-F5344CB8AC3E}">
        <p14:creationId xmlns:p14="http://schemas.microsoft.com/office/powerpoint/2010/main" val="12608870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15BB4-90AB-C63B-6921-122DA9E5E142}"/>
              </a:ext>
            </a:extLst>
          </p:cNvPr>
          <p:cNvSpPr>
            <a:spLocks noGrp="1"/>
          </p:cNvSpPr>
          <p:nvPr>
            <p:ph type="title"/>
          </p:nvPr>
        </p:nvSpPr>
        <p:spPr/>
        <p:txBody>
          <a:bodyPr/>
          <a:lstStyle/>
          <a:p>
            <a:r>
              <a:rPr lang="et-EE" dirty="0"/>
              <a:t>Partners</a:t>
            </a:r>
          </a:p>
        </p:txBody>
      </p:sp>
      <p:sp>
        <p:nvSpPr>
          <p:cNvPr id="3" name="Text Placeholder 2">
            <a:extLst>
              <a:ext uri="{FF2B5EF4-FFF2-40B4-BE49-F238E27FC236}">
                <a16:creationId xmlns:a16="http://schemas.microsoft.com/office/drawing/2014/main" id="{AB695B96-A63C-550E-B31A-B61EA3B3C734}"/>
              </a:ext>
            </a:extLst>
          </p:cNvPr>
          <p:cNvSpPr>
            <a:spLocks noGrp="1"/>
          </p:cNvSpPr>
          <p:nvPr>
            <p:ph type="body" idx="1"/>
          </p:nvPr>
        </p:nvSpPr>
        <p:spPr/>
        <p:txBody>
          <a:bodyPr/>
          <a:lstStyle/>
          <a:p>
            <a:r>
              <a:rPr lang="et-EE" dirty="0"/>
              <a:t>Experts </a:t>
            </a:r>
            <a:r>
              <a:rPr lang="et-EE" dirty="0" err="1"/>
              <a:t>from</a:t>
            </a:r>
            <a:r>
              <a:rPr lang="et-EE" dirty="0"/>
              <a:t> 6 diferent</a:t>
            </a:r>
            <a:br>
              <a:rPr lang="et-EE" dirty="0"/>
            </a:br>
            <a:r>
              <a:rPr lang="et-EE" dirty="0" err="1"/>
              <a:t>countries</a:t>
            </a:r>
            <a:r>
              <a:rPr lang="et-EE" dirty="0"/>
              <a:t>:</a:t>
            </a:r>
          </a:p>
          <a:p>
            <a:endParaRPr lang="et-EE" dirty="0"/>
          </a:p>
          <a:p>
            <a:pPr marL="685800" indent="-457200">
              <a:buFont typeface="Arial" panose="020B0604020202020204" pitchFamily="34" charset="0"/>
              <a:buChar char="•"/>
            </a:pPr>
            <a:r>
              <a:rPr lang="et-EE" dirty="0" err="1"/>
              <a:t>Poland</a:t>
            </a:r>
            <a:endParaRPr lang="et-EE" dirty="0"/>
          </a:p>
          <a:p>
            <a:pPr marL="685800" indent="-457200">
              <a:buFont typeface="Arial" panose="020B0604020202020204" pitchFamily="34" charset="0"/>
              <a:buChar char="•"/>
            </a:pPr>
            <a:r>
              <a:rPr lang="et-EE" dirty="0" err="1"/>
              <a:t>Finland</a:t>
            </a:r>
            <a:endParaRPr lang="et-EE" dirty="0"/>
          </a:p>
          <a:p>
            <a:pPr marL="685800" indent="-457200">
              <a:buFont typeface="Arial" panose="020B0604020202020204" pitchFamily="34" charset="0"/>
              <a:buChar char="•"/>
            </a:pPr>
            <a:r>
              <a:rPr lang="et-EE" dirty="0"/>
              <a:t>Montenegro</a:t>
            </a:r>
          </a:p>
          <a:p>
            <a:pPr marL="685800" indent="-457200">
              <a:buFont typeface="Arial" panose="020B0604020202020204" pitchFamily="34" charset="0"/>
              <a:buChar char="•"/>
            </a:pPr>
            <a:r>
              <a:rPr lang="et-EE" dirty="0" err="1"/>
              <a:t>Albania</a:t>
            </a:r>
            <a:endParaRPr lang="et-EE" dirty="0"/>
          </a:p>
          <a:p>
            <a:pPr marL="685800" indent="-457200">
              <a:buFont typeface="Arial" panose="020B0604020202020204" pitchFamily="34" charset="0"/>
              <a:buChar char="•"/>
            </a:pPr>
            <a:r>
              <a:rPr lang="et-EE" dirty="0" err="1"/>
              <a:t>Armenia</a:t>
            </a:r>
            <a:endParaRPr lang="et-EE" dirty="0"/>
          </a:p>
          <a:p>
            <a:pPr marL="685800" indent="-457200">
              <a:buFont typeface="Arial" panose="020B0604020202020204" pitchFamily="34" charset="0"/>
              <a:buChar char="•"/>
            </a:pPr>
            <a:r>
              <a:rPr lang="et-EE" dirty="0"/>
              <a:t>Ukraine</a:t>
            </a:r>
          </a:p>
        </p:txBody>
      </p:sp>
      <p:sp>
        <p:nvSpPr>
          <p:cNvPr id="4" name="Slide Number Placeholder 3">
            <a:extLst>
              <a:ext uri="{FF2B5EF4-FFF2-40B4-BE49-F238E27FC236}">
                <a16:creationId xmlns:a16="http://schemas.microsoft.com/office/drawing/2014/main" id="{C816EA31-569B-BEF4-7E35-87158D7C420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t-EE" smtClean="0"/>
              <a:t>3</a:t>
            </a:fld>
            <a:endParaRPr lang="et-EE"/>
          </a:p>
        </p:txBody>
      </p:sp>
      <p:pic>
        <p:nvPicPr>
          <p:cNvPr id="5" name="Picture 4">
            <a:extLst>
              <a:ext uri="{FF2B5EF4-FFF2-40B4-BE49-F238E27FC236}">
                <a16:creationId xmlns:a16="http://schemas.microsoft.com/office/drawing/2014/main" id="{41053434-1E8D-81E3-47FE-8D7F213D9B00}"/>
              </a:ext>
            </a:extLst>
          </p:cNvPr>
          <p:cNvPicPr>
            <a:picLocks noChangeAspect="1"/>
          </p:cNvPicPr>
          <p:nvPr/>
        </p:nvPicPr>
        <p:blipFill>
          <a:blip r:embed="rId2"/>
          <a:stretch>
            <a:fillRect/>
          </a:stretch>
        </p:blipFill>
        <p:spPr>
          <a:xfrm>
            <a:off x="5857875" y="781050"/>
            <a:ext cx="6334125" cy="6076950"/>
          </a:xfrm>
          <a:prstGeom prst="rect">
            <a:avLst/>
          </a:prstGeom>
        </p:spPr>
      </p:pic>
    </p:spTree>
    <p:extLst>
      <p:ext uri="{BB962C8B-B14F-4D97-AF65-F5344CB8AC3E}">
        <p14:creationId xmlns:p14="http://schemas.microsoft.com/office/powerpoint/2010/main" val="33098272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8E3DA-42BF-B54B-B502-7EFA04E87A59}"/>
              </a:ext>
            </a:extLst>
          </p:cNvPr>
          <p:cNvSpPr>
            <a:spLocks noGrp="1"/>
          </p:cNvSpPr>
          <p:nvPr>
            <p:ph type="title"/>
          </p:nvPr>
        </p:nvSpPr>
        <p:spPr>
          <a:xfrm>
            <a:off x="685800" y="213452"/>
            <a:ext cx="10972800" cy="936493"/>
          </a:xfrm>
        </p:spPr>
        <p:txBody>
          <a:bodyPr/>
          <a:lstStyle/>
          <a:p>
            <a:r>
              <a:rPr lang="en-US" dirty="0"/>
              <a:t>Teaching and learning materials </a:t>
            </a:r>
          </a:p>
        </p:txBody>
      </p:sp>
      <p:sp>
        <p:nvSpPr>
          <p:cNvPr id="3" name="Text Placeholder 2">
            <a:extLst>
              <a:ext uri="{FF2B5EF4-FFF2-40B4-BE49-F238E27FC236}">
                <a16:creationId xmlns:a16="http://schemas.microsoft.com/office/drawing/2014/main" id="{95414D4A-E68B-4242-87F8-6E2EB52B2F35}"/>
              </a:ext>
            </a:extLst>
          </p:cNvPr>
          <p:cNvSpPr>
            <a:spLocks noGrp="1"/>
          </p:cNvSpPr>
          <p:nvPr>
            <p:ph type="body" idx="1"/>
          </p:nvPr>
        </p:nvSpPr>
        <p:spPr>
          <a:xfrm>
            <a:off x="588269" y="1974240"/>
            <a:ext cx="5410200" cy="4883760"/>
          </a:xfrm>
        </p:spPr>
        <p:txBody>
          <a:bodyPr/>
          <a:lstStyle/>
          <a:p>
            <a:r>
              <a:rPr lang="en-US" sz="2600" dirty="0"/>
              <a:t>Repository of didactical materials (course and MOOCs syllabi; teaching aids; etc.) </a:t>
            </a:r>
          </a:p>
          <a:p>
            <a:pPr marL="114300" indent="0">
              <a:buNone/>
            </a:pPr>
            <a:endParaRPr lang="en-US" sz="2700" dirty="0"/>
          </a:p>
          <a:p>
            <a:r>
              <a:rPr lang="en-US" sz="2600" dirty="0"/>
              <a:t>New e-book on didactics of preparing and running simulation exercises of decision making (EU and </a:t>
            </a:r>
            <a:r>
              <a:rPr lang="en-US" sz="2600" dirty="0" err="1"/>
              <a:t>EaEU</a:t>
            </a:r>
            <a:r>
              <a:rPr lang="en-US" sz="2600" dirty="0"/>
              <a:t>) </a:t>
            </a:r>
          </a:p>
          <a:p>
            <a:pPr marL="114300" indent="0">
              <a:buNone/>
            </a:pPr>
            <a:endParaRPr lang="en-US" sz="2700" dirty="0"/>
          </a:p>
          <a:p>
            <a:r>
              <a:rPr lang="en-US" sz="2600" dirty="0" err="1"/>
              <a:t>NearEU</a:t>
            </a:r>
            <a:r>
              <a:rPr lang="en-US" sz="2600" dirty="0"/>
              <a:t> awareness seminars  </a:t>
            </a:r>
          </a:p>
        </p:txBody>
      </p:sp>
      <p:sp>
        <p:nvSpPr>
          <p:cNvPr id="4" name="Text Placeholder 3">
            <a:extLst>
              <a:ext uri="{FF2B5EF4-FFF2-40B4-BE49-F238E27FC236}">
                <a16:creationId xmlns:a16="http://schemas.microsoft.com/office/drawing/2014/main" id="{F514433D-2E2E-EA47-AFA0-9CAC57AC8951}"/>
              </a:ext>
            </a:extLst>
          </p:cNvPr>
          <p:cNvSpPr>
            <a:spLocks noGrp="1"/>
          </p:cNvSpPr>
          <p:nvPr>
            <p:ph type="body" idx="2"/>
          </p:nvPr>
        </p:nvSpPr>
        <p:spPr>
          <a:xfrm>
            <a:off x="6958659" y="1974240"/>
            <a:ext cx="5046870" cy="4582289"/>
          </a:xfrm>
        </p:spPr>
        <p:txBody>
          <a:bodyPr/>
          <a:lstStyle/>
          <a:p>
            <a:pPr marL="114300" indent="0">
              <a:buNone/>
            </a:pPr>
            <a:r>
              <a:rPr lang="en-US" sz="2600" dirty="0"/>
              <a:t>New </a:t>
            </a:r>
            <a:r>
              <a:rPr lang="en-US" sz="2600" dirty="0" err="1"/>
              <a:t>NearEU</a:t>
            </a:r>
            <a:r>
              <a:rPr lang="en-US" sz="2600" dirty="0"/>
              <a:t> courses </a:t>
            </a:r>
            <a:r>
              <a:rPr lang="et-EE" sz="2600" dirty="0"/>
              <a:t>– ‘EU-</a:t>
            </a:r>
            <a:r>
              <a:rPr lang="et-EE" sz="2600" dirty="0" err="1"/>
              <a:t>Russia</a:t>
            </a:r>
            <a:r>
              <a:rPr lang="et-EE" sz="2600" dirty="0"/>
              <a:t>’ mõdule in IRRS </a:t>
            </a:r>
            <a:r>
              <a:rPr lang="en-US" sz="2600" dirty="0"/>
              <a:t>* &amp; MOOCs</a:t>
            </a:r>
          </a:p>
          <a:p>
            <a:pPr marL="114300" indent="0">
              <a:buNone/>
            </a:pPr>
            <a:endParaRPr lang="en-US" sz="2600" dirty="0"/>
          </a:p>
          <a:p>
            <a:pPr marL="114300" indent="0">
              <a:buNone/>
            </a:pPr>
            <a:r>
              <a:rPr lang="en-US" sz="2600" dirty="0" err="1"/>
              <a:t>NeaEU</a:t>
            </a:r>
            <a:r>
              <a:rPr lang="en-US" sz="2600" dirty="0"/>
              <a:t> master classes &amp; </a:t>
            </a:r>
            <a:r>
              <a:rPr lang="en-US" sz="2600" dirty="0" err="1"/>
              <a:t>EaP</a:t>
            </a:r>
            <a:r>
              <a:rPr lang="en-US" sz="2600" dirty="0"/>
              <a:t> simulation exercise*</a:t>
            </a:r>
          </a:p>
          <a:p>
            <a:pPr marL="114300" indent="0">
              <a:buNone/>
            </a:pPr>
            <a:endParaRPr lang="en-US" sz="2600" dirty="0"/>
          </a:p>
          <a:p>
            <a:pPr marL="114300" indent="0">
              <a:buNone/>
            </a:pPr>
            <a:endParaRPr lang="en-US" sz="2600" dirty="0"/>
          </a:p>
          <a:p>
            <a:pPr marL="114300" indent="0">
              <a:buNone/>
            </a:pPr>
            <a:r>
              <a:rPr lang="en-US" sz="2600" dirty="0"/>
              <a:t>Study trip to Tallinn* &amp; </a:t>
            </a:r>
            <a:r>
              <a:rPr lang="en-US" sz="2600" dirty="0" err="1"/>
              <a:t>NearEU</a:t>
            </a:r>
            <a:r>
              <a:rPr lang="en-US" sz="2600" dirty="0"/>
              <a:t> graduate conference</a:t>
            </a:r>
            <a:endParaRPr lang="en-US" dirty="0"/>
          </a:p>
          <a:p>
            <a:pPr marL="114300" indent="0">
              <a:buNone/>
            </a:pPr>
            <a:r>
              <a:rPr lang="en-US" sz="1900" dirty="0"/>
              <a:t>*only UT students  </a:t>
            </a:r>
          </a:p>
        </p:txBody>
      </p:sp>
      <p:sp>
        <p:nvSpPr>
          <p:cNvPr id="5" name="Slide Number Placeholder 4">
            <a:extLst>
              <a:ext uri="{FF2B5EF4-FFF2-40B4-BE49-F238E27FC236}">
                <a16:creationId xmlns:a16="http://schemas.microsoft.com/office/drawing/2014/main" id="{ABC64673-AF40-2848-A6CB-7FE282955D2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t-EE" smtClean="0"/>
              <a:t>4</a:t>
            </a:fld>
            <a:endParaRPr lang="et-EE" dirty="0"/>
          </a:p>
        </p:txBody>
      </p:sp>
      <p:pic>
        <p:nvPicPr>
          <p:cNvPr id="1026" name="Picture 2">
            <a:extLst>
              <a:ext uri="{FF2B5EF4-FFF2-40B4-BE49-F238E27FC236}">
                <a16:creationId xmlns:a16="http://schemas.microsoft.com/office/drawing/2014/main" id="{A035AE1B-1D33-7D45-999E-D8710F62E4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982" y="2111101"/>
            <a:ext cx="660400" cy="7112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E210BE75-06EB-2D48-9DD1-077572A64E77}"/>
              </a:ext>
            </a:extLst>
          </p:cNvPr>
          <p:cNvSpPr txBox="1"/>
          <p:nvPr/>
        </p:nvSpPr>
        <p:spPr>
          <a:xfrm>
            <a:off x="779480" y="1236795"/>
            <a:ext cx="2688389" cy="523220"/>
          </a:xfrm>
          <a:prstGeom prst="rect">
            <a:avLst/>
          </a:prstGeom>
          <a:noFill/>
        </p:spPr>
        <p:txBody>
          <a:bodyPr wrap="square" rtlCol="0">
            <a:spAutoFit/>
          </a:bodyPr>
          <a:lstStyle/>
          <a:p>
            <a:r>
              <a:rPr lang="en-US" sz="2800" b="1" dirty="0">
                <a:solidFill>
                  <a:schemeClr val="tx1"/>
                </a:solidFill>
              </a:rPr>
              <a:t>For educators </a:t>
            </a:r>
            <a:endParaRPr sz="2800" b="1" dirty="0">
              <a:solidFill>
                <a:schemeClr val="tx1"/>
              </a:solidFill>
            </a:endParaRPr>
          </a:p>
        </p:txBody>
      </p:sp>
      <p:sp>
        <p:nvSpPr>
          <p:cNvPr id="8" name="TextBox 7">
            <a:extLst>
              <a:ext uri="{FF2B5EF4-FFF2-40B4-BE49-F238E27FC236}">
                <a16:creationId xmlns:a16="http://schemas.microsoft.com/office/drawing/2014/main" id="{988491DE-BC89-764C-8585-FB4F509415E7}"/>
              </a:ext>
            </a:extLst>
          </p:cNvPr>
          <p:cNvSpPr txBox="1"/>
          <p:nvPr/>
        </p:nvSpPr>
        <p:spPr>
          <a:xfrm>
            <a:off x="6814958" y="1239869"/>
            <a:ext cx="2688389" cy="523220"/>
          </a:xfrm>
          <a:prstGeom prst="rect">
            <a:avLst/>
          </a:prstGeom>
          <a:noFill/>
        </p:spPr>
        <p:txBody>
          <a:bodyPr wrap="square" rtlCol="0">
            <a:spAutoFit/>
          </a:bodyPr>
          <a:lstStyle/>
          <a:p>
            <a:r>
              <a:rPr lang="en-US" sz="2800" b="1" dirty="0">
                <a:solidFill>
                  <a:schemeClr val="tx1"/>
                </a:solidFill>
              </a:rPr>
              <a:t>For learners </a:t>
            </a:r>
            <a:endParaRPr sz="2800" b="1" dirty="0">
              <a:solidFill>
                <a:schemeClr val="tx1"/>
              </a:solidFill>
            </a:endParaRPr>
          </a:p>
        </p:txBody>
      </p:sp>
      <p:pic>
        <p:nvPicPr>
          <p:cNvPr id="1028" name="Picture 4">
            <a:extLst>
              <a:ext uri="{FF2B5EF4-FFF2-40B4-BE49-F238E27FC236}">
                <a16:creationId xmlns:a16="http://schemas.microsoft.com/office/drawing/2014/main" id="{86B3E279-0932-B241-B47B-CA25248ADB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317" y="3729724"/>
            <a:ext cx="747244" cy="65235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3D38ABF7-229C-E34D-B2BF-5DF01B72F9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1982" y="5577702"/>
            <a:ext cx="732574" cy="6985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27F341DD-1170-3340-8CD2-D486A3A5CBC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28929" y="3542720"/>
            <a:ext cx="966902" cy="818147"/>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91804638-FBF3-1C46-B56B-6538E866FC2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89801" y="5388072"/>
            <a:ext cx="635000" cy="104140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a:extLst>
              <a:ext uri="{FF2B5EF4-FFF2-40B4-BE49-F238E27FC236}">
                <a16:creationId xmlns:a16="http://schemas.microsoft.com/office/drawing/2014/main" id="{AFD48D25-3BDB-C546-805A-442EAF786C0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12001" y="2111101"/>
            <a:ext cx="812800" cy="71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90148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71F23-4D11-A043-A34A-236B44A7C930}"/>
              </a:ext>
            </a:extLst>
          </p:cNvPr>
          <p:cNvSpPr>
            <a:spLocks noGrp="1"/>
          </p:cNvSpPr>
          <p:nvPr>
            <p:ph type="title"/>
          </p:nvPr>
        </p:nvSpPr>
        <p:spPr>
          <a:xfrm>
            <a:off x="609110" y="213452"/>
            <a:ext cx="10972800" cy="1013769"/>
          </a:xfrm>
        </p:spPr>
        <p:txBody>
          <a:bodyPr wrap="square" anchor="ctr">
            <a:normAutofit/>
          </a:bodyPr>
          <a:lstStyle/>
          <a:p>
            <a:r>
              <a:rPr lang="en-US" dirty="0" err="1"/>
              <a:t>NearEU</a:t>
            </a:r>
            <a:r>
              <a:rPr lang="en-US" dirty="0"/>
              <a:t> new and updated courses</a:t>
            </a:r>
            <a:endParaRPr dirty="0"/>
          </a:p>
        </p:txBody>
      </p:sp>
      <p:sp>
        <p:nvSpPr>
          <p:cNvPr id="14" name="Text Placeholder 2">
            <a:extLst>
              <a:ext uri="{FF2B5EF4-FFF2-40B4-BE49-F238E27FC236}">
                <a16:creationId xmlns:a16="http://schemas.microsoft.com/office/drawing/2014/main" id="{381BF0B5-B399-293C-D13A-415B0F676099}"/>
              </a:ext>
            </a:extLst>
          </p:cNvPr>
          <p:cNvSpPr>
            <a:spLocks noGrp="1"/>
          </p:cNvSpPr>
          <p:nvPr>
            <p:ph type="body" idx="1"/>
          </p:nvPr>
        </p:nvSpPr>
        <p:spPr>
          <a:xfrm>
            <a:off x="518628" y="1227221"/>
            <a:ext cx="5899975" cy="4553093"/>
          </a:xfrm>
        </p:spPr>
        <p:txBody>
          <a:bodyPr/>
          <a:lstStyle/>
          <a:p>
            <a:pPr marL="114300" indent="0">
              <a:buNone/>
            </a:pPr>
            <a:r>
              <a:rPr lang="en-US" sz="2000" b="1" i="1" dirty="0">
                <a:solidFill>
                  <a:schemeClr val="tx1"/>
                </a:solidFill>
                <a:latin typeface="Arial" panose="020B0604020202020204" pitchFamily="34" charset="0"/>
              </a:rPr>
              <a:t>Illiberal Turn in Europe and Russia</a:t>
            </a:r>
            <a:r>
              <a:rPr lang="et-EE" sz="2000" b="1" i="1" dirty="0">
                <a:solidFill>
                  <a:schemeClr val="tx1"/>
                </a:solidFill>
                <a:latin typeface="Arial" panose="020B0604020202020204" pitchFamily="34" charset="0"/>
              </a:rPr>
              <a:t> - SVJS.00.023</a:t>
            </a:r>
            <a:endParaRPr lang="en-US" sz="1800" b="1" i="1" u="none" strike="noStrike" dirty="0">
              <a:solidFill>
                <a:schemeClr val="tx1"/>
              </a:solidFill>
              <a:effectLst/>
              <a:latin typeface="Arial" panose="020B0604020202020204" pitchFamily="34" charset="0"/>
            </a:endParaRPr>
          </a:p>
          <a:p>
            <a:pPr marL="114300" indent="0">
              <a:buNone/>
            </a:pPr>
            <a:endParaRPr lang="en-US" sz="1800" b="1" i="1" u="none" strike="noStrike" dirty="0">
              <a:solidFill>
                <a:schemeClr val="tx1"/>
              </a:solidFill>
              <a:effectLst/>
              <a:latin typeface="Arial" panose="020B0604020202020204" pitchFamily="34" charset="0"/>
            </a:endParaRPr>
          </a:p>
          <a:p>
            <a:pPr marL="114300" indent="0">
              <a:buNone/>
            </a:pPr>
            <a:r>
              <a:rPr lang="en-US" sz="1800" dirty="0">
                <a:solidFill>
                  <a:schemeClr val="tx1"/>
                </a:solidFill>
                <a:latin typeface="Arial" panose="020B0604020202020204" pitchFamily="34" charset="0"/>
              </a:rPr>
              <a:t>The course explores the emergence, consolidation, and diffusion of illiberal dynamics at the national level - in terms of regime types, ideologies, and values - and the broader impact in terms of international order.</a:t>
            </a:r>
            <a:endParaRPr lang="et-EE" sz="1800" dirty="0">
              <a:solidFill>
                <a:schemeClr val="tx1"/>
              </a:solidFill>
              <a:latin typeface="Arial" panose="020B0604020202020204" pitchFamily="34" charset="0"/>
            </a:endParaRPr>
          </a:p>
          <a:p>
            <a:pPr marL="114300" indent="0">
              <a:buNone/>
            </a:pPr>
            <a:endParaRPr lang="et-EE" sz="1800" b="1" i="1" u="none" strike="noStrike" dirty="0">
              <a:solidFill>
                <a:schemeClr val="tx1"/>
              </a:solidFill>
              <a:effectLst/>
              <a:latin typeface="Arial" panose="020B0604020202020204" pitchFamily="34" charset="0"/>
            </a:endParaRPr>
          </a:p>
          <a:p>
            <a:pPr marL="114300" indent="0">
              <a:buNone/>
            </a:pPr>
            <a:r>
              <a:rPr lang="et-EE" sz="1800" b="1" i="1" u="none" strike="noStrike" dirty="0">
                <a:solidFill>
                  <a:schemeClr val="tx1"/>
                </a:solidFill>
                <a:effectLst/>
                <a:latin typeface="Arial" panose="020B0604020202020204" pitchFamily="34" charset="0"/>
              </a:rPr>
              <a:t>Part of </a:t>
            </a:r>
            <a:r>
              <a:rPr lang="et-EE" sz="1800" b="1" i="1" u="none" strike="noStrike" dirty="0" err="1">
                <a:solidFill>
                  <a:schemeClr val="tx1"/>
                </a:solidFill>
                <a:effectLst/>
                <a:latin typeface="Arial" panose="020B0604020202020204" pitchFamily="34" charset="0"/>
              </a:rPr>
              <a:t>the</a:t>
            </a:r>
            <a:r>
              <a:rPr lang="et-EE" sz="1800" b="1" i="1" u="none" strike="noStrike" dirty="0">
                <a:solidFill>
                  <a:schemeClr val="tx1"/>
                </a:solidFill>
                <a:effectLst/>
                <a:latin typeface="Arial" panose="020B0604020202020204" pitchFamily="34" charset="0"/>
              </a:rPr>
              <a:t> IRRS ‘EU-</a:t>
            </a:r>
            <a:r>
              <a:rPr lang="et-EE" sz="1800" b="1" i="1" u="none" strike="noStrike" dirty="0" err="1">
                <a:solidFill>
                  <a:schemeClr val="tx1"/>
                </a:solidFill>
                <a:effectLst/>
                <a:latin typeface="Arial" panose="020B0604020202020204" pitchFamily="34" charset="0"/>
              </a:rPr>
              <a:t>Russia</a:t>
            </a:r>
            <a:r>
              <a:rPr lang="et-EE" sz="1800" b="1" i="1" u="none" strike="noStrike" dirty="0">
                <a:solidFill>
                  <a:schemeClr val="tx1"/>
                </a:solidFill>
                <a:effectLst/>
                <a:latin typeface="Arial" panose="020B0604020202020204" pitchFamily="34" charset="0"/>
              </a:rPr>
              <a:t> </a:t>
            </a:r>
            <a:r>
              <a:rPr lang="et-EE" sz="1800" b="1" i="1" u="none" strike="noStrike" dirty="0" err="1">
                <a:solidFill>
                  <a:schemeClr val="tx1"/>
                </a:solidFill>
                <a:effectLst/>
                <a:latin typeface="Arial" panose="020B0604020202020204" pitchFamily="34" charset="0"/>
              </a:rPr>
              <a:t>module</a:t>
            </a:r>
            <a:r>
              <a:rPr lang="et-EE" sz="1800" b="1" i="1" u="none" strike="noStrike" dirty="0">
                <a:solidFill>
                  <a:schemeClr val="tx1"/>
                </a:solidFill>
                <a:effectLst/>
                <a:latin typeface="Arial" panose="020B0604020202020204" pitchFamily="34" charset="0"/>
              </a:rPr>
              <a:t>’</a:t>
            </a:r>
          </a:p>
          <a:p>
            <a:pPr>
              <a:buFontTx/>
              <a:buChar char="-"/>
            </a:pPr>
            <a:r>
              <a:rPr lang="en-US" sz="1800" dirty="0">
                <a:solidFill>
                  <a:schemeClr val="tx1"/>
                </a:solidFill>
                <a:sym typeface="Wingdings" pitchFamily="2" charset="2"/>
              </a:rPr>
              <a:t>Enrolled students:</a:t>
            </a:r>
            <a:r>
              <a:rPr lang="et-EE" sz="1800" dirty="0">
                <a:solidFill>
                  <a:schemeClr val="tx1"/>
                </a:solidFill>
                <a:sym typeface="Wingdings" pitchFamily="2" charset="2"/>
              </a:rPr>
              <a:t> 98 (in </a:t>
            </a:r>
            <a:r>
              <a:rPr lang="et-EE" sz="1800" dirty="0" err="1">
                <a:solidFill>
                  <a:schemeClr val="tx1"/>
                </a:solidFill>
                <a:sym typeface="Wingdings" pitchFamily="2" charset="2"/>
              </a:rPr>
              <a:t>total</a:t>
            </a:r>
            <a:r>
              <a:rPr lang="et-EE" sz="1800" dirty="0">
                <a:solidFill>
                  <a:schemeClr val="tx1"/>
                </a:solidFill>
                <a:sym typeface="Wingdings" pitchFamily="2" charset="2"/>
              </a:rPr>
              <a:t>)</a:t>
            </a:r>
          </a:p>
          <a:p>
            <a:pPr>
              <a:buFontTx/>
              <a:buChar char="-"/>
            </a:pPr>
            <a:r>
              <a:rPr lang="et-EE" sz="1800" dirty="0" err="1">
                <a:solidFill>
                  <a:schemeClr val="tx1"/>
                </a:solidFill>
                <a:sym typeface="Wingdings" pitchFamily="2" charset="2"/>
              </a:rPr>
              <a:t>Elective</a:t>
            </a:r>
            <a:r>
              <a:rPr lang="et-EE" sz="1800" dirty="0">
                <a:solidFill>
                  <a:schemeClr val="tx1"/>
                </a:solidFill>
                <a:sym typeface="Wingdings" pitchFamily="2" charset="2"/>
              </a:rPr>
              <a:t> </a:t>
            </a:r>
            <a:r>
              <a:rPr lang="et-EE" sz="1800" dirty="0" err="1">
                <a:solidFill>
                  <a:schemeClr val="tx1"/>
                </a:solidFill>
                <a:sym typeface="Wingdings" pitchFamily="2" charset="2"/>
              </a:rPr>
              <a:t>course</a:t>
            </a:r>
            <a:endParaRPr lang="en-US" sz="1800" dirty="0">
              <a:solidFill>
                <a:schemeClr val="tx1"/>
              </a:solidFill>
              <a:sym typeface="Wingdings" pitchFamily="2" charset="2"/>
            </a:endParaRPr>
          </a:p>
          <a:p>
            <a:pPr>
              <a:buFontTx/>
              <a:buChar char="-"/>
            </a:pPr>
            <a:r>
              <a:rPr lang="et-EE" sz="1800" dirty="0">
                <a:sym typeface="Wingdings" pitchFamily="2" charset="2"/>
              </a:rPr>
              <a:t>6 ECTS</a:t>
            </a:r>
          </a:p>
          <a:p>
            <a:pPr>
              <a:buFontTx/>
              <a:buChar char="-"/>
            </a:pPr>
            <a:r>
              <a:rPr lang="et-EE" sz="1800" dirty="0" err="1">
                <a:sym typeface="Wingdings" pitchFamily="2" charset="2"/>
              </a:rPr>
              <a:t>Three</a:t>
            </a:r>
            <a:r>
              <a:rPr lang="et-EE" sz="1800" dirty="0">
                <a:sym typeface="Wingdings" pitchFamily="2" charset="2"/>
              </a:rPr>
              <a:t> </a:t>
            </a:r>
            <a:r>
              <a:rPr lang="et-EE" sz="1800" dirty="0" err="1">
                <a:sym typeface="Wingdings" pitchFamily="2" charset="2"/>
              </a:rPr>
              <a:t>openings</a:t>
            </a:r>
            <a:endParaRPr lang="et-EE" sz="1800" dirty="0">
              <a:sym typeface="Wingdings" pitchFamily="2" charset="2"/>
            </a:endParaRPr>
          </a:p>
          <a:p>
            <a:pPr>
              <a:buFontTx/>
              <a:buChar char="-"/>
            </a:pPr>
            <a:endParaRPr lang="et-EE" sz="800" dirty="0">
              <a:sym typeface="Wingdings" pitchFamily="2" charset="2"/>
            </a:endParaRPr>
          </a:p>
          <a:p>
            <a:pPr marL="114300" indent="0">
              <a:buNone/>
            </a:pPr>
            <a:r>
              <a:rPr lang="et-EE" sz="2000" b="1" i="1" dirty="0">
                <a:sym typeface="Wingdings" pitchFamily="2" charset="2"/>
              </a:rPr>
              <a:t> </a:t>
            </a:r>
            <a:r>
              <a:rPr lang="en-US" sz="2000" b="1" i="1" dirty="0">
                <a:sym typeface="Wingdings" pitchFamily="2" charset="2"/>
              </a:rPr>
              <a:t>Regional Integration Processes in Europe and Eurasia (6 ECTS)</a:t>
            </a:r>
            <a:r>
              <a:rPr lang="et-EE" sz="2000" b="1" i="1" dirty="0">
                <a:sym typeface="Wingdings" pitchFamily="2" charset="2"/>
              </a:rPr>
              <a:t> - </a:t>
            </a:r>
            <a:r>
              <a:rPr lang="en-US" sz="2000" b="1" i="1" dirty="0">
                <a:sym typeface="Wingdings" pitchFamily="2" charset="2"/>
              </a:rPr>
              <a:t>SVJS.00.030</a:t>
            </a:r>
          </a:p>
          <a:p>
            <a:pPr marL="114300" indent="0">
              <a:buNone/>
            </a:pPr>
            <a:endParaRPr lang="en-US" sz="1800" b="1" i="1" u="none" strike="noStrike" dirty="0">
              <a:solidFill>
                <a:schemeClr val="tx1"/>
              </a:solidFill>
              <a:effectLst/>
              <a:latin typeface="Arial" panose="020B0604020202020204" pitchFamily="34" charset="0"/>
            </a:endParaRPr>
          </a:p>
        </p:txBody>
      </p:sp>
      <p:sp>
        <p:nvSpPr>
          <p:cNvPr id="4" name="Slide Number Placeholder 3">
            <a:extLst>
              <a:ext uri="{FF2B5EF4-FFF2-40B4-BE49-F238E27FC236}">
                <a16:creationId xmlns:a16="http://schemas.microsoft.com/office/drawing/2014/main" id="{CA52ACAA-B1FC-4A47-925E-F1BEE3FA12DD}"/>
              </a:ext>
            </a:extLst>
          </p:cNvPr>
          <p:cNvSpPr>
            <a:spLocks noGrp="1"/>
          </p:cNvSpPr>
          <p:nvPr>
            <p:ph type="sldNum" idx="12"/>
          </p:nvPr>
        </p:nvSpPr>
        <p:spPr>
          <a:xfrm>
            <a:off x="10210800" y="6279423"/>
            <a:ext cx="1371600" cy="365125"/>
          </a:xfrm>
        </p:spPr>
        <p:txBody>
          <a:bodyPr wrap="square" anchor="ctr">
            <a:normAutofit/>
          </a:bodyPr>
          <a:lstStyle/>
          <a:p>
            <a:pPr marL="0" lvl="0" indent="0" rtl="0">
              <a:lnSpc>
                <a:spcPct val="90000"/>
              </a:lnSpc>
              <a:spcBef>
                <a:spcPts val="0"/>
              </a:spcBef>
              <a:spcAft>
                <a:spcPts val="600"/>
              </a:spcAft>
              <a:buNone/>
            </a:pPr>
            <a:fld id="{00000000-1234-1234-1234-123412341234}" type="slidenum">
              <a:rPr lang="et-EE" sz="1400" smtClean="0"/>
              <a:pPr marL="0" lvl="0" indent="0" rtl="0">
                <a:lnSpc>
                  <a:spcPct val="90000"/>
                </a:lnSpc>
                <a:spcBef>
                  <a:spcPts val="0"/>
                </a:spcBef>
                <a:spcAft>
                  <a:spcPts val="600"/>
                </a:spcAft>
                <a:buNone/>
              </a:pPr>
              <a:t>5</a:t>
            </a:fld>
            <a:endParaRPr lang="et-EE" sz="1400"/>
          </a:p>
        </p:txBody>
      </p:sp>
      <p:sp>
        <p:nvSpPr>
          <p:cNvPr id="12" name="Text Placeholder 11">
            <a:extLst>
              <a:ext uri="{FF2B5EF4-FFF2-40B4-BE49-F238E27FC236}">
                <a16:creationId xmlns:a16="http://schemas.microsoft.com/office/drawing/2014/main" id="{825C4865-D6D6-4D4B-9658-49D5834B16DA}"/>
              </a:ext>
            </a:extLst>
          </p:cNvPr>
          <p:cNvSpPr>
            <a:spLocks noGrp="1"/>
          </p:cNvSpPr>
          <p:nvPr>
            <p:ph type="body" idx="2"/>
          </p:nvPr>
        </p:nvSpPr>
        <p:spPr>
          <a:xfrm>
            <a:off x="6509085" y="720336"/>
            <a:ext cx="5410200" cy="5207626"/>
          </a:xfrm>
        </p:spPr>
        <p:txBody>
          <a:bodyPr/>
          <a:lstStyle/>
          <a:p>
            <a:pPr marL="114300" indent="0">
              <a:buNone/>
            </a:pPr>
            <a:endParaRPr lang="et-EE" sz="1800" i="1" dirty="0">
              <a:solidFill>
                <a:srgbClr val="FF0000"/>
              </a:solidFill>
              <a:latin typeface="Arial" panose="020B0604020202020204" pitchFamily="34" charset="0"/>
            </a:endParaRPr>
          </a:p>
          <a:p>
            <a:pPr marL="114300" indent="0">
              <a:buNone/>
            </a:pPr>
            <a:r>
              <a:rPr lang="en-US" sz="2000" b="1" i="1" dirty="0">
                <a:solidFill>
                  <a:schemeClr val="tx1"/>
                </a:solidFill>
                <a:latin typeface="Arial" panose="020B0604020202020204" pitchFamily="34" charset="0"/>
              </a:rPr>
              <a:t>EU Enlargement and the Challenges of Wider Europe</a:t>
            </a:r>
            <a:r>
              <a:rPr lang="et-EE" sz="2000" b="1" i="1" dirty="0">
                <a:solidFill>
                  <a:schemeClr val="tx1"/>
                </a:solidFill>
                <a:latin typeface="Arial" panose="020B0604020202020204" pitchFamily="34" charset="0"/>
              </a:rPr>
              <a:t>  SVJS.00.024</a:t>
            </a:r>
            <a:endParaRPr lang="en-US" sz="2000" b="1" i="1" u="none" strike="noStrike" dirty="0">
              <a:solidFill>
                <a:schemeClr val="tx1"/>
              </a:solidFill>
              <a:effectLst/>
              <a:latin typeface="Arial" panose="020B0604020202020204" pitchFamily="34" charset="0"/>
            </a:endParaRPr>
          </a:p>
          <a:p>
            <a:pPr marL="114300" indent="0">
              <a:buNone/>
            </a:pPr>
            <a:endParaRPr lang="en-GB" sz="1800" dirty="0"/>
          </a:p>
          <a:p>
            <a:pPr marL="114300" indent="0">
              <a:buNone/>
            </a:pPr>
            <a:r>
              <a:rPr lang="en-US" sz="1800" dirty="0"/>
              <a:t>The aim of the course is to provide students with a specific and detailed understanding of the enlargement process and challenges related to the Wider Europe approach. The course develops conceptual, analytical, and theoretical tools to critically frame the specific nature of the external dimension of the Europeanization process and of regionalism in Europe and Eurasia.</a:t>
            </a:r>
            <a:endParaRPr lang="et-EE" sz="1800" dirty="0"/>
          </a:p>
          <a:p>
            <a:pPr marL="114300" indent="0">
              <a:buNone/>
            </a:pPr>
            <a:endParaRPr lang="et-EE" sz="1800" b="1" i="1" u="none" strike="noStrike" dirty="0">
              <a:solidFill>
                <a:schemeClr val="tx1"/>
              </a:solidFill>
              <a:effectLst/>
              <a:latin typeface="Arial" panose="020B0604020202020204" pitchFamily="34" charset="0"/>
            </a:endParaRPr>
          </a:p>
          <a:p>
            <a:pPr marL="114300" indent="0">
              <a:buNone/>
            </a:pPr>
            <a:r>
              <a:rPr lang="et-EE" sz="1800" b="1" i="1" u="none" strike="noStrike" dirty="0">
                <a:solidFill>
                  <a:schemeClr val="tx1"/>
                </a:solidFill>
                <a:effectLst/>
                <a:latin typeface="Arial" panose="020B0604020202020204" pitchFamily="34" charset="0"/>
              </a:rPr>
              <a:t>Part of </a:t>
            </a:r>
            <a:r>
              <a:rPr lang="et-EE" sz="1800" b="1" i="1" u="none" strike="noStrike" dirty="0" err="1">
                <a:solidFill>
                  <a:schemeClr val="tx1"/>
                </a:solidFill>
                <a:effectLst/>
                <a:latin typeface="Arial" panose="020B0604020202020204" pitchFamily="34" charset="0"/>
              </a:rPr>
              <a:t>the</a:t>
            </a:r>
            <a:r>
              <a:rPr lang="et-EE" sz="1800" b="1" i="1" u="none" strike="noStrike" dirty="0">
                <a:solidFill>
                  <a:schemeClr val="tx1"/>
                </a:solidFill>
                <a:effectLst/>
                <a:latin typeface="Arial" panose="020B0604020202020204" pitchFamily="34" charset="0"/>
              </a:rPr>
              <a:t> IRRS ‘EU-</a:t>
            </a:r>
            <a:r>
              <a:rPr lang="et-EE" sz="1800" b="1" i="1" u="none" strike="noStrike" dirty="0" err="1">
                <a:solidFill>
                  <a:schemeClr val="tx1"/>
                </a:solidFill>
                <a:effectLst/>
                <a:latin typeface="Arial" panose="020B0604020202020204" pitchFamily="34" charset="0"/>
              </a:rPr>
              <a:t>Russia</a:t>
            </a:r>
            <a:r>
              <a:rPr lang="et-EE" sz="1800" b="1" i="1" u="none" strike="noStrike" dirty="0">
                <a:solidFill>
                  <a:schemeClr val="tx1"/>
                </a:solidFill>
                <a:effectLst/>
                <a:latin typeface="Arial" panose="020B0604020202020204" pitchFamily="34" charset="0"/>
              </a:rPr>
              <a:t> </a:t>
            </a:r>
            <a:r>
              <a:rPr lang="et-EE" sz="1800" b="1" i="1" u="none" strike="noStrike" dirty="0" err="1">
                <a:solidFill>
                  <a:schemeClr val="tx1"/>
                </a:solidFill>
                <a:effectLst/>
                <a:latin typeface="Arial" panose="020B0604020202020204" pitchFamily="34" charset="0"/>
              </a:rPr>
              <a:t>module</a:t>
            </a:r>
            <a:r>
              <a:rPr lang="et-EE" sz="1800" b="1" i="1" u="none" strike="noStrike" dirty="0">
                <a:solidFill>
                  <a:schemeClr val="tx1"/>
                </a:solidFill>
                <a:effectLst/>
                <a:latin typeface="Arial" panose="020B0604020202020204" pitchFamily="34" charset="0"/>
              </a:rPr>
              <a:t>’</a:t>
            </a:r>
          </a:p>
          <a:p>
            <a:pPr>
              <a:buFontTx/>
              <a:buChar char="-"/>
            </a:pPr>
            <a:r>
              <a:rPr lang="en-US" sz="1800" dirty="0">
                <a:solidFill>
                  <a:schemeClr val="tx1"/>
                </a:solidFill>
                <a:sym typeface="Wingdings" pitchFamily="2" charset="2"/>
              </a:rPr>
              <a:t>Enrolled students:</a:t>
            </a:r>
            <a:r>
              <a:rPr lang="et-EE" sz="1800" dirty="0">
                <a:solidFill>
                  <a:schemeClr val="tx1"/>
                </a:solidFill>
                <a:sym typeface="Wingdings" pitchFamily="2" charset="2"/>
              </a:rPr>
              <a:t> 84 (in </a:t>
            </a:r>
            <a:r>
              <a:rPr lang="et-EE" sz="1800" dirty="0" err="1">
                <a:solidFill>
                  <a:schemeClr val="tx1"/>
                </a:solidFill>
                <a:sym typeface="Wingdings" pitchFamily="2" charset="2"/>
              </a:rPr>
              <a:t>total</a:t>
            </a:r>
            <a:r>
              <a:rPr lang="et-EE" sz="1800" dirty="0">
                <a:solidFill>
                  <a:schemeClr val="tx1"/>
                </a:solidFill>
                <a:sym typeface="Wingdings" pitchFamily="2" charset="2"/>
              </a:rPr>
              <a:t>)</a:t>
            </a:r>
          </a:p>
          <a:p>
            <a:pPr>
              <a:buFontTx/>
              <a:buChar char="-"/>
            </a:pPr>
            <a:r>
              <a:rPr lang="et-EE" sz="1800" dirty="0" err="1">
                <a:solidFill>
                  <a:schemeClr val="tx1"/>
                </a:solidFill>
                <a:sym typeface="Wingdings" pitchFamily="2" charset="2"/>
              </a:rPr>
              <a:t>Constitutent</a:t>
            </a:r>
            <a:r>
              <a:rPr lang="et-EE" sz="1800" dirty="0">
                <a:solidFill>
                  <a:schemeClr val="tx1"/>
                </a:solidFill>
                <a:sym typeface="Wingdings" pitchFamily="2" charset="2"/>
              </a:rPr>
              <a:t> </a:t>
            </a:r>
            <a:r>
              <a:rPr lang="et-EE" sz="1800" dirty="0" err="1">
                <a:solidFill>
                  <a:schemeClr val="tx1"/>
                </a:solidFill>
                <a:sym typeface="Wingdings" pitchFamily="2" charset="2"/>
              </a:rPr>
              <a:t>course</a:t>
            </a:r>
            <a:endParaRPr lang="en-US" sz="1800" dirty="0">
              <a:solidFill>
                <a:schemeClr val="tx1"/>
              </a:solidFill>
              <a:sym typeface="Wingdings" pitchFamily="2" charset="2"/>
            </a:endParaRPr>
          </a:p>
          <a:p>
            <a:pPr>
              <a:buFontTx/>
              <a:buChar char="-"/>
            </a:pPr>
            <a:r>
              <a:rPr lang="et-EE" sz="1800" dirty="0">
                <a:sym typeface="Wingdings" pitchFamily="2" charset="2"/>
              </a:rPr>
              <a:t>6 ECTS</a:t>
            </a:r>
          </a:p>
          <a:p>
            <a:pPr>
              <a:buFontTx/>
              <a:buChar char="-"/>
            </a:pPr>
            <a:r>
              <a:rPr lang="et-EE" sz="1800" dirty="0" err="1">
                <a:sym typeface="Wingdings" pitchFamily="2" charset="2"/>
              </a:rPr>
              <a:t>Three</a:t>
            </a:r>
            <a:r>
              <a:rPr lang="et-EE" sz="1800" dirty="0">
                <a:sym typeface="Wingdings" pitchFamily="2" charset="2"/>
              </a:rPr>
              <a:t> </a:t>
            </a:r>
            <a:r>
              <a:rPr lang="et-EE" sz="1800" dirty="0" err="1">
                <a:sym typeface="Wingdings" pitchFamily="2" charset="2"/>
              </a:rPr>
              <a:t>openings</a:t>
            </a:r>
            <a:endParaRPr lang="en-US" sz="1800" dirty="0">
              <a:sym typeface="Wingdings" pitchFamily="2" charset="2"/>
            </a:endParaRPr>
          </a:p>
          <a:p>
            <a:pPr marL="114300" indent="0">
              <a:buNone/>
            </a:pPr>
            <a:endParaRPr sz="1800" dirty="0"/>
          </a:p>
        </p:txBody>
      </p:sp>
      <p:pic>
        <p:nvPicPr>
          <p:cNvPr id="5" name="Picture 4">
            <a:extLst>
              <a:ext uri="{FF2B5EF4-FFF2-40B4-BE49-F238E27FC236}">
                <a16:creationId xmlns:a16="http://schemas.microsoft.com/office/drawing/2014/main" id="{F417C83D-95A1-4E83-5EF3-F6A2B5A6F882}"/>
              </a:ext>
            </a:extLst>
          </p:cNvPr>
          <p:cNvPicPr>
            <a:picLocks noChangeAspect="1"/>
          </p:cNvPicPr>
          <p:nvPr/>
        </p:nvPicPr>
        <p:blipFill>
          <a:blip r:embed="rId2"/>
          <a:stretch>
            <a:fillRect/>
          </a:stretch>
        </p:blipFill>
        <p:spPr>
          <a:xfrm>
            <a:off x="-1478" y="480848"/>
            <a:ext cx="12174681" cy="6083238"/>
          </a:xfrm>
          <a:prstGeom prst="rect">
            <a:avLst/>
          </a:prstGeom>
        </p:spPr>
      </p:pic>
    </p:spTree>
    <p:extLst>
      <p:ext uri="{BB962C8B-B14F-4D97-AF65-F5344CB8AC3E}">
        <p14:creationId xmlns:p14="http://schemas.microsoft.com/office/powerpoint/2010/main" val="1560820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71F23-4D11-A043-A34A-236B44A7C930}"/>
              </a:ext>
            </a:extLst>
          </p:cNvPr>
          <p:cNvSpPr>
            <a:spLocks noGrp="1"/>
          </p:cNvSpPr>
          <p:nvPr>
            <p:ph type="title"/>
          </p:nvPr>
        </p:nvSpPr>
        <p:spPr>
          <a:xfrm>
            <a:off x="609110" y="213452"/>
            <a:ext cx="10972800" cy="1013769"/>
          </a:xfrm>
        </p:spPr>
        <p:txBody>
          <a:bodyPr wrap="square" anchor="ctr">
            <a:normAutofit/>
          </a:bodyPr>
          <a:lstStyle/>
          <a:p>
            <a:r>
              <a:rPr lang="en-US" dirty="0" err="1"/>
              <a:t>NearEU</a:t>
            </a:r>
            <a:r>
              <a:rPr lang="en-US" dirty="0"/>
              <a:t> MOOCs</a:t>
            </a:r>
            <a:endParaRPr dirty="0"/>
          </a:p>
        </p:txBody>
      </p:sp>
      <p:sp>
        <p:nvSpPr>
          <p:cNvPr id="14" name="Text Placeholder 2">
            <a:extLst>
              <a:ext uri="{FF2B5EF4-FFF2-40B4-BE49-F238E27FC236}">
                <a16:creationId xmlns:a16="http://schemas.microsoft.com/office/drawing/2014/main" id="{381BF0B5-B399-293C-D13A-415B0F676099}"/>
              </a:ext>
            </a:extLst>
          </p:cNvPr>
          <p:cNvSpPr>
            <a:spLocks noGrp="1"/>
          </p:cNvSpPr>
          <p:nvPr>
            <p:ph type="body" idx="1"/>
          </p:nvPr>
        </p:nvSpPr>
        <p:spPr>
          <a:xfrm>
            <a:off x="518628" y="1227221"/>
            <a:ext cx="5899975" cy="5391217"/>
          </a:xfrm>
        </p:spPr>
        <p:txBody>
          <a:bodyPr/>
          <a:lstStyle/>
          <a:p>
            <a:pPr marL="114300" indent="0">
              <a:buNone/>
            </a:pPr>
            <a:r>
              <a:rPr lang="en-US" sz="2000" b="1" i="1" u="none" strike="noStrike" dirty="0">
                <a:solidFill>
                  <a:schemeClr val="tx1"/>
                </a:solidFill>
                <a:effectLst/>
                <a:latin typeface="Arial" panose="020B0604020202020204" pitchFamily="34" charset="0"/>
              </a:rPr>
              <a:t>Common Challenges of Competing Regionalisms – SVJS.TK.025 </a:t>
            </a:r>
          </a:p>
          <a:p>
            <a:pPr marL="114300" indent="0">
              <a:buNone/>
            </a:pPr>
            <a:endParaRPr lang="en-US" sz="2000" b="1" i="1" u="none" strike="noStrike" dirty="0">
              <a:solidFill>
                <a:schemeClr val="tx1"/>
              </a:solidFill>
              <a:effectLst/>
              <a:latin typeface="Arial" panose="020B0604020202020204" pitchFamily="34" charset="0"/>
            </a:endParaRPr>
          </a:p>
          <a:p>
            <a:pPr marL="114300" indent="0">
              <a:buNone/>
            </a:pPr>
            <a:endParaRPr lang="en-US" sz="1800" b="1" i="1" u="none" strike="noStrike" dirty="0">
              <a:solidFill>
                <a:schemeClr val="tx1"/>
              </a:solidFill>
              <a:effectLst/>
              <a:latin typeface="Arial" panose="020B0604020202020204" pitchFamily="34" charset="0"/>
            </a:endParaRPr>
          </a:p>
          <a:p>
            <a:pPr marL="114300" indent="0">
              <a:buNone/>
            </a:pPr>
            <a:endParaRPr lang="en-US" sz="1800" b="1" i="1" dirty="0">
              <a:solidFill>
                <a:schemeClr val="tx1"/>
              </a:solidFill>
              <a:latin typeface="Arial" panose="020B0604020202020204" pitchFamily="34" charset="0"/>
            </a:endParaRPr>
          </a:p>
          <a:p>
            <a:pPr marL="114300" indent="0">
              <a:buNone/>
            </a:pPr>
            <a:endParaRPr lang="en-US" sz="1800" b="1" i="1" u="none" strike="noStrike" dirty="0">
              <a:solidFill>
                <a:schemeClr val="tx1"/>
              </a:solidFill>
              <a:effectLst/>
              <a:latin typeface="Arial" panose="020B0604020202020204" pitchFamily="34" charset="0"/>
            </a:endParaRPr>
          </a:p>
          <a:p>
            <a:pPr marL="114300" indent="0">
              <a:buNone/>
            </a:pPr>
            <a:endParaRPr lang="en-US" sz="1800" b="1" i="1" u="none" strike="noStrike" dirty="0">
              <a:solidFill>
                <a:schemeClr val="tx1"/>
              </a:solidFill>
              <a:effectLst/>
              <a:latin typeface="Arial" panose="020B0604020202020204" pitchFamily="34" charset="0"/>
            </a:endParaRPr>
          </a:p>
          <a:p>
            <a:pPr marL="114300" indent="0">
              <a:buNone/>
            </a:pPr>
            <a:r>
              <a:rPr lang="en-US" sz="1800" u="none" strike="noStrike" dirty="0">
                <a:solidFill>
                  <a:schemeClr val="tx1"/>
                </a:solidFill>
                <a:effectLst/>
                <a:latin typeface="Arial" panose="020B0604020202020204" pitchFamily="34" charset="0"/>
              </a:rPr>
              <a:t>The course focuses on the multifaceted nature of regionalism in different geographical and geo-political contexts in Europe and Eurasia and on its conceptual and theoretical definition by looking at the relevant cleavages in contemporary societies and at the fluid and ever changing nature of inter- and intra-state interaction and supranational/intergovernmental trends of integration. </a:t>
            </a:r>
            <a:endParaRPr lang="en-US" sz="1800" b="1" i="1" u="none" strike="noStrike" dirty="0">
              <a:solidFill>
                <a:schemeClr val="tx1"/>
              </a:solidFill>
              <a:effectLst/>
              <a:latin typeface="Arial" panose="020B0604020202020204" pitchFamily="34" charset="0"/>
            </a:endParaRPr>
          </a:p>
        </p:txBody>
      </p:sp>
      <p:sp>
        <p:nvSpPr>
          <p:cNvPr id="4" name="Slide Number Placeholder 3">
            <a:extLst>
              <a:ext uri="{FF2B5EF4-FFF2-40B4-BE49-F238E27FC236}">
                <a16:creationId xmlns:a16="http://schemas.microsoft.com/office/drawing/2014/main" id="{CA52ACAA-B1FC-4A47-925E-F1BEE3FA12DD}"/>
              </a:ext>
            </a:extLst>
          </p:cNvPr>
          <p:cNvSpPr>
            <a:spLocks noGrp="1"/>
          </p:cNvSpPr>
          <p:nvPr>
            <p:ph type="sldNum" idx="12"/>
          </p:nvPr>
        </p:nvSpPr>
        <p:spPr>
          <a:xfrm>
            <a:off x="10210800" y="6279423"/>
            <a:ext cx="1371600" cy="365125"/>
          </a:xfrm>
        </p:spPr>
        <p:txBody>
          <a:bodyPr wrap="square" anchor="ctr">
            <a:normAutofit/>
          </a:bodyPr>
          <a:lstStyle/>
          <a:p>
            <a:pPr marL="0" lvl="0" indent="0" rtl="0">
              <a:lnSpc>
                <a:spcPct val="90000"/>
              </a:lnSpc>
              <a:spcBef>
                <a:spcPts val="0"/>
              </a:spcBef>
              <a:spcAft>
                <a:spcPts val="600"/>
              </a:spcAft>
              <a:buNone/>
            </a:pPr>
            <a:fld id="{00000000-1234-1234-1234-123412341234}" type="slidenum">
              <a:rPr lang="et-EE" sz="1400" smtClean="0"/>
              <a:pPr marL="0" lvl="0" indent="0" rtl="0">
                <a:lnSpc>
                  <a:spcPct val="90000"/>
                </a:lnSpc>
                <a:spcBef>
                  <a:spcPts val="0"/>
                </a:spcBef>
                <a:spcAft>
                  <a:spcPts val="600"/>
                </a:spcAft>
                <a:buNone/>
              </a:pPr>
              <a:t>6</a:t>
            </a:fld>
            <a:endParaRPr lang="et-EE" sz="1400"/>
          </a:p>
        </p:txBody>
      </p:sp>
      <p:sp>
        <p:nvSpPr>
          <p:cNvPr id="12" name="Text Placeholder 11">
            <a:extLst>
              <a:ext uri="{FF2B5EF4-FFF2-40B4-BE49-F238E27FC236}">
                <a16:creationId xmlns:a16="http://schemas.microsoft.com/office/drawing/2014/main" id="{825C4865-D6D6-4D4B-9658-49D5834B16DA}"/>
              </a:ext>
            </a:extLst>
          </p:cNvPr>
          <p:cNvSpPr>
            <a:spLocks noGrp="1"/>
          </p:cNvSpPr>
          <p:nvPr>
            <p:ph type="body" idx="2"/>
          </p:nvPr>
        </p:nvSpPr>
        <p:spPr>
          <a:xfrm>
            <a:off x="6509085" y="720336"/>
            <a:ext cx="5410200" cy="5207626"/>
          </a:xfrm>
        </p:spPr>
        <p:txBody>
          <a:bodyPr/>
          <a:lstStyle/>
          <a:p>
            <a:pPr marL="114300" indent="0">
              <a:buNone/>
            </a:pPr>
            <a:r>
              <a:rPr lang="en-US" sz="1800" b="1" i="1" u="none" strike="noStrike" dirty="0">
                <a:solidFill>
                  <a:schemeClr val="tx1"/>
                </a:solidFill>
                <a:effectLst/>
                <a:latin typeface="Arial" panose="020B0604020202020204" pitchFamily="34" charset="0"/>
              </a:rPr>
              <a:t>Impact of Changing EU-Russia Relations on the Development of Eastern Partnership – SVJS.TK.031</a:t>
            </a:r>
          </a:p>
          <a:p>
            <a:pPr marL="114300" indent="0">
              <a:buNone/>
            </a:pPr>
            <a:endParaRPr lang="en-US" sz="1800" b="1" i="1" dirty="0">
              <a:solidFill>
                <a:schemeClr val="tx1"/>
              </a:solidFill>
              <a:latin typeface="Arial" panose="020B0604020202020204" pitchFamily="34" charset="0"/>
            </a:endParaRPr>
          </a:p>
          <a:p>
            <a:pPr marL="114300" indent="0">
              <a:buNone/>
            </a:pPr>
            <a:endParaRPr lang="en-US" sz="1800" b="1" i="1" u="none" strike="noStrike" dirty="0">
              <a:solidFill>
                <a:schemeClr val="tx1"/>
              </a:solidFill>
              <a:effectLst/>
              <a:latin typeface="Arial" panose="020B0604020202020204" pitchFamily="34" charset="0"/>
            </a:endParaRPr>
          </a:p>
          <a:p>
            <a:pPr marL="114300" indent="0">
              <a:buNone/>
            </a:pPr>
            <a:endParaRPr lang="en-US" sz="1800" b="1" i="1" dirty="0">
              <a:solidFill>
                <a:schemeClr val="tx1"/>
              </a:solidFill>
              <a:latin typeface="Arial" panose="020B0604020202020204" pitchFamily="34" charset="0"/>
            </a:endParaRPr>
          </a:p>
          <a:p>
            <a:pPr marL="114300" indent="0">
              <a:buNone/>
            </a:pPr>
            <a:endParaRPr lang="en-US" sz="1800" b="1" i="1" u="none" strike="noStrike" dirty="0">
              <a:solidFill>
                <a:schemeClr val="tx1"/>
              </a:solidFill>
              <a:effectLst/>
              <a:latin typeface="Arial" panose="020B0604020202020204" pitchFamily="34" charset="0"/>
            </a:endParaRPr>
          </a:p>
          <a:p>
            <a:pPr marL="114300" indent="0">
              <a:buNone/>
            </a:pPr>
            <a:endParaRPr lang="en-GB" sz="1800" dirty="0"/>
          </a:p>
          <a:p>
            <a:pPr marL="114300" indent="0">
              <a:buNone/>
            </a:pPr>
            <a:r>
              <a:rPr lang="en-GB" sz="1800" dirty="0"/>
              <a:t>The course introduces participants to the logic and structure of Eastern Partnership as well as its evolution in light of geopolitical developments in the region and changing dynamics of EU-Russia relations. The course provides an interdisciplinary overview of the main factors, and decision-making patterns and issues of European and Russian policies in both problem-oriented and region-specific aspects in the timeframe, starting with the initiation of Eastern Partnership and expanding its focus to present day developments. </a:t>
            </a:r>
            <a:endParaRPr sz="1800" dirty="0"/>
          </a:p>
        </p:txBody>
      </p:sp>
      <p:pic>
        <p:nvPicPr>
          <p:cNvPr id="11" name="Picture 10" descr="A poster of a group of colorful circles&#10;&#10;Description automatically generated with medium confidence">
            <a:extLst>
              <a:ext uri="{FF2B5EF4-FFF2-40B4-BE49-F238E27FC236}">
                <a16:creationId xmlns:a16="http://schemas.microsoft.com/office/drawing/2014/main" id="{2DE93A1B-4051-2640-90D5-9B6156ADF37B}"/>
              </a:ext>
            </a:extLst>
          </p:cNvPr>
          <p:cNvPicPr>
            <a:picLocks noChangeAspect="1"/>
          </p:cNvPicPr>
          <p:nvPr/>
        </p:nvPicPr>
        <p:blipFill>
          <a:blip r:embed="rId2"/>
          <a:stretch>
            <a:fillRect/>
          </a:stretch>
        </p:blipFill>
        <p:spPr>
          <a:xfrm>
            <a:off x="787400" y="2240990"/>
            <a:ext cx="2839261" cy="1597084"/>
          </a:xfrm>
          <a:prstGeom prst="rect">
            <a:avLst/>
          </a:prstGeom>
        </p:spPr>
      </p:pic>
      <p:pic>
        <p:nvPicPr>
          <p:cNvPr id="7" name="Picture 6" descr="A close-up of a building&#10;&#10;Description automatically generated">
            <a:extLst>
              <a:ext uri="{FF2B5EF4-FFF2-40B4-BE49-F238E27FC236}">
                <a16:creationId xmlns:a16="http://schemas.microsoft.com/office/drawing/2014/main" id="{CC806938-2E5B-5C49-82B8-18946E2BC395}"/>
              </a:ext>
            </a:extLst>
          </p:cNvPr>
          <p:cNvPicPr>
            <a:picLocks noChangeAspect="1"/>
          </p:cNvPicPr>
          <p:nvPr/>
        </p:nvPicPr>
        <p:blipFill>
          <a:blip r:embed="rId3"/>
          <a:stretch>
            <a:fillRect/>
          </a:stretch>
        </p:blipFill>
        <p:spPr>
          <a:xfrm>
            <a:off x="6690048" y="1824563"/>
            <a:ext cx="2870007" cy="1604437"/>
          </a:xfrm>
          <a:prstGeom prst="rect">
            <a:avLst/>
          </a:prstGeom>
        </p:spPr>
      </p:pic>
    </p:spTree>
    <p:extLst>
      <p:ext uri="{BB962C8B-B14F-4D97-AF65-F5344CB8AC3E}">
        <p14:creationId xmlns:p14="http://schemas.microsoft.com/office/powerpoint/2010/main" val="6855612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71F23-4D11-A043-A34A-236B44A7C930}"/>
              </a:ext>
            </a:extLst>
          </p:cNvPr>
          <p:cNvSpPr>
            <a:spLocks noGrp="1"/>
          </p:cNvSpPr>
          <p:nvPr>
            <p:ph type="title"/>
          </p:nvPr>
        </p:nvSpPr>
        <p:spPr>
          <a:xfrm>
            <a:off x="609600" y="365125"/>
            <a:ext cx="10972800" cy="1325563"/>
          </a:xfrm>
        </p:spPr>
        <p:txBody>
          <a:bodyPr wrap="square" anchor="ctr">
            <a:normAutofit/>
          </a:bodyPr>
          <a:lstStyle/>
          <a:p>
            <a:r>
              <a:rPr lang="en-US" dirty="0" err="1"/>
              <a:t>NearEU</a:t>
            </a:r>
            <a:r>
              <a:rPr lang="en-US" dirty="0"/>
              <a:t> MOOCs</a:t>
            </a:r>
            <a:endParaRPr dirty="0"/>
          </a:p>
        </p:txBody>
      </p:sp>
      <p:sp>
        <p:nvSpPr>
          <p:cNvPr id="14" name="Text Placeholder 2">
            <a:extLst>
              <a:ext uri="{FF2B5EF4-FFF2-40B4-BE49-F238E27FC236}">
                <a16:creationId xmlns:a16="http://schemas.microsoft.com/office/drawing/2014/main" id="{381BF0B5-B399-293C-D13A-415B0F676099}"/>
              </a:ext>
            </a:extLst>
          </p:cNvPr>
          <p:cNvSpPr>
            <a:spLocks noGrp="1"/>
          </p:cNvSpPr>
          <p:nvPr>
            <p:ph type="body" idx="1"/>
          </p:nvPr>
        </p:nvSpPr>
        <p:spPr>
          <a:xfrm>
            <a:off x="609600" y="1825625"/>
            <a:ext cx="5815263" cy="4351338"/>
          </a:xfrm>
        </p:spPr>
        <p:txBody>
          <a:bodyPr/>
          <a:lstStyle/>
          <a:p>
            <a:pPr marL="114300" indent="0">
              <a:buNone/>
            </a:pPr>
            <a:r>
              <a:rPr lang="en-US" sz="1800" b="1" i="1" u="none" strike="noStrike" dirty="0">
                <a:solidFill>
                  <a:schemeClr val="tx1"/>
                </a:solidFill>
                <a:effectLst/>
                <a:latin typeface="Arial" panose="020B0604020202020204" pitchFamily="34" charset="0"/>
              </a:rPr>
              <a:t>Common Challenges of Competing Regionalisms</a:t>
            </a:r>
          </a:p>
          <a:p>
            <a:pPr>
              <a:buFontTx/>
              <a:buChar char="-"/>
            </a:pPr>
            <a:r>
              <a:rPr lang="en-US" sz="1800" dirty="0">
                <a:sym typeface="Wingdings" pitchFamily="2" charset="2"/>
              </a:rPr>
              <a:t>Fully online (run on Moodle), 6 weeks </a:t>
            </a:r>
          </a:p>
          <a:p>
            <a:pPr>
              <a:buFontTx/>
              <a:buChar char="-"/>
            </a:pPr>
            <a:r>
              <a:rPr lang="en-US" sz="1800" dirty="0">
                <a:sym typeface="Wingdings" pitchFamily="2" charset="2"/>
              </a:rPr>
              <a:t>Pre-recorded video lectures (including guest interviews from </a:t>
            </a:r>
            <a:r>
              <a:rPr lang="en-US" sz="1800" dirty="0" err="1">
                <a:sym typeface="Wingdings" pitchFamily="2" charset="2"/>
              </a:rPr>
              <a:t>NearEU</a:t>
            </a:r>
            <a:r>
              <a:rPr lang="en-US" sz="1800" dirty="0">
                <a:sym typeface="Wingdings" pitchFamily="2" charset="2"/>
              </a:rPr>
              <a:t> partnering experts from Albania, Montenegro; Ukraine, Finland and Georgia). </a:t>
            </a:r>
          </a:p>
          <a:p>
            <a:pPr>
              <a:buFontTx/>
              <a:buChar char="-"/>
            </a:pPr>
            <a:r>
              <a:rPr lang="en-US" sz="1800" dirty="0">
                <a:solidFill>
                  <a:schemeClr val="tx1"/>
                </a:solidFill>
                <a:sym typeface="Wingdings" pitchFamily="2" charset="2"/>
              </a:rPr>
              <a:t>Enrolled students: 1538 (in total), 77 countries represented </a:t>
            </a:r>
          </a:p>
          <a:p>
            <a:pPr>
              <a:buFontTx/>
              <a:buChar char="-"/>
            </a:pPr>
            <a:r>
              <a:rPr lang="en-US" sz="1800" dirty="0">
                <a:sym typeface="Wingdings" pitchFamily="2" charset="2"/>
              </a:rPr>
              <a:t>Recipient of the e-course quality mark 2022; won the “E-course of the Year 2022” title, nominees for </a:t>
            </a:r>
            <a:r>
              <a:rPr lang="en-US" sz="1800" dirty="0" err="1">
                <a:sym typeface="Wingdings" pitchFamily="2" charset="2"/>
              </a:rPr>
              <a:t>Enlight</a:t>
            </a:r>
            <a:r>
              <a:rPr lang="en-US" sz="1800" dirty="0">
                <a:sym typeface="Wingdings" pitchFamily="2" charset="2"/>
              </a:rPr>
              <a:t> Teaching and Learning award. </a:t>
            </a:r>
          </a:p>
          <a:p>
            <a:pPr>
              <a:buFontTx/>
              <a:buChar char="-"/>
            </a:pPr>
            <a:r>
              <a:rPr lang="en-US" sz="1800" dirty="0">
                <a:sym typeface="Wingdings" pitchFamily="2" charset="2"/>
              </a:rPr>
              <a:t>Free of charge + possibility to get 2 ECTS and digital certificate  </a:t>
            </a:r>
          </a:p>
          <a:p>
            <a:pPr marL="114300" indent="0">
              <a:buNone/>
            </a:pPr>
            <a:endParaRPr lang="en-US" dirty="0"/>
          </a:p>
        </p:txBody>
      </p:sp>
      <p:sp>
        <p:nvSpPr>
          <p:cNvPr id="4" name="Slide Number Placeholder 3">
            <a:extLst>
              <a:ext uri="{FF2B5EF4-FFF2-40B4-BE49-F238E27FC236}">
                <a16:creationId xmlns:a16="http://schemas.microsoft.com/office/drawing/2014/main" id="{CA52ACAA-B1FC-4A47-925E-F1BEE3FA12DD}"/>
              </a:ext>
            </a:extLst>
          </p:cNvPr>
          <p:cNvSpPr>
            <a:spLocks noGrp="1"/>
          </p:cNvSpPr>
          <p:nvPr>
            <p:ph type="sldNum" idx="12"/>
          </p:nvPr>
        </p:nvSpPr>
        <p:spPr>
          <a:xfrm>
            <a:off x="10210800" y="6279423"/>
            <a:ext cx="1371600" cy="365125"/>
          </a:xfrm>
        </p:spPr>
        <p:txBody>
          <a:bodyPr wrap="square" anchor="ctr">
            <a:normAutofit/>
          </a:bodyPr>
          <a:lstStyle/>
          <a:p>
            <a:pPr marL="0" lvl="0" indent="0" rtl="0">
              <a:lnSpc>
                <a:spcPct val="90000"/>
              </a:lnSpc>
              <a:spcBef>
                <a:spcPts val="0"/>
              </a:spcBef>
              <a:spcAft>
                <a:spcPts val="600"/>
              </a:spcAft>
              <a:buNone/>
            </a:pPr>
            <a:fld id="{00000000-1234-1234-1234-123412341234}" type="slidenum">
              <a:rPr lang="et-EE" sz="1400" smtClean="0"/>
              <a:pPr marL="0" lvl="0" indent="0" rtl="0">
                <a:lnSpc>
                  <a:spcPct val="90000"/>
                </a:lnSpc>
                <a:spcBef>
                  <a:spcPts val="0"/>
                </a:spcBef>
                <a:spcAft>
                  <a:spcPts val="600"/>
                </a:spcAft>
                <a:buNone/>
              </a:pPr>
              <a:t>7</a:t>
            </a:fld>
            <a:endParaRPr lang="et-EE" sz="1400"/>
          </a:p>
        </p:txBody>
      </p:sp>
      <p:pic>
        <p:nvPicPr>
          <p:cNvPr id="13" name="Picture 12">
            <a:extLst>
              <a:ext uri="{FF2B5EF4-FFF2-40B4-BE49-F238E27FC236}">
                <a16:creationId xmlns:a16="http://schemas.microsoft.com/office/drawing/2014/main" id="{F17C8AD5-C924-5D42-96D6-8232D46709B2}"/>
              </a:ext>
            </a:extLst>
          </p:cNvPr>
          <p:cNvPicPr>
            <a:picLocks noChangeAspect="1"/>
          </p:cNvPicPr>
          <p:nvPr/>
        </p:nvPicPr>
        <p:blipFill>
          <a:blip r:embed="rId2"/>
          <a:stretch>
            <a:fillRect/>
          </a:stretch>
        </p:blipFill>
        <p:spPr>
          <a:xfrm>
            <a:off x="6172200" y="453226"/>
            <a:ext cx="1054924" cy="1050721"/>
          </a:xfrm>
          <a:prstGeom prst="rect">
            <a:avLst/>
          </a:prstGeom>
        </p:spPr>
      </p:pic>
      <p:sp>
        <p:nvSpPr>
          <p:cNvPr id="12" name="Text Placeholder 11">
            <a:extLst>
              <a:ext uri="{FF2B5EF4-FFF2-40B4-BE49-F238E27FC236}">
                <a16:creationId xmlns:a16="http://schemas.microsoft.com/office/drawing/2014/main" id="{825C4865-D6D6-4D4B-9658-49D5834B16DA}"/>
              </a:ext>
            </a:extLst>
          </p:cNvPr>
          <p:cNvSpPr>
            <a:spLocks noGrp="1"/>
          </p:cNvSpPr>
          <p:nvPr>
            <p:ph type="body" idx="2"/>
          </p:nvPr>
        </p:nvSpPr>
        <p:spPr>
          <a:xfrm>
            <a:off x="6509085" y="1825625"/>
            <a:ext cx="5410200" cy="4351338"/>
          </a:xfrm>
        </p:spPr>
        <p:txBody>
          <a:bodyPr/>
          <a:lstStyle/>
          <a:p>
            <a:pPr marL="114300" indent="0">
              <a:buNone/>
            </a:pPr>
            <a:r>
              <a:rPr lang="en-US" sz="1800" b="1" i="1" u="none" strike="noStrike" dirty="0">
                <a:solidFill>
                  <a:schemeClr val="tx1"/>
                </a:solidFill>
                <a:effectLst/>
                <a:latin typeface="Arial" panose="020B0604020202020204" pitchFamily="34" charset="0"/>
              </a:rPr>
              <a:t>Impact of Changing EU-Russia Relations on the Development of Eastern Partnership</a:t>
            </a:r>
          </a:p>
          <a:p>
            <a:pPr>
              <a:buFontTx/>
              <a:buChar char="-"/>
            </a:pPr>
            <a:r>
              <a:rPr lang="en-US" sz="1800" dirty="0">
                <a:sym typeface="Wingdings" pitchFamily="2" charset="2"/>
              </a:rPr>
              <a:t>Fully online (run on Moodle), 5 weeks </a:t>
            </a:r>
          </a:p>
          <a:p>
            <a:pPr>
              <a:buFontTx/>
              <a:buChar char="-"/>
            </a:pPr>
            <a:r>
              <a:rPr lang="en-US" sz="1800" b="0" i="0" u="none" strike="noStrike" dirty="0">
                <a:solidFill>
                  <a:srgbClr val="2C5696"/>
                </a:solidFill>
                <a:effectLst/>
                <a:latin typeface="Arial" panose="020B0604020202020204" pitchFamily="34" charset="0"/>
              </a:rPr>
              <a:t>Pre-recorded video lectures (including guest interviews from </a:t>
            </a:r>
            <a:r>
              <a:rPr lang="en-US" sz="1800" b="0" i="0" u="none" strike="noStrike" dirty="0" err="1">
                <a:solidFill>
                  <a:srgbClr val="2C5696"/>
                </a:solidFill>
                <a:effectLst/>
                <a:latin typeface="Arial" panose="020B0604020202020204" pitchFamily="34" charset="0"/>
              </a:rPr>
              <a:t>NearEU</a:t>
            </a:r>
            <a:r>
              <a:rPr lang="en-US" sz="1800" b="0" i="0" u="none" strike="noStrike" dirty="0">
                <a:solidFill>
                  <a:srgbClr val="2C5696"/>
                </a:solidFill>
                <a:effectLst/>
                <a:latin typeface="Arial" panose="020B0604020202020204" pitchFamily="34" charset="0"/>
              </a:rPr>
              <a:t> partnering experts from Poland, Finland and Armenia). </a:t>
            </a:r>
            <a:r>
              <a:rPr lang="en-US" sz="1800" b="0" i="0" dirty="0">
                <a:solidFill>
                  <a:srgbClr val="2C5696"/>
                </a:solidFill>
                <a:effectLst/>
                <a:latin typeface="Arial" panose="020B0604020202020204" pitchFamily="34" charset="0"/>
              </a:rPr>
              <a:t>​</a:t>
            </a:r>
            <a:endParaRPr lang="en-US" sz="1200" dirty="0">
              <a:solidFill>
                <a:srgbClr val="2C5696"/>
              </a:solidFill>
              <a:latin typeface="Arial" panose="020B0604020202020204" pitchFamily="34" charset="0"/>
            </a:endParaRPr>
          </a:p>
          <a:p>
            <a:pPr>
              <a:buFontTx/>
              <a:buChar char="-"/>
            </a:pPr>
            <a:r>
              <a:rPr lang="en-US" sz="1800" b="0" i="0" u="none" strike="noStrike" dirty="0">
                <a:solidFill>
                  <a:srgbClr val="2C5696"/>
                </a:solidFill>
                <a:effectLst/>
                <a:latin typeface="Arial" panose="020B0604020202020204" pitchFamily="34" charset="0"/>
              </a:rPr>
              <a:t>Assignments: quizzes; forum contributions; final exam  </a:t>
            </a:r>
            <a:r>
              <a:rPr lang="en-US" sz="1800" b="0" i="0" dirty="0">
                <a:solidFill>
                  <a:srgbClr val="2C5696"/>
                </a:solidFill>
                <a:effectLst/>
                <a:latin typeface="Arial" panose="020B0604020202020204" pitchFamily="34" charset="0"/>
              </a:rPr>
              <a:t>​</a:t>
            </a:r>
            <a:endParaRPr lang="en-US" sz="1200" b="0" i="0" dirty="0">
              <a:solidFill>
                <a:srgbClr val="2C5696"/>
              </a:solidFill>
              <a:effectLst/>
              <a:latin typeface="Arial" panose="020B0604020202020204" pitchFamily="34" charset="0"/>
            </a:endParaRPr>
          </a:p>
          <a:p>
            <a:pPr>
              <a:buFontTx/>
              <a:buChar char="-"/>
            </a:pPr>
            <a:r>
              <a:rPr lang="en-US" sz="1800" dirty="0">
                <a:solidFill>
                  <a:schemeClr val="tx1"/>
                </a:solidFill>
                <a:sym typeface="Wingdings" pitchFamily="2" charset="2"/>
              </a:rPr>
              <a:t>Enrolled students: 1521 (in total), 60 countries represented </a:t>
            </a:r>
          </a:p>
          <a:p>
            <a:pPr>
              <a:buFontTx/>
              <a:buChar char="-"/>
            </a:pPr>
            <a:r>
              <a:rPr lang="en-US" sz="1800" dirty="0">
                <a:sym typeface="Wingdings" pitchFamily="2" charset="2"/>
              </a:rPr>
              <a:t>Recipient of the e-course quality mark 2023; nominee for the “E-course of the Year 20223 title</a:t>
            </a:r>
          </a:p>
          <a:p>
            <a:pPr>
              <a:buFontTx/>
              <a:buChar char="-"/>
            </a:pPr>
            <a:r>
              <a:rPr lang="en-US" sz="1800" dirty="0">
                <a:sym typeface="Wingdings" pitchFamily="2" charset="2"/>
              </a:rPr>
              <a:t>Free of charge + possibility to get 1 ECTS and digital certificate  </a:t>
            </a:r>
          </a:p>
          <a:p>
            <a:pPr marL="114300" indent="0">
              <a:buNone/>
            </a:pPr>
            <a:endParaRPr dirty="0"/>
          </a:p>
        </p:txBody>
      </p:sp>
      <p:pic>
        <p:nvPicPr>
          <p:cNvPr id="17" name="Picture 16" descr="A blue logo with a letter e&#10;&#10;Description automatically generated">
            <a:extLst>
              <a:ext uri="{FF2B5EF4-FFF2-40B4-BE49-F238E27FC236}">
                <a16:creationId xmlns:a16="http://schemas.microsoft.com/office/drawing/2014/main" id="{CF98DF3B-B226-9044-9CE7-24AEF8D597F6}"/>
              </a:ext>
            </a:extLst>
          </p:cNvPr>
          <p:cNvPicPr>
            <a:picLocks noChangeAspect="1"/>
          </p:cNvPicPr>
          <p:nvPr/>
        </p:nvPicPr>
        <p:blipFill>
          <a:blip r:embed="rId3"/>
          <a:stretch>
            <a:fillRect/>
          </a:stretch>
        </p:blipFill>
        <p:spPr>
          <a:xfrm>
            <a:off x="7463591" y="382324"/>
            <a:ext cx="1054924" cy="1192524"/>
          </a:xfrm>
          <a:prstGeom prst="rect">
            <a:avLst/>
          </a:prstGeom>
        </p:spPr>
      </p:pic>
      <p:pic>
        <p:nvPicPr>
          <p:cNvPr id="19" name="Picture 18" descr="A logo with a lighthouse and a red and blue light&#10;&#10;Description automatically generated">
            <a:extLst>
              <a:ext uri="{FF2B5EF4-FFF2-40B4-BE49-F238E27FC236}">
                <a16:creationId xmlns:a16="http://schemas.microsoft.com/office/drawing/2014/main" id="{A6C60906-2323-3C47-B22E-75450949EA12}"/>
              </a:ext>
            </a:extLst>
          </p:cNvPr>
          <p:cNvPicPr>
            <a:picLocks noChangeAspect="1"/>
          </p:cNvPicPr>
          <p:nvPr/>
        </p:nvPicPr>
        <p:blipFill>
          <a:blip r:embed="rId4"/>
          <a:stretch>
            <a:fillRect/>
          </a:stretch>
        </p:blipFill>
        <p:spPr>
          <a:xfrm>
            <a:off x="8895425" y="547258"/>
            <a:ext cx="2422358" cy="862656"/>
          </a:xfrm>
          <a:prstGeom prst="rect">
            <a:avLst/>
          </a:prstGeom>
        </p:spPr>
      </p:pic>
    </p:spTree>
    <p:extLst>
      <p:ext uri="{BB962C8B-B14F-4D97-AF65-F5344CB8AC3E}">
        <p14:creationId xmlns:p14="http://schemas.microsoft.com/office/powerpoint/2010/main" val="6734712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BABC7-ECDB-4B43-A237-04E2807583D5}"/>
              </a:ext>
            </a:extLst>
          </p:cNvPr>
          <p:cNvSpPr>
            <a:spLocks noGrp="1"/>
          </p:cNvSpPr>
          <p:nvPr>
            <p:ph type="title"/>
          </p:nvPr>
        </p:nvSpPr>
        <p:spPr/>
        <p:txBody>
          <a:bodyPr/>
          <a:lstStyle/>
          <a:p>
            <a:r>
              <a:rPr lang="en-US" sz="3600" dirty="0" err="1"/>
              <a:t>NearEU</a:t>
            </a:r>
            <a:r>
              <a:rPr lang="en-US" sz="3600" dirty="0"/>
              <a:t> Master classes and </a:t>
            </a:r>
            <a:r>
              <a:rPr lang="en-US" sz="3600" dirty="0" err="1"/>
              <a:t>NearEU</a:t>
            </a:r>
            <a:r>
              <a:rPr lang="en-US" sz="3600" dirty="0"/>
              <a:t> Talks</a:t>
            </a:r>
            <a:endParaRPr sz="3600" dirty="0"/>
          </a:p>
        </p:txBody>
      </p:sp>
      <p:sp>
        <p:nvSpPr>
          <p:cNvPr id="3" name="Text Placeholder 2">
            <a:extLst>
              <a:ext uri="{FF2B5EF4-FFF2-40B4-BE49-F238E27FC236}">
                <a16:creationId xmlns:a16="http://schemas.microsoft.com/office/drawing/2014/main" id="{4F54A510-7D09-5D48-A0FF-7962A35AB6BC}"/>
              </a:ext>
            </a:extLst>
          </p:cNvPr>
          <p:cNvSpPr>
            <a:spLocks noGrp="1"/>
          </p:cNvSpPr>
          <p:nvPr>
            <p:ph type="body" idx="1"/>
          </p:nvPr>
        </p:nvSpPr>
        <p:spPr>
          <a:xfrm>
            <a:off x="5394960" y="1219200"/>
            <a:ext cx="6187440" cy="4953000"/>
          </a:xfrm>
        </p:spPr>
        <p:txBody>
          <a:bodyPr/>
          <a:lstStyle/>
          <a:p>
            <a:pPr marR="0" lvl="0" indent="-457200" algn="l" defTabSz="914400" rtl="0" eaLnBrk="0" fontAlgn="ctr" latinLnBrk="0" hangingPunct="0">
              <a:lnSpc>
                <a:spcPct val="100000"/>
              </a:lnSpc>
              <a:spcBef>
                <a:spcPct val="0"/>
              </a:spcBef>
              <a:spcAft>
                <a:spcPct val="0"/>
              </a:spcAft>
              <a:buClrTx/>
              <a:buSzTx/>
              <a:buFont typeface="Arial" panose="020B0604020202020204" pitchFamily="34" charset="0"/>
              <a:buChar char="•"/>
              <a:tabLst/>
            </a:pPr>
            <a:r>
              <a:rPr lang="en-US" sz="2200" dirty="0"/>
              <a:t>Master classes and talks </a:t>
            </a:r>
            <a:r>
              <a:rPr lang="en-EE" altLang="en-EE" sz="2200" dirty="0"/>
              <a:t>are aimed to favour public discussion, awareness and debate with leading regional experts and practicioners. </a:t>
            </a:r>
          </a:p>
          <a:p>
            <a:pPr marR="0" lvl="0" indent="-457200" algn="l" defTabSz="914400" rtl="0" eaLnBrk="0" fontAlgn="ctr" latinLnBrk="0" hangingPunct="0">
              <a:lnSpc>
                <a:spcPct val="100000"/>
              </a:lnSpc>
              <a:spcBef>
                <a:spcPct val="0"/>
              </a:spcBef>
              <a:spcAft>
                <a:spcPct val="0"/>
              </a:spcAft>
              <a:buClrTx/>
              <a:buSzTx/>
              <a:buFont typeface="Arial" panose="020B0604020202020204" pitchFamily="34" charset="0"/>
              <a:buChar char="•"/>
              <a:tabLst/>
            </a:pPr>
            <a:r>
              <a:rPr lang="en-EE" altLang="en-EE" sz="2200" dirty="0"/>
              <a:t>Past master classes and talks inlcuded such speakers as former President of Estonia – </a:t>
            </a:r>
            <a:r>
              <a:rPr lang="en-EE" altLang="en-EE" sz="2200" b="1" i="1" dirty="0"/>
              <a:t>Toomas Hendrik Ilves</a:t>
            </a:r>
            <a:r>
              <a:rPr lang="en-EE" altLang="en-EE" sz="2200" dirty="0"/>
              <a:t>; </a:t>
            </a:r>
            <a:r>
              <a:rPr lang="en-GB" sz="2200" dirty="0"/>
              <a:t>Special Advisor to EU High Representative and Vice President of the Commission </a:t>
            </a:r>
            <a:r>
              <a:rPr lang="en-GB" sz="2200" dirty="0" err="1"/>
              <a:t>Josep</a:t>
            </a:r>
            <a:r>
              <a:rPr lang="en-GB" sz="2200" dirty="0"/>
              <a:t> Borrell - </a:t>
            </a:r>
            <a:r>
              <a:rPr lang="en-GB" sz="2200" b="1" i="1" dirty="0"/>
              <a:t>Nathalie </a:t>
            </a:r>
            <a:r>
              <a:rPr lang="en-GB" sz="2200" b="1" i="1" dirty="0" err="1"/>
              <a:t>Tocci</a:t>
            </a:r>
            <a:r>
              <a:rPr lang="en-GB" sz="2200" b="1" dirty="0"/>
              <a:t>;</a:t>
            </a:r>
            <a:r>
              <a:rPr lang="en-GB" sz="2200" dirty="0"/>
              <a:t> Estonian Members of the European Parliament, and others. </a:t>
            </a:r>
            <a:endParaRPr lang="en-EE" sz="2200" dirty="0"/>
          </a:p>
          <a:p>
            <a:pPr marR="0" lvl="0" indent="-457200" algn="l" defTabSz="914400" rtl="0" eaLnBrk="0" fontAlgn="ctr" latinLnBrk="0" hangingPunct="0">
              <a:lnSpc>
                <a:spcPct val="100000"/>
              </a:lnSpc>
              <a:spcBef>
                <a:spcPct val="0"/>
              </a:spcBef>
              <a:spcAft>
                <a:spcPct val="0"/>
              </a:spcAft>
              <a:buClrTx/>
              <a:buSzTx/>
              <a:buFont typeface="Arial" panose="020B0604020202020204" pitchFamily="34" charset="0"/>
              <a:buChar char="•"/>
              <a:tabLst/>
            </a:pPr>
            <a:r>
              <a:rPr lang="en-US" sz="2200" dirty="0"/>
              <a:t>Information and schedule of speakers is listed on </a:t>
            </a:r>
            <a:r>
              <a:rPr lang="en-US" sz="2200" dirty="0" err="1"/>
              <a:t>NearEU</a:t>
            </a:r>
            <a:r>
              <a:rPr lang="en-US" sz="2200" dirty="0"/>
              <a:t> website</a:t>
            </a:r>
          </a:p>
          <a:p>
            <a:pPr marL="685800" indent="-457200">
              <a:buFont typeface="Arial" panose="020B0604020202020204" pitchFamily="34" charset="0"/>
              <a:buChar char="•"/>
            </a:pPr>
            <a:endParaRPr dirty="0"/>
          </a:p>
        </p:txBody>
      </p:sp>
      <p:sp>
        <p:nvSpPr>
          <p:cNvPr id="4" name="Slide Number Placeholder 3">
            <a:extLst>
              <a:ext uri="{FF2B5EF4-FFF2-40B4-BE49-F238E27FC236}">
                <a16:creationId xmlns:a16="http://schemas.microsoft.com/office/drawing/2014/main" id="{84B57934-24A9-444A-89FD-47658A457EC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t-EE" smtClean="0"/>
              <a:t>8</a:t>
            </a:fld>
            <a:endParaRPr lang="et-EE"/>
          </a:p>
        </p:txBody>
      </p:sp>
      <p:pic>
        <p:nvPicPr>
          <p:cNvPr id="10" name="Picture 9" descr="A person giving a presentation&#10;&#10;Description automatically generated with medium confidence">
            <a:extLst>
              <a:ext uri="{FF2B5EF4-FFF2-40B4-BE49-F238E27FC236}">
                <a16:creationId xmlns:a16="http://schemas.microsoft.com/office/drawing/2014/main" id="{30CB7344-09D2-B046-8D8E-0BE1ADAA521B}"/>
              </a:ext>
            </a:extLst>
          </p:cNvPr>
          <p:cNvPicPr>
            <a:picLocks noChangeAspect="1"/>
          </p:cNvPicPr>
          <p:nvPr/>
        </p:nvPicPr>
        <p:blipFill rotWithShape="1">
          <a:blip r:embed="rId2"/>
          <a:srcRect l="14438" r="17313"/>
          <a:stretch/>
        </p:blipFill>
        <p:spPr>
          <a:xfrm>
            <a:off x="609600" y="1484630"/>
            <a:ext cx="4571667" cy="3255010"/>
          </a:xfrm>
          <a:prstGeom prst="rect">
            <a:avLst/>
          </a:prstGeom>
        </p:spPr>
      </p:pic>
      <p:sp>
        <p:nvSpPr>
          <p:cNvPr id="11" name="TextBox 10">
            <a:extLst>
              <a:ext uri="{FF2B5EF4-FFF2-40B4-BE49-F238E27FC236}">
                <a16:creationId xmlns:a16="http://schemas.microsoft.com/office/drawing/2014/main" id="{2DB88145-1976-9A46-8DCE-18DA38A0F16A}"/>
              </a:ext>
            </a:extLst>
          </p:cNvPr>
          <p:cNvSpPr txBox="1"/>
          <p:nvPr/>
        </p:nvSpPr>
        <p:spPr>
          <a:xfrm>
            <a:off x="609600" y="4937760"/>
            <a:ext cx="2849880" cy="523220"/>
          </a:xfrm>
          <a:prstGeom prst="rect">
            <a:avLst/>
          </a:prstGeom>
          <a:noFill/>
        </p:spPr>
        <p:txBody>
          <a:bodyPr wrap="square" rtlCol="0">
            <a:spAutoFit/>
          </a:bodyPr>
          <a:lstStyle/>
          <a:p>
            <a:r>
              <a:rPr lang="en-US" dirty="0" err="1">
                <a:solidFill>
                  <a:schemeClr val="tx1"/>
                </a:solidFill>
              </a:rPr>
              <a:t>NearEU</a:t>
            </a:r>
            <a:r>
              <a:rPr lang="en-US" dirty="0">
                <a:solidFill>
                  <a:schemeClr val="tx1"/>
                </a:solidFill>
              </a:rPr>
              <a:t> Talk with Toomas Hendrik </a:t>
            </a:r>
            <a:r>
              <a:rPr lang="en-US" dirty="0" err="1">
                <a:solidFill>
                  <a:schemeClr val="tx1"/>
                </a:solidFill>
              </a:rPr>
              <a:t>Ilves</a:t>
            </a:r>
            <a:r>
              <a:rPr lang="en-US" dirty="0">
                <a:solidFill>
                  <a:schemeClr val="tx1"/>
                </a:solidFill>
              </a:rPr>
              <a:t> </a:t>
            </a:r>
            <a:endParaRPr dirty="0">
              <a:solidFill>
                <a:schemeClr val="tx1"/>
              </a:solidFill>
            </a:endParaRPr>
          </a:p>
        </p:txBody>
      </p:sp>
    </p:spTree>
    <p:extLst>
      <p:ext uri="{BB962C8B-B14F-4D97-AF65-F5344CB8AC3E}">
        <p14:creationId xmlns:p14="http://schemas.microsoft.com/office/powerpoint/2010/main" val="28446421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907FB-FF00-0044-BA37-330E6BD94C89}"/>
              </a:ext>
            </a:extLst>
          </p:cNvPr>
          <p:cNvSpPr>
            <a:spLocks noGrp="1"/>
          </p:cNvSpPr>
          <p:nvPr>
            <p:ph type="title"/>
          </p:nvPr>
        </p:nvSpPr>
        <p:spPr/>
        <p:txBody>
          <a:bodyPr/>
          <a:lstStyle/>
          <a:p>
            <a:r>
              <a:rPr lang="en-US" sz="3600" dirty="0"/>
              <a:t>List of </a:t>
            </a:r>
            <a:r>
              <a:rPr lang="en-US" sz="3600" dirty="0" err="1"/>
              <a:t>NearEU</a:t>
            </a:r>
            <a:r>
              <a:rPr lang="en-US" sz="3600" dirty="0"/>
              <a:t> master classes</a:t>
            </a:r>
            <a:endParaRPr sz="3600" dirty="0"/>
          </a:p>
        </p:txBody>
      </p:sp>
      <p:sp>
        <p:nvSpPr>
          <p:cNvPr id="3" name="Text Placeholder 2">
            <a:extLst>
              <a:ext uri="{FF2B5EF4-FFF2-40B4-BE49-F238E27FC236}">
                <a16:creationId xmlns:a16="http://schemas.microsoft.com/office/drawing/2014/main" id="{DC33045F-4309-C74B-9154-39387D46F3A1}"/>
              </a:ext>
            </a:extLst>
          </p:cNvPr>
          <p:cNvSpPr>
            <a:spLocks noGrp="1"/>
          </p:cNvSpPr>
          <p:nvPr>
            <p:ph type="body" idx="1"/>
          </p:nvPr>
        </p:nvSpPr>
        <p:spPr>
          <a:xfrm>
            <a:off x="609600" y="1401762"/>
            <a:ext cx="6597317" cy="5060223"/>
          </a:xfrm>
        </p:spPr>
        <p:txBody>
          <a:bodyPr/>
          <a:lstStyle/>
          <a:p>
            <a:pPr marL="342900" lvl="0" indent="-342900">
              <a:buFont typeface="Arial" panose="020B0604020202020204" pitchFamily="34" charset="0"/>
              <a:buChar char="•"/>
            </a:pPr>
            <a:r>
              <a:rPr lang="en-US" sz="2000" b="1" i="1" dirty="0"/>
              <a:t>"Western Balkans: Quo Vadis?’</a:t>
            </a:r>
            <a:r>
              <a:rPr lang="en-US" sz="2000" dirty="0"/>
              <a:t>’ by Dr. </a:t>
            </a:r>
            <a:r>
              <a:rPr lang="en-US" sz="2000" dirty="0" err="1"/>
              <a:t>Nikoleta</a:t>
            </a:r>
            <a:r>
              <a:rPr lang="en-US" sz="2000" dirty="0"/>
              <a:t> </a:t>
            </a:r>
            <a:r>
              <a:rPr lang="en-US" sz="2000" dirty="0" err="1"/>
              <a:t>Đukanović</a:t>
            </a:r>
            <a:r>
              <a:rPr lang="en-US" sz="2000" dirty="0"/>
              <a:t> from University of </a:t>
            </a:r>
            <a:r>
              <a:rPr lang="en-US" sz="2000" dirty="0" err="1"/>
              <a:t>Donja</a:t>
            </a:r>
            <a:r>
              <a:rPr lang="en-US" sz="2000" dirty="0"/>
              <a:t> </a:t>
            </a:r>
            <a:r>
              <a:rPr lang="en-US" sz="2000" dirty="0" err="1"/>
              <a:t>Gorica</a:t>
            </a:r>
            <a:r>
              <a:rPr lang="en-US" sz="2000" dirty="0"/>
              <a:t> - May 2023. </a:t>
            </a:r>
            <a:endParaRPr lang="en-EE" sz="2000" dirty="0"/>
          </a:p>
          <a:p>
            <a:pPr marL="342900" lvl="0" indent="-342900">
              <a:buFont typeface="Arial" panose="020B0604020202020204" pitchFamily="34" charset="0"/>
              <a:buChar char="•"/>
            </a:pPr>
            <a:r>
              <a:rPr lang="en-US" sz="2000" b="1" i="1" dirty="0"/>
              <a:t>"Armenia and Georgia: Far and close </a:t>
            </a:r>
            <a:r>
              <a:rPr lang="en-US" sz="2000" b="1" i="1" dirty="0" err="1"/>
              <a:t>neighbours</a:t>
            </a:r>
            <a:r>
              <a:rPr lang="en-US" sz="2000" b="1" i="1" dirty="0"/>
              <a:t> in times of global uncertainty" </a:t>
            </a:r>
            <a:r>
              <a:rPr lang="en-US" sz="2000" dirty="0"/>
              <a:t>by Dr. </a:t>
            </a:r>
            <a:r>
              <a:rPr lang="en-US" sz="2000" dirty="0" err="1"/>
              <a:t>Gor</a:t>
            </a:r>
            <a:r>
              <a:rPr lang="en-US" sz="2000" dirty="0"/>
              <a:t> </a:t>
            </a:r>
            <a:r>
              <a:rPr lang="en-US" sz="2000" dirty="0" err="1"/>
              <a:t>Petrosyan</a:t>
            </a:r>
            <a:r>
              <a:rPr lang="en-US" sz="2000" dirty="0"/>
              <a:t> from Caucasus Institute, Yerevan) and guest lecturer Dr. Shota </a:t>
            </a:r>
            <a:r>
              <a:rPr lang="en-US" sz="2000" dirty="0" err="1"/>
              <a:t>Kakabadze</a:t>
            </a:r>
            <a:r>
              <a:rPr lang="en-US" sz="2000" dirty="0"/>
              <a:t> (Georgian Institute of Politics, Tbilisi) - April 2023. </a:t>
            </a:r>
            <a:endParaRPr lang="en-EE" sz="2000" dirty="0"/>
          </a:p>
          <a:p>
            <a:pPr marL="342900" lvl="0" indent="-342900">
              <a:buFont typeface="Arial" panose="020B0604020202020204" pitchFamily="34" charset="0"/>
              <a:buChar char="•"/>
            </a:pPr>
            <a:r>
              <a:rPr lang="en-US" sz="2000" b="1" i="1" dirty="0"/>
              <a:t>"Future of the Eastern Partnership and EU Enlargement process" </a:t>
            </a:r>
            <a:r>
              <a:rPr lang="en-US" sz="2000" dirty="0"/>
              <a:t>by Dr. </a:t>
            </a:r>
            <a:r>
              <a:rPr lang="en-US" sz="2000" dirty="0" err="1"/>
              <a:t>Ryhor</a:t>
            </a:r>
            <a:r>
              <a:rPr lang="en-US" sz="2000" dirty="0"/>
              <a:t> </a:t>
            </a:r>
            <a:r>
              <a:rPr lang="en-US" sz="2000" dirty="0" err="1"/>
              <a:t>Nizhnikau</a:t>
            </a:r>
            <a:r>
              <a:rPr lang="en-US" sz="2000" dirty="0"/>
              <a:t> from Finish Institute of International Affairs); Dr. Iryna </a:t>
            </a:r>
            <a:r>
              <a:rPr lang="en-US" sz="2000" dirty="0" err="1"/>
              <a:t>Maksymenko</a:t>
            </a:r>
            <a:r>
              <a:rPr lang="en-US" sz="2000" dirty="0"/>
              <a:t> (Odesa I.I. </a:t>
            </a:r>
            <a:r>
              <a:rPr lang="en-US" sz="2000" dirty="0" err="1"/>
              <a:t>Mechnikov</a:t>
            </a:r>
            <a:r>
              <a:rPr lang="en-US" sz="2000" dirty="0"/>
              <a:t> National University) and Mr. </a:t>
            </a:r>
            <a:r>
              <a:rPr lang="en-US" sz="2000" dirty="0" err="1"/>
              <a:t>Gor</a:t>
            </a:r>
            <a:r>
              <a:rPr lang="en-US" sz="2000" dirty="0"/>
              <a:t> </a:t>
            </a:r>
            <a:r>
              <a:rPr lang="en-US" sz="2000" dirty="0" err="1"/>
              <a:t>Petrosyan</a:t>
            </a:r>
            <a:r>
              <a:rPr lang="en-US" sz="2000" dirty="0"/>
              <a:t> (Caucasus Institute) and Dr. </a:t>
            </a:r>
            <a:r>
              <a:rPr lang="en-US" sz="2000" dirty="0" err="1"/>
              <a:t>Nikoleta</a:t>
            </a:r>
            <a:r>
              <a:rPr lang="en-US" sz="2000" dirty="0"/>
              <a:t> </a:t>
            </a:r>
            <a:r>
              <a:rPr lang="en-US" sz="2000" dirty="0" err="1"/>
              <a:t>Djukanovic</a:t>
            </a:r>
            <a:r>
              <a:rPr lang="en-US" sz="2000" dirty="0"/>
              <a:t> (University of </a:t>
            </a:r>
            <a:r>
              <a:rPr lang="en-US" sz="2000" dirty="0" err="1"/>
              <a:t>Donja</a:t>
            </a:r>
            <a:r>
              <a:rPr lang="en-US" sz="2000" dirty="0"/>
              <a:t> </a:t>
            </a:r>
            <a:r>
              <a:rPr lang="en-US" sz="2000" dirty="0" err="1"/>
              <a:t>Gorica</a:t>
            </a:r>
            <a:r>
              <a:rPr lang="en-US" sz="2000" dirty="0"/>
              <a:t>) - September 2022</a:t>
            </a:r>
            <a:endParaRPr lang="en-EE" sz="2000" dirty="0"/>
          </a:p>
          <a:p>
            <a:endParaRPr dirty="0"/>
          </a:p>
        </p:txBody>
      </p:sp>
      <p:sp>
        <p:nvSpPr>
          <p:cNvPr id="4" name="Slide Number Placeholder 3">
            <a:extLst>
              <a:ext uri="{FF2B5EF4-FFF2-40B4-BE49-F238E27FC236}">
                <a16:creationId xmlns:a16="http://schemas.microsoft.com/office/drawing/2014/main" id="{FCC44AFC-45A5-B849-A996-FE28F8FA83D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t-EE" smtClean="0"/>
              <a:t>9</a:t>
            </a:fld>
            <a:endParaRPr lang="et-EE"/>
          </a:p>
        </p:txBody>
      </p:sp>
      <p:pic>
        <p:nvPicPr>
          <p:cNvPr id="6" name="Picture 5" descr="A person standing in front of a group of people in a classroom&#10;&#10;Description automatically generated">
            <a:extLst>
              <a:ext uri="{FF2B5EF4-FFF2-40B4-BE49-F238E27FC236}">
                <a16:creationId xmlns:a16="http://schemas.microsoft.com/office/drawing/2014/main" id="{7A553A42-5D04-5644-805E-9734080821BA}"/>
              </a:ext>
            </a:extLst>
          </p:cNvPr>
          <p:cNvPicPr>
            <a:picLocks noChangeAspect="1"/>
          </p:cNvPicPr>
          <p:nvPr/>
        </p:nvPicPr>
        <p:blipFill rotWithShape="1">
          <a:blip r:embed="rId3"/>
          <a:srcRect r="22914"/>
          <a:stretch/>
        </p:blipFill>
        <p:spPr>
          <a:xfrm>
            <a:off x="7504501" y="3545905"/>
            <a:ext cx="3050397" cy="2966400"/>
          </a:xfrm>
          <a:prstGeom prst="rect">
            <a:avLst/>
          </a:prstGeom>
        </p:spPr>
      </p:pic>
      <p:pic>
        <p:nvPicPr>
          <p:cNvPr id="8" name="Picture 7" descr="A group of people in a room&#10;&#10;Description automatically generated">
            <a:extLst>
              <a:ext uri="{FF2B5EF4-FFF2-40B4-BE49-F238E27FC236}">
                <a16:creationId xmlns:a16="http://schemas.microsoft.com/office/drawing/2014/main" id="{43AFB607-AD7C-1748-B450-DFEF897EDE1F}"/>
              </a:ext>
            </a:extLst>
          </p:cNvPr>
          <p:cNvPicPr>
            <a:picLocks noChangeAspect="1"/>
          </p:cNvPicPr>
          <p:nvPr/>
        </p:nvPicPr>
        <p:blipFill>
          <a:blip r:embed="rId4"/>
          <a:stretch>
            <a:fillRect/>
          </a:stretch>
        </p:blipFill>
        <p:spPr>
          <a:xfrm>
            <a:off x="7504500" y="1126994"/>
            <a:ext cx="3050397" cy="2286668"/>
          </a:xfrm>
          <a:prstGeom prst="rect">
            <a:avLst/>
          </a:prstGeom>
        </p:spPr>
      </p:pic>
    </p:spTree>
    <p:extLst>
      <p:ext uri="{BB962C8B-B14F-4D97-AF65-F5344CB8AC3E}">
        <p14:creationId xmlns:p14="http://schemas.microsoft.com/office/powerpoint/2010/main" val="2009000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907FB-FF00-0044-BA37-330E6BD94C89}"/>
              </a:ext>
            </a:extLst>
          </p:cNvPr>
          <p:cNvSpPr>
            <a:spLocks noGrp="1"/>
          </p:cNvSpPr>
          <p:nvPr>
            <p:ph type="title"/>
          </p:nvPr>
        </p:nvSpPr>
        <p:spPr/>
        <p:txBody>
          <a:bodyPr/>
          <a:lstStyle/>
          <a:p>
            <a:r>
              <a:rPr lang="en-US" sz="3600" dirty="0"/>
              <a:t>List of </a:t>
            </a:r>
            <a:r>
              <a:rPr lang="en-US" sz="3600" dirty="0" err="1"/>
              <a:t>NearEU</a:t>
            </a:r>
            <a:r>
              <a:rPr lang="en-US" sz="3600" dirty="0"/>
              <a:t> master classes</a:t>
            </a:r>
            <a:endParaRPr sz="3600" dirty="0"/>
          </a:p>
        </p:txBody>
      </p:sp>
      <p:sp>
        <p:nvSpPr>
          <p:cNvPr id="3" name="Text Placeholder 2">
            <a:extLst>
              <a:ext uri="{FF2B5EF4-FFF2-40B4-BE49-F238E27FC236}">
                <a16:creationId xmlns:a16="http://schemas.microsoft.com/office/drawing/2014/main" id="{DC33045F-4309-C74B-9154-39387D46F3A1}"/>
              </a:ext>
            </a:extLst>
          </p:cNvPr>
          <p:cNvSpPr>
            <a:spLocks noGrp="1"/>
          </p:cNvSpPr>
          <p:nvPr>
            <p:ph type="body" idx="1"/>
          </p:nvPr>
        </p:nvSpPr>
        <p:spPr>
          <a:xfrm>
            <a:off x="609600" y="1219200"/>
            <a:ext cx="7090611" cy="4953000"/>
          </a:xfrm>
        </p:spPr>
        <p:txBody>
          <a:bodyPr/>
          <a:lstStyle/>
          <a:p>
            <a:pPr marL="342900" lvl="0" indent="-342900">
              <a:buFont typeface="Arial" panose="020B0604020202020204" pitchFamily="34" charset="0"/>
              <a:buChar char="•"/>
            </a:pPr>
            <a:r>
              <a:rPr lang="en-US" sz="2200" b="1" i="1" dirty="0"/>
              <a:t>"Regional Security and Conflict Management: The Experience of Western Balkans” </a:t>
            </a:r>
            <a:r>
              <a:rPr lang="en-US" sz="2200" dirty="0"/>
              <a:t>by Dr. Reina </a:t>
            </a:r>
            <a:r>
              <a:rPr lang="en-US" sz="2200" dirty="0" err="1"/>
              <a:t>Shehi</a:t>
            </a:r>
            <a:r>
              <a:rPr lang="en-US" sz="2200" dirty="0"/>
              <a:t> from </a:t>
            </a:r>
            <a:r>
              <a:rPr lang="en-US" sz="2200" dirty="0" err="1"/>
              <a:t>Epoka</a:t>
            </a:r>
            <a:r>
              <a:rPr lang="en-US" sz="2200" dirty="0"/>
              <a:t> University (Albania, </a:t>
            </a:r>
            <a:r>
              <a:rPr lang="en-US" sz="2200" dirty="0" err="1"/>
              <a:t>Tiranë</a:t>
            </a:r>
            <a:r>
              <a:rPr lang="en-US" sz="2200" dirty="0"/>
              <a:t>)  - October 2021</a:t>
            </a:r>
            <a:endParaRPr lang="en-EE" sz="2200" dirty="0"/>
          </a:p>
          <a:p>
            <a:pPr marL="342900" lvl="0" indent="-342900">
              <a:buFont typeface="Arial" panose="020B0604020202020204" pitchFamily="34" charset="0"/>
              <a:buChar char="•"/>
            </a:pPr>
            <a:r>
              <a:rPr lang="en-US" sz="2200" b="1" i="1" dirty="0"/>
              <a:t>"Ukraine – EU Relations. The long path of Ukraine’s return to the European family” </a:t>
            </a:r>
            <a:r>
              <a:rPr lang="en-US" sz="2200" dirty="0"/>
              <a:t>by Dr. Iryna </a:t>
            </a:r>
            <a:r>
              <a:rPr lang="en-US" sz="2200" dirty="0" err="1"/>
              <a:t>Maksymenko</a:t>
            </a:r>
            <a:r>
              <a:rPr lang="en-US" sz="2200" dirty="0"/>
              <a:t> from Odesa </a:t>
            </a:r>
            <a:r>
              <a:rPr lang="en-US" sz="2200" dirty="0" err="1"/>
              <a:t>Mechnikov</a:t>
            </a:r>
            <a:r>
              <a:rPr lang="en-US" sz="2200" dirty="0"/>
              <a:t> National University (Ukraine) – December 2021.</a:t>
            </a:r>
            <a:endParaRPr lang="en-EE" sz="2200" dirty="0"/>
          </a:p>
          <a:p>
            <a:pPr marL="342900" lvl="0" indent="-342900">
              <a:buFont typeface="Arial" panose="020B0604020202020204" pitchFamily="34" charset="0"/>
              <a:buChar char="•"/>
            </a:pPr>
            <a:r>
              <a:rPr lang="en-US" sz="2200" b="1" i="1" dirty="0"/>
              <a:t>"The EU, Ukraine and (geo)politics of EU association" </a:t>
            </a:r>
            <a:r>
              <a:rPr lang="en-US" sz="2200" dirty="0"/>
              <a:t> by Dr. Andriy </a:t>
            </a:r>
            <a:r>
              <a:rPr lang="en-US" sz="2200" dirty="0" err="1"/>
              <a:t>Tyushka</a:t>
            </a:r>
            <a:r>
              <a:rPr lang="en-US" sz="2200" dirty="0"/>
              <a:t> from the College of Europe (Natolin) - May 2021. </a:t>
            </a:r>
            <a:endParaRPr lang="en-EE" sz="2200" dirty="0"/>
          </a:p>
          <a:p>
            <a:endParaRPr dirty="0"/>
          </a:p>
        </p:txBody>
      </p:sp>
      <p:sp>
        <p:nvSpPr>
          <p:cNvPr id="4" name="Slide Number Placeholder 3">
            <a:extLst>
              <a:ext uri="{FF2B5EF4-FFF2-40B4-BE49-F238E27FC236}">
                <a16:creationId xmlns:a16="http://schemas.microsoft.com/office/drawing/2014/main" id="{FCC44AFC-45A5-B849-A996-FE28F8FA83D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t-EE" smtClean="0"/>
              <a:t>10</a:t>
            </a:fld>
            <a:endParaRPr lang="et-EE"/>
          </a:p>
        </p:txBody>
      </p:sp>
      <p:pic>
        <p:nvPicPr>
          <p:cNvPr id="6" name="Picture 5" descr="A person standing in front of a whiteboard&#10;&#10;Description automatically generated">
            <a:extLst>
              <a:ext uri="{FF2B5EF4-FFF2-40B4-BE49-F238E27FC236}">
                <a16:creationId xmlns:a16="http://schemas.microsoft.com/office/drawing/2014/main" id="{502D18AB-E0C3-5647-A81C-DE5DFB465562}"/>
              </a:ext>
            </a:extLst>
          </p:cNvPr>
          <p:cNvPicPr>
            <a:picLocks noChangeAspect="1"/>
          </p:cNvPicPr>
          <p:nvPr/>
        </p:nvPicPr>
        <p:blipFill rotWithShape="1">
          <a:blip r:embed="rId3"/>
          <a:srcRect l="8647" t="4300" r="24916" b="4579"/>
          <a:stretch/>
        </p:blipFill>
        <p:spPr>
          <a:xfrm>
            <a:off x="8121316" y="3723373"/>
            <a:ext cx="3248528" cy="2158465"/>
          </a:xfrm>
          <a:prstGeom prst="rect">
            <a:avLst/>
          </a:prstGeom>
        </p:spPr>
      </p:pic>
      <p:pic>
        <p:nvPicPr>
          <p:cNvPr id="10" name="Picture 9" descr="A person in a room with a projector screen&#10;&#10;Description automatically generated">
            <a:extLst>
              <a:ext uri="{FF2B5EF4-FFF2-40B4-BE49-F238E27FC236}">
                <a16:creationId xmlns:a16="http://schemas.microsoft.com/office/drawing/2014/main" id="{0E6C80E9-08EE-A544-95ED-ED221D10F970}"/>
              </a:ext>
            </a:extLst>
          </p:cNvPr>
          <p:cNvPicPr>
            <a:picLocks noChangeAspect="1"/>
          </p:cNvPicPr>
          <p:nvPr/>
        </p:nvPicPr>
        <p:blipFill>
          <a:blip r:embed="rId4"/>
          <a:stretch>
            <a:fillRect/>
          </a:stretch>
        </p:blipFill>
        <p:spPr>
          <a:xfrm>
            <a:off x="8121316" y="1189380"/>
            <a:ext cx="3248526" cy="2158465"/>
          </a:xfrm>
          <a:prstGeom prst="rect">
            <a:avLst/>
          </a:prstGeom>
        </p:spPr>
      </p:pic>
    </p:spTree>
    <p:extLst>
      <p:ext uri="{BB962C8B-B14F-4D97-AF65-F5344CB8AC3E}">
        <p14:creationId xmlns:p14="http://schemas.microsoft.com/office/powerpoint/2010/main" val="5782244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71F23-4D11-A043-A34A-236B44A7C930}"/>
              </a:ext>
            </a:extLst>
          </p:cNvPr>
          <p:cNvSpPr>
            <a:spLocks noGrp="1"/>
          </p:cNvSpPr>
          <p:nvPr>
            <p:ph type="title"/>
          </p:nvPr>
        </p:nvSpPr>
        <p:spPr>
          <a:xfrm>
            <a:off x="609600" y="733591"/>
            <a:ext cx="10972800" cy="685800"/>
          </a:xfrm>
        </p:spPr>
        <p:txBody>
          <a:bodyPr/>
          <a:lstStyle/>
          <a:p>
            <a:r>
              <a:rPr lang="en-US" sz="3600" dirty="0" err="1"/>
              <a:t>NearEU</a:t>
            </a:r>
            <a:r>
              <a:rPr lang="en-US" sz="3600" dirty="0"/>
              <a:t> Graduate Conference</a:t>
            </a:r>
            <a:endParaRPr sz="3600" dirty="0"/>
          </a:p>
        </p:txBody>
      </p:sp>
      <p:sp>
        <p:nvSpPr>
          <p:cNvPr id="3" name="Text Placeholder 2">
            <a:extLst>
              <a:ext uri="{FF2B5EF4-FFF2-40B4-BE49-F238E27FC236}">
                <a16:creationId xmlns:a16="http://schemas.microsoft.com/office/drawing/2014/main" id="{0DF67BF8-1ED6-BB45-A677-D2D4744F84DA}"/>
              </a:ext>
            </a:extLst>
          </p:cNvPr>
          <p:cNvSpPr>
            <a:spLocks noGrp="1"/>
          </p:cNvSpPr>
          <p:nvPr>
            <p:ph type="body" idx="1"/>
          </p:nvPr>
        </p:nvSpPr>
        <p:spPr>
          <a:xfrm>
            <a:off x="609600" y="1801235"/>
            <a:ext cx="10972800" cy="4704668"/>
          </a:xfrm>
        </p:spPr>
        <p:txBody>
          <a:bodyPr/>
          <a:lstStyle/>
          <a:p>
            <a:pPr marL="685800" indent="-457200">
              <a:buFont typeface="Arial" panose="020B0604020202020204" pitchFamily="34" charset="0"/>
              <a:buChar char="•"/>
            </a:pPr>
            <a:r>
              <a:rPr lang="en-US" sz="1900" dirty="0">
                <a:latin typeface="+mj-lt"/>
              </a:rPr>
              <a:t>Aim: to provide the its graduate students with the opportunity to present their works, research projects or papers in the format of an academic conference and receive specialized feedback from fellows, faculty staff, and doctoral students.</a:t>
            </a:r>
          </a:p>
          <a:p>
            <a:pPr marL="685800" indent="-457200">
              <a:buFont typeface="Arial" panose="020B0604020202020204" pitchFamily="34" charset="0"/>
              <a:buChar char="•"/>
            </a:pPr>
            <a:r>
              <a:rPr lang="en-US" sz="1900" dirty="0">
                <a:latin typeface="+mj-lt"/>
              </a:rPr>
              <a:t>Structure: the conference consists of open panels the exact number of which is defined on the basis of the proposals received. Each panel consists of max. four presenters, a chair, and a discussant.</a:t>
            </a:r>
          </a:p>
          <a:p>
            <a:pPr marL="685800" indent="-457200">
              <a:buFont typeface="Arial" panose="020B0604020202020204" pitchFamily="34" charset="0"/>
              <a:buChar char="•"/>
            </a:pPr>
            <a:r>
              <a:rPr lang="en-US" sz="1900" dirty="0">
                <a:latin typeface="+mj-lt"/>
              </a:rPr>
              <a:t>Prize: at the conclusion of the event, the board of the conference will select and announce the presentation awarded with the “</a:t>
            </a:r>
            <a:r>
              <a:rPr lang="en-US" sz="1900" dirty="0" err="1">
                <a:latin typeface="+mj-lt"/>
              </a:rPr>
              <a:t>NearEU</a:t>
            </a:r>
            <a:r>
              <a:rPr lang="en-US" sz="1900" dirty="0">
                <a:latin typeface="+mj-lt"/>
              </a:rPr>
              <a:t> </a:t>
            </a:r>
            <a:r>
              <a:rPr lang="en-US" sz="1900" dirty="0" err="1">
                <a:latin typeface="+mj-lt"/>
              </a:rPr>
              <a:t>GradConf</a:t>
            </a:r>
            <a:r>
              <a:rPr lang="en-US" sz="1900" dirty="0">
                <a:latin typeface="+mj-lt"/>
              </a:rPr>
              <a:t> Prize” consisting of a 100 EUR voucher valid for the purchase of books, audio-visuals, and other material. The board’s assessment takes into account the quality and originality of the presentations.</a:t>
            </a:r>
            <a:endParaRPr lang="en-US" sz="1900" dirty="0">
              <a:latin typeface="+mj-lt"/>
              <a:sym typeface="Wingdings" pitchFamily="2" charset="2"/>
            </a:endParaRPr>
          </a:p>
          <a:p>
            <a:pPr marL="685800" indent="-457200">
              <a:buFont typeface="Arial" panose="020B0604020202020204" pitchFamily="34" charset="0"/>
              <a:buChar char="•"/>
            </a:pPr>
            <a:r>
              <a:rPr lang="en-US" sz="1900" dirty="0">
                <a:latin typeface="+mj-lt"/>
                <a:sym typeface="Wingdings" pitchFamily="2" charset="2"/>
              </a:rPr>
              <a:t>Format: hybrid (on site in Tartu for UT students + online for students from </a:t>
            </a:r>
            <a:r>
              <a:rPr lang="en-US" sz="1900" dirty="0" err="1">
                <a:latin typeface="+mj-lt"/>
                <a:sym typeface="Wingdings" pitchFamily="2" charset="2"/>
              </a:rPr>
              <a:t>NearEU</a:t>
            </a:r>
            <a:r>
              <a:rPr lang="en-US" sz="1900" dirty="0">
                <a:latin typeface="+mj-lt"/>
                <a:sym typeface="Wingdings" pitchFamily="2" charset="2"/>
              </a:rPr>
              <a:t> partner institutions) </a:t>
            </a:r>
            <a:endParaRPr lang="en-US" i="1" dirty="0">
              <a:solidFill>
                <a:srgbClr val="002060"/>
              </a:solidFill>
              <a:sym typeface="Wingdings" pitchFamily="2" charset="2"/>
            </a:endParaRPr>
          </a:p>
          <a:p>
            <a:pPr marL="228600" indent="0"/>
            <a:endParaRPr dirty="0"/>
          </a:p>
        </p:txBody>
      </p:sp>
      <p:sp>
        <p:nvSpPr>
          <p:cNvPr id="4" name="Slide Number Placeholder 3">
            <a:extLst>
              <a:ext uri="{FF2B5EF4-FFF2-40B4-BE49-F238E27FC236}">
                <a16:creationId xmlns:a16="http://schemas.microsoft.com/office/drawing/2014/main" id="{CA52ACAA-B1FC-4A47-925E-F1BEE3FA12DD}"/>
              </a:ext>
            </a:extLst>
          </p:cNvPr>
          <p:cNvSpPr>
            <a:spLocks noGrp="1"/>
          </p:cNvSpPr>
          <p:nvPr>
            <p:ph type="sldNum" idx="12"/>
          </p:nvPr>
        </p:nvSpPr>
        <p:spPr>
          <a:xfrm>
            <a:off x="10210800" y="6327397"/>
            <a:ext cx="1371600" cy="365125"/>
          </a:xfrm>
        </p:spPr>
        <p:txBody>
          <a:bodyPr/>
          <a:lstStyle/>
          <a:p>
            <a:pPr marL="0" lvl="0" indent="0" algn="r" rtl="0">
              <a:spcBef>
                <a:spcPts val="0"/>
              </a:spcBef>
              <a:spcAft>
                <a:spcPts val="0"/>
              </a:spcAft>
              <a:buNone/>
            </a:pPr>
            <a:fld id="{00000000-1234-1234-1234-123412341234}" type="slidenum">
              <a:rPr lang="et-EE" smtClean="0"/>
              <a:t>11</a:t>
            </a:fld>
            <a:endParaRPr lang="et-EE" dirty="0"/>
          </a:p>
        </p:txBody>
      </p:sp>
    </p:spTree>
    <p:extLst>
      <p:ext uri="{BB962C8B-B14F-4D97-AF65-F5344CB8AC3E}">
        <p14:creationId xmlns:p14="http://schemas.microsoft.com/office/powerpoint/2010/main" val="2613335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71F23-4D11-A043-A34A-236B44A7C930}"/>
              </a:ext>
            </a:extLst>
          </p:cNvPr>
          <p:cNvSpPr>
            <a:spLocks noGrp="1"/>
          </p:cNvSpPr>
          <p:nvPr>
            <p:ph type="title"/>
          </p:nvPr>
        </p:nvSpPr>
        <p:spPr>
          <a:xfrm>
            <a:off x="609600" y="365125"/>
            <a:ext cx="10972800" cy="1325563"/>
          </a:xfrm>
        </p:spPr>
        <p:txBody>
          <a:bodyPr wrap="square" anchor="ctr">
            <a:normAutofit/>
          </a:bodyPr>
          <a:lstStyle/>
          <a:p>
            <a:r>
              <a:rPr lang="en-US" sz="3600" dirty="0" err="1"/>
              <a:t>NearEU</a:t>
            </a:r>
            <a:r>
              <a:rPr lang="en-US" sz="3600" dirty="0"/>
              <a:t> Graduate Conference</a:t>
            </a:r>
            <a:endParaRPr sz="3600" dirty="0"/>
          </a:p>
        </p:txBody>
      </p:sp>
      <p:sp>
        <p:nvSpPr>
          <p:cNvPr id="9" name="Text Placeholder 2">
            <a:extLst>
              <a:ext uri="{FF2B5EF4-FFF2-40B4-BE49-F238E27FC236}">
                <a16:creationId xmlns:a16="http://schemas.microsoft.com/office/drawing/2014/main" id="{44ECECDD-A35A-5407-57D9-D285449E6B2C}"/>
              </a:ext>
            </a:extLst>
          </p:cNvPr>
          <p:cNvSpPr>
            <a:spLocks noGrp="1"/>
          </p:cNvSpPr>
          <p:nvPr>
            <p:ph type="body" idx="1"/>
          </p:nvPr>
        </p:nvSpPr>
        <p:spPr>
          <a:xfrm>
            <a:off x="609600" y="1825625"/>
            <a:ext cx="6717632" cy="4351338"/>
          </a:xfrm>
        </p:spPr>
        <p:txBody>
          <a:bodyPr/>
          <a:lstStyle/>
          <a:p>
            <a:r>
              <a:rPr lang="en-US" sz="2000" dirty="0" err="1">
                <a:effectLst/>
                <a:latin typeface="Arial" panose="020B0604020202020204" pitchFamily="34" charset="0"/>
                <a:ea typeface="Arial" panose="020B0604020202020204" pitchFamily="34" charset="0"/>
              </a:rPr>
              <a:t>NearEU</a:t>
            </a:r>
            <a:r>
              <a:rPr lang="en-US" sz="2000" dirty="0">
                <a:effectLst/>
                <a:latin typeface="Arial" panose="020B0604020202020204" pitchFamily="34" charset="0"/>
                <a:ea typeface="Arial" panose="020B0604020202020204" pitchFamily="34" charset="0"/>
              </a:rPr>
              <a:t> module has also successfully launched three </a:t>
            </a:r>
            <a:r>
              <a:rPr lang="en-US" sz="2000" dirty="0" err="1">
                <a:effectLst/>
                <a:latin typeface="Arial" panose="020B0604020202020204" pitchFamily="34" charset="0"/>
                <a:ea typeface="Arial" panose="020B0604020202020204" pitchFamily="34" charset="0"/>
              </a:rPr>
              <a:t>NearEU</a:t>
            </a:r>
            <a:r>
              <a:rPr lang="en-US" sz="2000" dirty="0">
                <a:effectLst/>
                <a:latin typeface="Arial" panose="020B0604020202020204" pitchFamily="34" charset="0"/>
                <a:ea typeface="Arial" panose="020B0604020202020204" pitchFamily="34" charset="0"/>
              </a:rPr>
              <a:t> graduate conferences (spring 2021, 2022 and 2023).</a:t>
            </a:r>
          </a:p>
          <a:p>
            <a:r>
              <a:rPr lang="en-US" sz="2000" dirty="0">
                <a:effectLst/>
                <a:latin typeface="Arial" panose="020B0604020202020204" pitchFamily="34" charset="0"/>
                <a:ea typeface="Arial" panose="020B0604020202020204" pitchFamily="34" charset="0"/>
              </a:rPr>
              <a:t>In total, 30 conference participants presented their papers to the </a:t>
            </a:r>
            <a:r>
              <a:rPr lang="en-US" sz="2000" dirty="0" err="1">
                <a:effectLst/>
                <a:latin typeface="Arial" panose="020B0604020202020204" pitchFamily="34" charset="0"/>
                <a:ea typeface="Arial" panose="020B0604020202020204" pitchFamily="34" charset="0"/>
              </a:rPr>
              <a:t>NearEU</a:t>
            </a:r>
            <a:r>
              <a:rPr lang="en-US" sz="2000" dirty="0">
                <a:effectLst/>
                <a:latin typeface="Arial" panose="020B0604020202020204" pitchFamily="34" charset="0"/>
                <a:ea typeface="Arial" panose="020B0604020202020204" pitchFamily="34" charset="0"/>
              </a:rPr>
              <a:t> conference committee. </a:t>
            </a:r>
          </a:p>
          <a:p>
            <a:r>
              <a:rPr lang="en-US" sz="2000" dirty="0">
                <a:effectLst/>
                <a:latin typeface="Arial" panose="020B0604020202020204" pitchFamily="34" charset="0"/>
                <a:ea typeface="Arial" panose="020B0604020202020204" pitchFamily="34" charset="0"/>
              </a:rPr>
              <a:t>Each graduate conference included a key-note speaker, which included a </a:t>
            </a:r>
            <a:r>
              <a:rPr lang="en-US" sz="2000" dirty="0" err="1">
                <a:effectLst/>
                <a:latin typeface="Arial" panose="020B0604020202020204" pitchFamily="34" charset="0"/>
                <a:ea typeface="Arial" panose="020B0604020202020204" pitchFamily="34" charset="0"/>
              </a:rPr>
              <a:t>NearEU</a:t>
            </a:r>
            <a:r>
              <a:rPr lang="en-US" sz="2000" dirty="0">
                <a:effectLst/>
                <a:latin typeface="Arial" panose="020B0604020202020204" pitchFamily="34" charset="0"/>
                <a:ea typeface="Arial" panose="020B0604020202020204" pitchFamily="34" charset="0"/>
              </a:rPr>
              <a:t> partnering experts, these included speakers Dr. Andriy </a:t>
            </a:r>
            <a:r>
              <a:rPr lang="en-US" sz="2000" dirty="0" err="1">
                <a:effectLst/>
                <a:latin typeface="Arial" panose="020B0604020202020204" pitchFamily="34" charset="0"/>
                <a:ea typeface="Arial" panose="020B0604020202020204" pitchFamily="34" charset="0"/>
              </a:rPr>
              <a:t>Tyushka</a:t>
            </a:r>
            <a:r>
              <a:rPr lang="en-US" sz="2000" dirty="0">
                <a:effectLst/>
                <a:latin typeface="Arial" panose="020B0604020202020204" pitchFamily="34" charset="0"/>
                <a:ea typeface="Arial" panose="020B0604020202020204" pitchFamily="34" charset="0"/>
              </a:rPr>
              <a:t> from College of Europe, Natolin (spring 2021); Dr. Reina </a:t>
            </a:r>
            <a:r>
              <a:rPr lang="en-US" sz="2000" dirty="0" err="1">
                <a:effectLst/>
                <a:latin typeface="Arial" panose="020B0604020202020204" pitchFamily="34" charset="0"/>
                <a:ea typeface="Arial" panose="020B0604020202020204" pitchFamily="34" charset="0"/>
              </a:rPr>
              <a:t>Shehi</a:t>
            </a:r>
            <a:r>
              <a:rPr lang="en-US" sz="2000" dirty="0">
                <a:effectLst/>
                <a:latin typeface="Arial" panose="020B0604020202020204" pitchFamily="34" charset="0"/>
                <a:ea typeface="Arial" panose="020B0604020202020204" pitchFamily="34" charset="0"/>
              </a:rPr>
              <a:t> from </a:t>
            </a:r>
            <a:r>
              <a:rPr lang="en-US" sz="2000" dirty="0" err="1">
                <a:effectLst/>
                <a:latin typeface="Arial" panose="020B0604020202020204" pitchFamily="34" charset="0"/>
                <a:ea typeface="Arial" panose="020B0604020202020204" pitchFamily="34" charset="0"/>
              </a:rPr>
              <a:t>Epoka</a:t>
            </a:r>
            <a:r>
              <a:rPr lang="en-US" sz="2000" dirty="0">
                <a:effectLst/>
                <a:latin typeface="Arial" panose="020B0604020202020204" pitchFamily="34" charset="0"/>
                <a:ea typeface="Arial" panose="020B0604020202020204" pitchFamily="34" charset="0"/>
              </a:rPr>
              <a:t> University (spring 2022); and Dr. </a:t>
            </a:r>
            <a:r>
              <a:rPr lang="en-US" sz="2000" dirty="0" err="1">
                <a:effectLst/>
                <a:latin typeface="Arial" panose="020B0604020202020204" pitchFamily="34" charset="0"/>
                <a:ea typeface="Arial" panose="020B0604020202020204" pitchFamily="34" charset="0"/>
              </a:rPr>
              <a:t>Ryhor</a:t>
            </a:r>
            <a:r>
              <a:rPr lang="en-US" sz="2000" dirty="0">
                <a:effectLst/>
                <a:latin typeface="Arial" panose="020B0604020202020204" pitchFamily="34" charset="0"/>
                <a:ea typeface="Arial" panose="020B0604020202020204" pitchFamily="34" charset="0"/>
              </a:rPr>
              <a:t> </a:t>
            </a:r>
            <a:r>
              <a:rPr lang="en-US" sz="2000" dirty="0" err="1">
                <a:effectLst/>
                <a:latin typeface="Arial" panose="020B0604020202020204" pitchFamily="34" charset="0"/>
                <a:ea typeface="Arial" panose="020B0604020202020204" pitchFamily="34" charset="0"/>
              </a:rPr>
              <a:t>Nizhnikau</a:t>
            </a:r>
            <a:r>
              <a:rPr lang="en-US" sz="2000" dirty="0">
                <a:effectLst/>
                <a:latin typeface="Arial" panose="020B0604020202020204" pitchFamily="34" charset="0"/>
                <a:ea typeface="Arial" panose="020B0604020202020204" pitchFamily="34" charset="0"/>
              </a:rPr>
              <a:t> from Finnish Institute of International Affairs (spring 2023). </a:t>
            </a:r>
            <a:endParaRPr lang="en-EE" sz="2000" dirty="0">
              <a:effectLst/>
              <a:latin typeface="Arial" panose="020B0604020202020204" pitchFamily="34" charset="0"/>
              <a:ea typeface="Arial" panose="020B0604020202020204" pitchFamily="34" charset="0"/>
            </a:endParaRPr>
          </a:p>
          <a:p>
            <a:endParaRPr lang="en-US" dirty="0"/>
          </a:p>
        </p:txBody>
      </p:sp>
      <p:sp>
        <p:nvSpPr>
          <p:cNvPr id="4" name="Slide Number Placeholder 3">
            <a:extLst>
              <a:ext uri="{FF2B5EF4-FFF2-40B4-BE49-F238E27FC236}">
                <a16:creationId xmlns:a16="http://schemas.microsoft.com/office/drawing/2014/main" id="{CA52ACAA-B1FC-4A47-925E-F1BEE3FA12DD}"/>
              </a:ext>
            </a:extLst>
          </p:cNvPr>
          <p:cNvSpPr>
            <a:spLocks noGrp="1"/>
          </p:cNvSpPr>
          <p:nvPr>
            <p:ph type="sldNum" idx="12"/>
          </p:nvPr>
        </p:nvSpPr>
        <p:spPr>
          <a:xfrm>
            <a:off x="10210800" y="6279423"/>
            <a:ext cx="1371600" cy="365125"/>
          </a:xfrm>
        </p:spPr>
        <p:txBody>
          <a:bodyPr wrap="square" anchor="ctr">
            <a:normAutofit/>
          </a:bodyPr>
          <a:lstStyle/>
          <a:p>
            <a:pPr marL="0" lvl="0" indent="0" rtl="0">
              <a:lnSpc>
                <a:spcPct val="90000"/>
              </a:lnSpc>
              <a:spcBef>
                <a:spcPts val="0"/>
              </a:spcBef>
              <a:spcAft>
                <a:spcPts val="600"/>
              </a:spcAft>
              <a:buNone/>
            </a:pPr>
            <a:fld id="{00000000-1234-1234-1234-123412341234}" type="slidenum">
              <a:rPr lang="et-EE" sz="1400" smtClean="0"/>
              <a:pPr marL="0" lvl="0" indent="0" rtl="0">
                <a:lnSpc>
                  <a:spcPct val="90000"/>
                </a:lnSpc>
                <a:spcBef>
                  <a:spcPts val="0"/>
                </a:spcBef>
                <a:spcAft>
                  <a:spcPts val="600"/>
                </a:spcAft>
                <a:buNone/>
              </a:pPr>
              <a:t>12</a:t>
            </a:fld>
            <a:endParaRPr lang="et-EE" sz="1400"/>
          </a:p>
        </p:txBody>
      </p:sp>
      <p:pic>
        <p:nvPicPr>
          <p:cNvPr id="12" name="Picture 11" descr="A person standing in front of a classroom with a projector screen&#10;&#10;Description automatically generated">
            <a:extLst>
              <a:ext uri="{FF2B5EF4-FFF2-40B4-BE49-F238E27FC236}">
                <a16:creationId xmlns:a16="http://schemas.microsoft.com/office/drawing/2014/main" id="{43A00E90-E90E-FB41-B5E5-8DF111D1A303}"/>
              </a:ext>
            </a:extLst>
          </p:cNvPr>
          <p:cNvPicPr>
            <a:picLocks noChangeAspect="1"/>
          </p:cNvPicPr>
          <p:nvPr/>
        </p:nvPicPr>
        <p:blipFill rotWithShape="1">
          <a:blip r:embed="rId2"/>
          <a:srcRect t="12798" r="16125"/>
          <a:stretch/>
        </p:blipFill>
        <p:spPr>
          <a:xfrm>
            <a:off x="7531768" y="3981820"/>
            <a:ext cx="3221924" cy="2511055"/>
          </a:xfrm>
          <a:prstGeom prst="rect">
            <a:avLst/>
          </a:prstGeom>
        </p:spPr>
      </p:pic>
      <p:pic>
        <p:nvPicPr>
          <p:cNvPr id="14" name="Picture 13" descr="A group of people sitting at tables&#10;&#10;Description automatically generated">
            <a:extLst>
              <a:ext uri="{FF2B5EF4-FFF2-40B4-BE49-F238E27FC236}">
                <a16:creationId xmlns:a16="http://schemas.microsoft.com/office/drawing/2014/main" id="{1724D9D7-7D4A-0F46-9B56-16F41AE1FED0}"/>
              </a:ext>
            </a:extLst>
          </p:cNvPr>
          <p:cNvPicPr>
            <a:picLocks noChangeAspect="1"/>
          </p:cNvPicPr>
          <p:nvPr/>
        </p:nvPicPr>
        <p:blipFill rotWithShape="1">
          <a:blip r:embed="rId3"/>
          <a:srcRect l="13134" t="3555" r="21603"/>
          <a:stretch/>
        </p:blipFill>
        <p:spPr>
          <a:xfrm>
            <a:off x="7531768" y="1406078"/>
            <a:ext cx="3221924" cy="2329447"/>
          </a:xfrm>
          <a:prstGeom prst="rect">
            <a:avLst/>
          </a:prstGeom>
        </p:spPr>
      </p:pic>
    </p:spTree>
    <p:extLst>
      <p:ext uri="{BB962C8B-B14F-4D97-AF65-F5344CB8AC3E}">
        <p14:creationId xmlns:p14="http://schemas.microsoft.com/office/powerpoint/2010/main" val="13286961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71F23-4D11-A043-A34A-236B44A7C930}"/>
              </a:ext>
            </a:extLst>
          </p:cNvPr>
          <p:cNvSpPr>
            <a:spLocks noGrp="1"/>
          </p:cNvSpPr>
          <p:nvPr>
            <p:ph type="title"/>
          </p:nvPr>
        </p:nvSpPr>
        <p:spPr>
          <a:xfrm>
            <a:off x="609600" y="733591"/>
            <a:ext cx="10972800" cy="685800"/>
          </a:xfrm>
        </p:spPr>
        <p:txBody>
          <a:bodyPr/>
          <a:lstStyle/>
          <a:p>
            <a:r>
              <a:rPr lang="en-US" sz="3600" dirty="0" err="1"/>
              <a:t>NearEU</a:t>
            </a:r>
            <a:r>
              <a:rPr lang="en-US" sz="3600" dirty="0"/>
              <a:t> Simulations &amp; study trips</a:t>
            </a:r>
            <a:endParaRPr sz="3600" dirty="0"/>
          </a:p>
        </p:txBody>
      </p:sp>
      <p:sp>
        <p:nvSpPr>
          <p:cNvPr id="3" name="Text Placeholder 2">
            <a:extLst>
              <a:ext uri="{FF2B5EF4-FFF2-40B4-BE49-F238E27FC236}">
                <a16:creationId xmlns:a16="http://schemas.microsoft.com/office/drawing/2014/main" id="{0DF67BF8-1ED6-BB45-A677-D2D4744F84DA}"/>
              </a:ext>
            </a:extLst>
          </p:cNvPr>
          <p:cNvSpPr>
            <a:spLocks noGrp="1"/>
          </p:cNvSpPr>
          <p:nvPr>
            <p:ph type="body" idx="1"/>
          </p:nvPr>
        </p:nvSpPr>
        <p:spPr>
          <a:xfrm>
            <a:off x="609600" y="1801235"/>
            <a:ext cx="6236368" cy="4704668"/>
          </a:xfrm>
        </p:spPr>
        <p:txBody>
          <a:bodyPr/>
          <a:lstStyle/>
          <a:p>
            <a:pPr marL="685800" indent="-457200">
              <a:buFont typeface="Arial" panose="020B0604020202020204" pitchFamily="34" charset="0"/>
              <a:buChar char="•"/>
            </a:pPr>
            <a:r>
              <a:rPr lang="en-US" sz="1800" dirty="0">
                <a:latin typeface="+mj-lt"/>
              </a:rPr>
              <a:t>Aim: </a:t>
            </a:r>
            <a:r>
              <a:rPr lang="et-EE" sz="1800" dirty="0" err="1">
                <a:latin typeface="+mj-lt"/>
              </a:rPr>
              <a:t>to</a:t>
            </a:r>
            <a:r>
              <a:rPr lang="et-EE" sz="1800" dirty="0">
                <a:latin typeface="+mj-lt"/>
              </a:rPr>
              <a:t> </a:t>
            </a:r>
            <a:r>
              <a:rPr lang="et-EE" sz="1800" dirty="0" err="1">
                <a:latin typeface="+mj-lt"/>
              </a:rPr>
              <a:t>expose</a:t>
            </a:r>
            <a:r>
              <a:rPr lang="et-EE" sz="1800" dirty="0">
                <a:latin typeface="+mj-lt"/>
              </a:rPr>
              <a:t> </a:t>
            </a:r>
            <a:r>
              <a:rPr lang="et-EE" sz="1800" dirty="0" err="1">
                <a:latin typeface="+mj-lt"/>
              </a:rPr>
              <a:t>our</a:t>
            </a:r>
            <a:r>
              <a:rPr lang="et-EE" sz="1800" dirty="0">
                <a:latin typeface="+mj-lt"/>
              </a:rPr>
              <a:t> </a:t>
            </a:r>
            <a:r>
              <a:rPr lang="et-EE" sz="1800" dirty="0" err="1">
                <a:latin typeface="+mj-lt"/>
              </a:rPr>
              <a:t>students</a:t>
            </a:r>
            <a:r>
              <a:rPr lang="et-EE" sz="1800" dirty="0">
                <a:latin typeface="+mj-lt"/>
              </a:rPr>
              <a:t> </a:t>
            </a:r>
            <a:r>
              <a:rPr lang="et-EE" sz="1800" dirty="0" err="1">
                <a:latin typeface="+mj-lt"/>
              </a:rPr>
              <a:t>to</a:t>
            </a:r>
            <a:r>
              <a:rPr lang="et-EE" sz="1800" dirty="0">
                <a:latin typeface="+mj-lt"/>
              </a:rPr>
              <a:t> </a:t>
            </a:r>
            <a:r>
              <a:rPr lang="et-EE" sz="1800" dirty="0" err="1">
                <a:latin typeface="+mj-lt"/>
              </a:rPr>
              <a:t>the</a:t>
            </a:r>
            <a:r>
              <a:rPr lang="et-EE" sz="1800" dirty="0">
                <a:latin typeface="+mj-lt"/>
              </a:rPr>
              <a:t> </a:t>
            </a:r>
            <a:r>
              <a:rPr lang="et-EE" sz="1800" dirty="0" err="1">
                <a:latin typeface="+mj-lt"/>
              </a:rPr>
              <a:t>practical</a:t>
            </a:r>
            <a:r>
              <a:rPr lang="et-EE" sz="1800" dirty="0">
                <a:latin typeface="+mj-lt"/>
              </a:rPr>
              <a:t> </a:t>
            </a:r>
            <a:r>
              <a:rPr lang="et-EE" sz="1800" dirty="0" err="1">
                <a:latin typeface="+mj-lt"/>
              </a:rPr>
              <a:t>implications</a:t>
            </a:r>
            <a:r>
              <a:rPr lang="et-EE" sz="1800" dirty="0">
                <a:latin typeface="+mj-lt"/>
              </a:rPr>
              <a:t> of </a:t>
            </a:r>
            <a:r>
              <a:rPr lang="et-EE" sz="1800" dirty="0" err="1">
                <a:latin typeface="+mj-lt"/>
              </a:rPr>
              <a:t>national</a:t>
            </a:r>
            <a:r>
              <a:rPr lang="et-EE" sz="1800" dirty="0">
                <a:latin typeface="+mj-lt"/>
              </a:rPr>
              <a:t> and </a:t>
            </a:r>
            <a:r>
              <a:rPr lang="et-EE" sz="1800" dirty="0" err="1">
                <a:latin typeface="+mj-lt"/>
              </a:rPr>
              <a:t>European</a:t>
            </a:r>
            <a:r>
              <a:rPr lang="et-EE" sz="1800" dirty="0">
                <a:latin typeface="+mj-lt"/>
              </a:rPr>
              <a:t> </a:t>
            </a:r>
            <a:r>
              <a:rPr lang="et-EE" sz="1800" dirty="0" err="1">
                <a:latin typeface="+mj-lt"/>
              </a:rPr>
              <a:t>political</a:t>
            </a:r>
            <a:r>
              <a:rPr lang="et-EE" sz="1800" dirty="0">
                <a:latin typeface="+mj-lt"/>
              </a:rPr>
              <a:t> </a:t>
            </a:r>
            <a:r>
              <a:rPr lang="et-EE" sz="1800" dirty="0" err="1">
                <a:latin typeface="+mj-lt"/>
              </a:rPr>
              <a:t>conversations</a:t>
            </a:r>
            <a:r>
              <a:rPr lang="et-EE" sz="1800" dirty="0">
                <a:latin typeface="+mj-lt"/>
              </a:rPr>
              <a:t> and </a:t>
            </a:r>
            <a:r>
              <a:rPr lang="et-EE" sz="1800" dirty="0" err="1">
                <a:latin typeface="+mj-lt"/>
              </a:rPr>
              <a:t>to</a:t>
            </a:r>
            <a:r>
              <a:rPr lang="et-EE" sz="1800" dirty="0">
                <a:latin typeface="+mj-lt"/>
              </a:rPr>
              <a:t> </a:t>
            </a:r>
            <a:r>
              <a:rPr lang="et-EE" sz="1800" dirty="0" err="1">
                <a:latin typeface="+mj-lt"/>
              </a:rPr>
              <a:t>bridge</a:t>
            </a:r>
            <a:r>
              <a:rPr lang="et-EE" sz="1800" dirty="0">
                <a:latin typeface="+mj-lt"/>
              </a:rPr>
              <a:t> </a:t>
            </a:r>
            <a:r>
              <a:rPr lang="et-EE" sz="1800" dirty="0" err="1">
                <a:latin typeface="+mj-lt"/>
              </a:rPr>
              <a:t>formal</a:t>
            </a:r>
            <a:r>
              <a:rPr lang="et-EE" sz="1800" dirty="0">
                <a:latin typeface="+mj-lt"/>
              </a:rPr>
              <a:t> </a:t>
            </a:r>
            <a:r>
              <a:rPr lang="et-EE" sz="1800" dirty="0" err="1">
                <a:latin typeface="+mj-lt"/>
              </a:rPr>
              <a:t>learning</a:t>
            </a:r>
            <a:r>
              <a:rPr lang="et-EE" sz="1800" dirty="0">
                <a:latin typeface="+mj-lt"/>
              </a:rPr>
              <a:t> </a:t>
            </a:r>
            <a:r>
              <a:rPr lang="et-EE" sz="1800" dirty="0" err="1">
                <a:latin typeface="+mj-lt"/>
              </a:rPr>
              <a:t>with</a:t>
            </a:r>
            <a:r>
              <a:rPr lang="et-EE" sz="1800" dirty="0">
                <a:latin typeface="+mj-lt"/>
              </a:rPr>
              <a:t> </a:t>
            </a:r>
            <a:r>
              <a:rPr lang="et-EE" sz="1800" dirty="0" err="1">
                <a:latin typeface="+mj-lt"/>
              </a:rPr>
              <a:t>the</a:t>
            </a:r>
            <a:r>
              <a:rPr lang="et-EE" sz="1800" dirty="0">
                <a:latin typeface="+mj-lt"/>
              </a:rPr>
              <a:t> ‘real </a:t>
            </a:r>
            <a:r>
              <a:rPr lang="et-EE" sz="1800" dirty="0" err="1">
                <a:latin typeface="+mj-lt"/>
              </a:rPr>
              <a:t>world</a:t>
            </a:r>
            <a:r>
              <a:rPr lang="et-EE" sz="1800" dirty="0">
                <a:latin typeface="+mj-lt"/>
              </a:rPr>
              <a:t>’</a:t>
            </a:r>
            <a:r>
              <a:rPr lang="en-US" sz="1800" dirty="0">
                <a:latin typeface="+mj-lt"/>
              </a:rPr>
              <a:t>.</a:t>
            </a:r>
            <a:r>
              <a:rPr lang="et-EE" sz="1800" dirty="0">
                <a:latin typeface="+mj-lt"/>
              </a:rPr>
              <a:t> </a:t>
            </a:r>
            <a:r>
              <a:rPr lang="et-EE" sz="1800" dirty="0" err="1">
                <a:latin typeface="+mj-lt"/>
              </a:rPr>
              <a:t>Focus</a:t>
            </a:r>
            <a:r>
              <a:rPr lang="et-EE" sz="1800" dirty="0">
                <a:latin typeface="+mj-lt"/>
              </a:rPr>
              <a:t> on </a:t>
            </a:r>
            <a:r>
              <a:rPr lang="et-EE" sz="1800" dirty="0" err="1">
                <a:latin typeface="+mj-lt"/>
              </a:rPr>
              <a:t>policy</a:t>
            </a:r>
            <a:r>
              <a:rPr lang="et-EE" sz="1800" dirty="0">
                <a:latin typeface="+mj-lt"/>
              </a:rPr>
              <a:t> </a:t>
            </a:r>
            <a:r>
              <a:rPr lang="et-EE" sz="1800" dirty="0" err="1">
                <a:latin typeface="+mj-lt"/>
              </a:rPr>
              <a:t>making</a:t>
            </a:r>
            <a:r>
              <a:rPr lang="et-EE" sz="1800" dirty="0">
                <a:latin typeface="+mj-lt"/>
              </a:rPr>
              <a:t> and </a:t>
            </a:r>
            <a:r>
              <a:rPr lang="et-EE" sz="1800" dirty="0" err="1">
                <a:latin typeface="+mj-lt"/>
              </a:rPr>
              <a:t>policy</a:t>
            </a:r>
            <a:r>
              <a:rPr lang="et-EE" sz="1800" dirty="0">
                <a:latin typeface="+mj-lt"/>
              </a:rPr>
              <a:t> </a:t>
            </a:r>
            <a:r>
              <a:rPr lang="et-EE" sz="1800" dirty="0" err="1">
                <a:latin typeface="+mj-lt"/>
              </a:rPr>
              <a:t>analysis</a:t>
            </a:r>
            <a:r>
              <a:rPr lang="et-EE" sz="1800" dirty="0">
                <a:latin typeface="+mj-lt"/>
              </a:rPr>
              <a:t>.</a:t>
            </a:r>
            <a:endParaRPr lang="en-US" sz="1800" dirty="0">
              <a:latin typeface="+mj-lt"/>
            </a:endParaRPr>
          </a:p>
          <a:p>
            <a:pPr marL="685800" indent="-457200">
              <a:buFont typeface="Arial" panose="020B0604020202020204" pitchFamily="34" charset="0"/>
              <a:buChar char="•"/>
            </a:pPr>
            <a:r>
              <a:rPr lang="en-US" sz="1800" dirty="0">
                <a:latin typeface="+mj-lt"/>
              </a:rPr>
              <a:t>Structure: </a:t>
            </a:r>
            <a:r>
              <a:rPr lang="et-EE" sz="1800" dirty="0" err="1">
                <a:latin typeface="+mj-lt"/>
              </a:rPr>
              <a:t>the</a:t>
            </a:r>
            <a:r>
              <a:rPr lang="et-EE" sz="1800" dirty="0">
                <a:latin typeface="+mj-lt"/>
              </a:rPr>
              <a:t> </a:t>
            </a:r>
            <a:r>
              <a:rPr lang="et-EE" sz="1800" dirty="0" err="1">
                <a:latin typeface="+mj-lt"/>
              </a:rPr>
              <a:t>study</a:t>
            </a:r>
            <a:r>
              <a:rPr lang="et-EE" sz="1800" dirty="0">
                <a:latin typeface="+mj-lt"/>
              </a:rPr>
              <a:t> </a:t>
            </a:r>
            <a:r>
              <a:rPr lang="et-EE" sz="1800" dirty="0" err="1">
                <a:latin typeface="+mj-lt"/>
              </a:rPr>
              <a:t>visit</a:t>
            </a:r>
            <a:r>
              <a:rPr lang="et-EE" sz="1800" dirty="0">
                <a:latin typeface="+mj-lt"/>
              </a:rPr>
              <a:t> </a:t>
            </a:r>
            <a:r>
              <a:rPr lang="et-EE" sz="1800" dirty="0" err="1">
                <a:latin typeface="+mj-lt"/>
              </a:rPr>
              <a:t>consisted</a:t>
            </a:r>
            <a:r>
              <a:rPr lang="et-EE" sz="1800" dirty="0">
                <a:latin typeface="+mj-lt"/>
              </a:rPr>
              <a:t> of </a:t>
            </a:r>
            <a:r>
              <a:rPr lang="et-EE" sz="1800" dirty="0" err="1">
                <a:latin typeface="+mj-lt"/>
              </a:rPr>
              <a:t>two</a:t>
            </a:r>
            <a:r>
              <a:rPr lang="et-EE" sz="1800" dirty="0">
                <a:latin typeface="+mj-lt"/>
              </a:rPr>
              <a:t> </a:t>
            </a:r>
            <a:r>
              <a:rPr lang="et-EE" sz="1800" dirty="0" err="1">
                <a:latin typeface="+mj-lt"/>
              </a:rPr>
              <a:t>days</a:t>
            </a:r>
            <a:r>
              <a:rPr lang="et-EE" sz="1800" dirty="0">
                <a:latin typeface="+mj-lt"/>
              </a:rPr>
              <a:t> in Tallinn </a:t>
            </a:r>
            <a:r>
              <a:rPr lang="et-EE" sz="1800" dirty="0" err="1">
                <a:latin typeface="+mj-lt"/>
              </a:rPr>
              <a:t>that</a:t>
            </a:r>
            <a:r>
              <a:rPr lang="et-EE" sz="1800" dirty="0">
                <a:latin typeface="+mj-lt"/>
              </a:rPr>
              <a:t> </a:t>
            </a:r>
            <a:r>
              <a:rPr lang="et-EE" sz="1800" dirty="0" err="1">
                <a:latin typeface="+mj-lt"/>
              </a:rPr>
              <a:t>combined</a:t>
            </a:r>
            <a:r>
              <a:rPr lang="et-EE" sz="1800" dirty="0">
                <a:latin typeface="+mj-lt"/>
              </a:rPr>
              <a:t> </a:t>
            </a:r>
            <a:r>
              <a:rPr lang="et-EE" sz="1800" dirty="0" err="1">
                <a:latin typeface="+mj-lt"/>
              </a:rPr>
              <a:t>visits</a:t>
            </a:r>
            <a:r>
              <a:rPr lang="et-EE" sz="1800" dirty="0">
                <a:latin typeface="+mj-lt"/>
              </a:rPr>
              <a:t> </a:t>
            </a:r>
            <a:r>
              <a:rPr lang="et-EE" sz="1800" dirty="0" err="1">
                <a:latin typeface="+mj-lt"/>
              </a:rPr>
              <a:t>to</a:t>
            </a:r>
            <a:r>
              <a:rPr lang="et-EE" sz="1800" dirty="0">
                <a:latin typeface="+mj-lt"/>
              </a:rPr>
              <a:t> </a:t>
            </a:r>
            <a:r>
              <a:rPr lang="et-EE" sz="1800" dirty="0" err="1">
                <a:latin typeface="+mj-lt"/>
              </a:rPr>
              <a:t>institutions</a:t>
            </a:r>
            <a:r>
              <a:rPr lang="et-EE" sz="1800" dirty="0">
                <a:latin typeface="+mj-lt"/>
              </a:rPr>
              <a:t> and </a:t>
            </a:r>
            <a:r>
              <a:rPr lang="et-EE" sz="1800" dirty="0" err="1">
                <a:latin typeface="+mj-lt"/>
              </a:rPr>
              <a:t>think-tanks</a:t>
            </a:r>
            <a:r>
              <a:rPr lang="et-EE" sz="1800" dirty="0">
                <a:latin typeface="+mj-lt"/>
              </a:rPr>
              <a:t>, meeting </a:t>
            </a:r>
            <a:r>
              <a:rPr lang="et-EE" sz="1800" dirty="0" err="1">
                <a:latin typeface="+mj-lt"/>
              </a:rPr>
              <a:t>with</a:t>
            </a:r>
            <a:r>
              <a:rPr lang="et-EE" sz="1800" dirty="0">
                <a:latin typeface="+mj-lt"/>
              </a:rPr>
              <a:t> </a:t>
            </a:r>
            <a:r>
              <a:rPr lang="et-EE" sz="1800" dirty="0" err="1">
                <a:latin typeface="+mj-lt"/>
              </a:rPr>
              <a:t>experts</a:t>
            </a:r>
            <a:r>
              <a:rPr lang="et-EE" sz="1800" dirty="0">
                <a:latin typeface="+mj-lt"/>
              </a:rPr>
              <a:t> and </a:t>
            </a:r>
            <a:r>
              <a:rPr lang="et-EE" sz="1800" dirty="0" err="1">
                <a:latin typeface="+mj-lt"/>
              </a:rPr>
              <a:t>stakeholders</a:t>
            </a:r>
            <a:r>
              <a:rPr lang="et-EE" sz="1800" dirty="0">
                <a:latin typeface="+mj-lt"/>
              </a:rPr>
              <a:t>, and </a:t>
            </a:r>
            <a:r>
              <a:rPr lang="et-EE" sz="1800" dirty="0" err="1">
                <a:latin typeface="+mj-lt"/>
              </a:rPr>
              <a:t>city</a:t>
            </a:r>
            <a:r>
              <a:rPr lang="et-EE" sz="1800" dirty="0">
                <a:latin typeface="+mj-lt"/>
              </a:rPr>
              <a:t> </a:t>
            </a:r>
            <a:r>
              <a:rPr lang="et-EE" sz="1800" dirty="0" err="1">
                <a:latin typeface="+mj-lt"/>
              </a:rPr>
              <a:t>walks</a:t>
            </a:r>
            <a:r>
              <a:rPr lang="et-EE" sz="1800" dirty="0">
                <a:latin typeface="+mj-lt"/>
              </a:rPr>
              <a:t>.</a:t>
            </a:r>
            <a:endParaRPr lang="en-US" sz="1800" dirty="0">
              <a:latin typeface="+mj-lt"/>
            </a:endParaRPr>
          </a:p>
          <a:p>
            <a:pPr marL="685800" indent="-457200">
              <a:buFont typeface="Arial" panose="020B0604020202020204" pitchFamily="34" charset="0"/>
              <a:buChar char="•"/>
            </a:pPr>
            <a:r>
              <a:rPr lang="en-US" sz="1800" dirty="0">
                <a:latin typeface="+mj-lt"/>
                <a:sym typeface="Wingdings" pitchFamily="2" charset="2"/>
              </a:rPr>
              <a:t>Format: </a:t>
            </a:r>
            <a:r>
              <a:rPr lang="et-EE" sz="1800" dirty="0">
                <a:latin typeface="+mj-lt"/>
                <a:sym typeface="Wingdings" pitchFamily="2" charset="2"/>
              </a:rPr>
              <a:t>online and in-</a:t>
            </a:r>
            <a:r>
              <a:rPr lang="et-EE" sz="1800" dirty="0" err="1">
                <a:latin typeface="+mj-lt"/>
                <a:sym typeface="Wingdings" pitchFamily="2" charset="2"/>
              </a:rPr>
              <a:t>person</a:t>
            </a:r>
            <a:r>
              <a:rPr lang="en-US" sz="1800" dirty="0">
                <a:latin typeface="+mj-lt"/>
                <a:sym typeface="Wingdings" pitchFamily="2" charset="2"/>
              </a:rPr>
              <a:t> </a:t>
            </a:r>
            <a:endParaRPr lang="et-EE" sz="1800" b="1" i="1" dirty="0">
              <a:solidFill>
                <a:srgbClr val="002060"/>
              </a:solidFill>
              <a:latin typeface="+mj-lt"/>
              <a:sym typeface="Wingdings" pitchFamily="2" charset="2"/>
            </a:endParaRPr>
          </a:p>
          <a:p>
            <a:pPr marL="228600" indent="0"/>
            <a:r>
              <a:rPr lang="et-EE" sz="1800" b="1" dirty="0" err="1">
                <a:solidFill>
                  <a:schemeClr val="tx1"/>
                </a:solidFill>
                <a:latin typeface="+mj-lt"/>
                <a:sym typeface="Wingdings" pitchFamily="2" charset="2"/>
              </a:rPr>
              <a:t>Visits</a:t>
            </a:r>
            <a:r>
              <a:rPr lang="et-EE" sz="1800" b="1" dirty="0">
                <a:solidFill>
                  <a:schemeClr val="tx1"/>
                </a:solidFill>
                <a:latin typeface="+mj-lt"/>
                <a:sym typeface="Wingdings" pitchFamily="2" charset="2"/>
              </a:rPr>
              <a:t> </a:t>
            </a:r>
            <a:r>
              <a:rPr lang="et-EE" sz="1800" b="1" dirty="0" err="1">
                <a:solidFill>
                  <a:schemeClr val="tx1"/>
                </a:solidFill>
                <a:latin typeface="+mj-lt"/>
                <a:sym typeface="Wingdings" pitchFamily="2" charset="2"/>
              </a:rPr>
              <a:t>include</a:t>
            </a:r>
            <a:r>
              <a:rPr lang="et-EE" sz="1800" dirty="0">
                <a:solidFill>
                  <a:schemeClr val="tx1"/>
                </a:solidFill>
                <a:latin typeface="+mj-lt"/>
                <a:sym typeface="Wingdings" pitchFamily="2" charset="2"/>
              </a:rPr>
              <a:t> Estonian </a:t>
            </a:r>
            <a:r>
              <a:rPr lang="et-EE" sz="1800" dirty="0" err="1">
                <a:solidFill>
                  <a:schemeClr val="tx1"/>
                </a:solidFill>
                <a:latin typeface="+mj-lt"/>
                <a:sym typeface="Wingdings" pitchFamily="2" charset="2"/>
              </a:rPr>
              <a:t>Parliament</a:t>
            </a:r>
            <a:r>
              <a:rPr lang="et-EE" sz="1800" dirty="0">
                <a:solidFill>
                  <a:schemeClr val="tx1"/>
                </a:solidFill>
                <a:latin typeface="+mj-lt"/>
                <a:sym typeface="Wingdings" pitchFamily="2" charset="2"/>
              </a:rPr>
              <a:t>, Estonian School of </a:t>
            </a:r>
            <a:r>
              <a:rPr lang="et-EE" sz="1800" dirty="0" err="1">
                <a:solidFill>
                  <a:schemeClr val="tx1"/>
                </a:solidFill>
                <a:latin typeface="+mj-lt"/>
                <a:sym typeface="Wingdings" pitchFamily="2" charset="2"/>
              </a:rPr>
              <a:t>Diplomacy</a:t>
            </a:r>
            <a:r>
              <a:rPr lang="et-EE" sz="1800" dirty="0">
                <a:solidFill>
                  <a:schemeClr val="tx1"/>
                </a:solidFill>
                <a:latin typeface="+mj-lt"/>
                <a:sym typeface="Wingdings" pitchFamily="2" charset="2"/>
              </a:rPr>
              <a:t>, Estonian </a:t>
            </a:r>
            <a:r>
              <a:rPr lang="et-EE" sz="1800" dirty="0" err="1">
                <a:solidFill>
                  <a:schemeClr val="tx1"/>
                </a:solidFill>
                <a:latin typeface="+mj-lt"/>
                <a:sym typeface="Wingdings" pitchFamily="2" charset="2"/>
              </a:rPr>
              <a:t>Centre</a:t>
            </a:r>
            <a:r>
              <a:rPr lang="et-EE" sz="1800" dirty="0">
                <a:solidFill>
                  <a:schemeClr val="tx1"/>
                </a:solidFill>
                <a:latin typeface="+mj-lt"/>
                <a:sym typeface="Wingdings" pitchFamily="2" charset="2"/>
              </a:rPr>
              <a:t> </a:t>
            </a:r>
            <a:r>
              <a:rPr lang="et-EE" sz="1800" dirty="0" err="1">
                <a:solidFill>
                  <a:schemeClr val="tx1"/>
                </a:solidFill>
                <a:latin typeface="+mj-lt"/>
                <a:sym typeface="Wingdings" pitchFamily="2" charset="2"/>
              </a:rPr>
              <a:t>for</a:t>
            </a:r>
            <a:r>
              <a:rPr lang="et-EE" sz="1800" dirty="0">
                <a:solidFill>
                  <a:schemeClr val="tx1"/>
                </a:solidFill>
                <a:latin typeface="+mj-lt"/>
                <a:sym typeface="Wingdings" pitchFamily="2" charset="2"/>
              </a:rPr>
              <a:t> </a:t>
            </a:r>
            <a:r>
              <a:rPr lang="et-EE" sz="1800" dirty="0" err="1">
                <a:solidFill>
                  <a:schemeClr val="tx1"/>
                </a:solidFill>
                <a:latin typeface="+mj-lt"/>
                <a:sym typeface="Wingdings" pitchFamily="2" charset="2"/>
              </a:rPr>
              <a:t>Eastern</a:t>
            </a:r>
            <a:r>
              <a:rPr lang="et-EE" sz="1800" dirty="0">
                <a:solidFill>
                  <a:schemeClr val="tx1"/>
                </a:solidFill>
                <a:latin typeface="+mj-lt"/>
                <a:sym typeface="Wingdings" pitchFamily="2" charset="2"/>
              </a:rPr>
              <a:t> Partnership, </a:t>
            </a:r>
            <a:r>
              <a:rPr lang="et-EE" sz="1800" dirty="0" err="1">
                <a:solidFill>
                  <a:schemeClr val="tx1"/>
                </a:solidFill>
                <a:latin typeface="+mj-lt"/>
                <a:sym typeface="Wingdings" pitchFamily="2" charset="2"/>
              </a:rPr>
              <a:t>European</a:t>
            </a:r>
            <a:r>
              <a:rPr lang="et-EE" sz="1800" dirty="0">
                <a:solidFill>
                  <a:schemeClr val="tx1"/>
                </a:solidFill>
                <a:latin typeface="+mj-lt"/>
                <a:sym typeface="Wingdings" pitchFamily="2" charset="2"/>
              </a:rPr>
              <a:t> House – Euroopa </a:t>
            </a:r>
            <a:r>
              <a:rPr lang="et-EE" sz="1800" dirty="0" err="1">
                <a:solidFill>
                  <a:schemeClr val="tx1"/>
                </a:solidFill>
                <a:latin typeface="+mj-lt"/>
                <a:sym typeface="Wingdings" pitchFamily="2" charset="2"/>
              </a:rPr>
              <a:t>Experience</a:t>
            </a:r>
            <a:r>
              <a:rPr lang="et-EE" sz="1800" dirty="0">
                <a:solidFill>
                  <a:schemeClr val="tx1"/>
                </a:solidFill>
                <a:latin typeface="+mj-lt"/>
                <a:sym typeface="Wingdings" pitchFamily="2" charset="2"/>
              </a:rPr>
              <a:t>, </a:t>
            </a:r>
            <a:r>
              <a:rPr lang="et-EE" sz="1800" dirty="0" err="1">
                <a:solidFill>
                  <a:schemeClr val="tx1"/>
                </a:solidFill>
                <a:latin typeface="+mj-lt"/>
                <a:sym typeface="Wingdings" pitchFamily="2" charset="2"/>
              </a:rPr>
              <a:t>Italian</a:t>
            </a:r>
            <a:r>
              <a:rPr lang="et-EE" sz="1800" dirty="0">
                <a:solidFill>
                  <a:schemeClr val="tx1"/>
                </a:solidFill>
                <a:latin typeface="+mj-lt"/>
                <a:sym typeface="Wingdings" pitchFamily="2" charset="2"/>
              </a:rPr>
              <a:t> Embassy, Delfi, etc.</a:t>
            </a:r>
          </a:p>
        </p:txBody>
      </p:sp>
      <p:sp>
        <p:nvSpPr>
          <p:cNvPr id="4" name="Slide Number Placeholder 3">
            <a:extLst>
              <a:ext uri="{FF2B5EF4-FFF2-40B4-BE49-F238E27FC236}">
                <a16:creationId xmlns:a16="http://schemas.microsoft.com/office/drawing/2014/main" id="{CA52ACAA-B1FC-4A47-925E-F1BEE3FA12DD}"/>
              </a:ext>
            </a:extLst>
          </p:cNvPr>
          <p:cNvSpPr>
            <a:spLocks noGrp="1"/>
          </p:cNvSpPr>
          <p:nvPr>
            <p:ph type="sldNum" idx="12"/>
          </p:nvPr>
        </p:nvSpPr>
        <p:spPr>
          <a:xfrm>
            <a:off x="10210800" y="6327397"/>
            <a:ext cx="1371600" cy="365125"/>
          </a:xfrm>
        </p:spPr>
        <p:txBody>
          <a:bodyPr/>
          <a:lstStyle/>
          <a:p>
            <a:pPr marL="0" lvl="0" indent="0" algn="r" rtl="0">
              <a:spcBef>
                <a:spcPts val="0"/>
              </a:spcBef>
              <a:spcAft>
                <a:spcPts val="0"/>
              </a:spcAft>
              <a:buNone/>
            </a:pPr>
            <a:fld id="{00000000-1234-1234-1234-123412341234}" type="slidenum">
              <a:rPr lang="et-EE" smtClean="0"/>
              <a:t>13</a:t>
            </a:fld>
            <a:endParaRPr lang="et-EE" dirty="0"/>
          </a:p>
        </p:txBody>
      </p:sp>
      <p:pic>
        <p:nvPicPr>
          <p:cNvPr id="5" name="Picture 4">
            <a:extLst>
              <a:ext uri="{FF2B5EF4-FFF2-40B4-BE49-F238E27FC236}">
                <a16:creationId xmlns:a16="http://schemas.microsoft.com/office/drawing/2014/main" id="{5332A03F-BA80-E444-AADC-29A6087E9618}"/>
              </a:ext>
            </a:extLst>
          </p:cNvPr>
          <p:cNvPicPr>
            <a:picLocks noChangeAspect="1"/>
          </p:cNvPicPr>
          <p:nvPr/>
        </p:nvPicPr>
        <p:blipFill rotWithShape="1">
          <a:blip r:embed="rId2"/>
          <a:srcRect l="11473" r="13908"/>
          <a:stretch/>
        </p:blipFill>
        <p:spPr>
          <a:xfrm>
            <a:off x="7146757" y="2571732"/>
            <a:ext cx="4584031" cy="2985168"/>
          </a:xfrm>
          <a:prstGeom prst="rect">
            <a:avLst/>
          </a:prstGeom>
        </p:spPr>
      </p:pic>
    </p:spTree>
    <p:extLst>
      <p:ext uri="{BB962C8B-B14F-4D97-AF65-F5344CB8AC3E}">
        <p14:creationId xmlns:p14="http://schemas.microsoft.com/office/powerpoint/2010/main" val="7650088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71F23-4D11-A043-A34A-236B44A7C930}"/>
              </a:ext>
            </a:extLst>
          </p:cNvPr>
          <p:cNvSpPr>
            <a:spLocks noGrp="1"/>
          </p:cNvSpPr>
          <p:nvPr>
            <p:ph type="title"/>
          </p:nvPr>
        </p:nvSpPr>
        <p:spPr>
          <a:xfrm>
            <a:off x="609600" y="352097"/>
            <a:ext cx="10972800" cy="685800"/>
          </a:xfrm>
        </p:spPr>
        <p:txBody>
          <a:bodyPr/>
          <a:lstStyle/>
          <a:p>
            <a:r>
              <a:rPr lang="en-US" sz="3600" dirty="0"/>
              <a:t>Conclusions</a:t>
            </a:r>
            <a:endParaRPr sz="3600" dirty="0"/>
          </a:p>
        </p:txBody>
      </p:sp>
      <p:sp>
        <p:nvSpPr>
          <p:cNvPr id="3" name="Text Placeholder 2">
            <a:extLst>
              <a:ext uri="{FF2B5EF4-FFF2-40B4-BE49-F238E27FC236}">
                <a16:creationId xmlns:a16="http://schemas.microsoft.com/office/drawing/2014/main" id="{0DF67BF8-1ED6-BB45-A677-D2D4744F84DA}"/>
              </a:ext>
            </a:extLst>
          </p:cNvPr>
          <p:cNvSpPr>
            <a:spLocks noGrp="1"/>
          </p:cNvSpPr>
          <p:nvPr>
            <p:ph type="body" idx="1"/>
          </p:nvPr>
        </p:nvSpPr>
        <p:spPr>
          <a:xfrm>
            <a:off x="609600" y="1175593"/>
            <a:ext cx="10972800" cy="4704668"/>
          </a:xfrm>
        </p:spPr>
        <p:txBody>
          <a:bodyPr/>
          <a:lstStyle/>
          <a:p>
            <a:pPr marL="514350" indent="-285750">
              <a:buFont typeface="Arial" panose="020B0604020202020204" pitchFamily="34" charset="0"/>
              <a:buChar char="•"/>
            </a:pPr>
            <a:r>
              <a:rPr lang="en-US" sz="1800" dirty="0"/>
              <a:t>The </a:t>
            </a:r>
            <a:r>
              <a:rPr lang="en-US" sz="1800" dirty="0" err="1"/>
              <a:t>NearEU</a:t>
            </a:r>
            <a:r>
              <a:rPr lang="en-US" sz="1800" dirty="0"/>
              <a:t> contributed to both development of </a:t>
            </a:r>
            <a:r>
              <a:rPr lang="en-US" sz="1800" b="1" dirty="0"/>
              <a:t>new courses and significant restructuring and update of existing courses</a:t>
            </a:r>
            <a:r>
              <a:rPr lang="en-US" sz="1800" dirty="0"/>
              <a:t> with the aim of giving students a wider and fresh perspective on the most recent developments in the comparative regionalism and models of regional integration in Europe and Eurasia.</a:t>
            </a:r>
          </a:p>
          <a:p>
            <a:pPr marL="514350" indent="-285750">
              <a:buFont typeface="Arial" panose="020B0604020202020204" pitchFamily="34" charset="0"/>
              <a:buChar char="•"/>
            </a:pPr>
            <a:r>
              <a:rPr lang="en-US" sz="1800" dirty="0"/>
              <a:t>The module brought together a diverse poll of </a:t>
            </a:r>
            <a:r>
              <a:rPr lang="en-US" sz="1800" b="1" dirty="0"/>
              <a:t>in-house and external experts </a:t>
            </a:r>
            <a:r>
              <a:rPr lang="en-US" sz="1800" dirty="0"/>
              <a:t>(coming from EU, candidate, and partner country’s HEIs </a:t>
            </a:r>
            <a:r>
              <a:rPr lang="en-US" sz="1800" b="1" dirty="0"/>
              <a:t>- including Albania; Montenegro, Poland, Finland, Ukraine and Armenia). </a:t>
            </a:r>
          </a:p>
          <a:p>
            <a:pPr marL="514350" indent="-285750">
              <a:buFont typeface="Arial" panose="020B0604020202020204" pitchFamily="34" charset="0"/>
              <a:buChar char="•"/>
            </a:pPr>
            <a:r>
              <a:rPr lang="en-US" sz="1800" dirty="0"/>
              <a:t>The module contributed to development of new digital material (video lecturers, MOOCs, etc.) and innovative teaching techniques (simulation exercises; problem-based and challenge based learning) that increased students' engagement in the study process.</a:t>
            </a:r>
            <a:endParaRPr lang="en-EE" sz="1800" dirty="0"/>
          </a:p>
          <a:p>
            <a:pPr marL="514350" indent="-285750">
              <a:buFont typeface="Arial" panose="020B0604020202020204" pitchFamily="34" charset="0"/>
              <a:buChar char="•"/>
            </a:pPr>
            <a:r>
              <a:rPr lang="en-US" sz="1800" dirty="0"/>
              <a:t>In total the </a:t>
            </a:r>
            <a:r>
              <a:rPr lang="en-US" sz="1800" dirty="0" err="1"/>
              <a:t>NearEU</a:t>
            </a:r>
            <a:r>
              <a:rPr lang="en-US" sz="1800" dirty="0"/>
              <a:t> Module </a:t>
            </a:r>
            <a:r>
              <a:rPr lang="en-US" sz="1800" b="1" dirty="0"/>
              <a:t>developed 47 actions</a:t>
            </a:r>
            <a:r>
              <a:rPr lang="en-US" sz="1800" dirty="0"/>
              <a:t>, reaching the audience </a:t>
            </a:r>
            <a:r>
              <a:rPr lang="en-US" sz="1800" b="1" dirty="0"/>
              <a:t>of more than 4800 participants in Estonia and more than 77 countries around the world </a:t>
            </a:r>
            <a:r>
              <a:rPr lang="en-US" sz="1800" dirty="0"/>
              <a:t>(statistics taken from attendance forms and MOOCs surveys from 2021-2023). </a:t>
            </a:r>
          </a:p>
          <a:p>
            <a:pPr marL="514350" indent="-285750">
              <a:buFont typeface="Arial" panose="020B0604020202020204" pitchFamily="34" charset="0"/>
              <a:buChar char="•"/>
            </a:pPr>
            <a:r>
              <a:rPr lang="en-US" sz="1800" dirty="0"/>
              <a:t>The quality of learning digital content of the Module was also confirmed and reassured by the nomination of the two </a:t>
            </a:r>
            <a:r>
              <a:rPr lang="en-US" sz="1800" dirty="0" err="1"/>
              <a:t>NearEU</a:t>
            </a:r>
            <a:r>
              <a:rPr lang="en-US" sz="1800" dirty="0"/>
              <a:t> MOOCs to the </a:t>
            </a:r>
            <a:r>
              <a:rPr lang="en-US" sz="1800" b="1" dirty="0"/>
              <a:t>"E-course of the Year </a:t>
            </a:r>
            <a:r>
              <a:rPr lang="en-US" sz="1800" dirty="0"/>
              <a:t>" awards in 2022 and 2023 by Estonian Quality Agency for Education, as well as </a:t>
            </a:r>
            <a:r>
              <a:rPr lang="en-US" sz="1800" b="1" dirty="0"/>
              <a:t>nomination</a:t>
            </a:r>
            <a:r>
              <a:rPr lang="en-US" sz="1800" dirty="0"/>
              <a:t> to the Teaching and Learning Award of the European Universities Alliance – </a:t>
            </a:r>
            <a:r>
              <a:rPr lang="en-US" sz="1800" dirty="0" err="1"/>
              <a:t>Enlight</a:t>
            </a:r>
            <a:r>
              <a:rPr lang="en-US" sz="1800" dirty="0"/>
              <a:t> in 2022. </a:t>
            </a:r>
            <a:endParaRPr lang="en-EE" sz="1800" dirty="0"/>
          </a:p>
          <a:p>
            <a:r>
              <a:rPr lang="en-US" sz="1800" dirty="0">
                <a:solidFill>
                  <a:srgbClr val="FF0000"/>
                </a:solidFill>
                <a:effectLst/>
                <a:latin typeface="Trebuchet MS" panose="020B0703020202090204" pitchFamily="34" charset="0"/>
                <a:ea typeface="Trebuchet MS" panose="020B0703020202090204" pitchFamily="34" charset="0"/>
                <a:cs typeface="Trebuchet MS" panose="020B0703020202090204" pitchFamily="34" charset="0"/>
              </a:rPr>
              <a:t> </a:t>
            </a:r>
            <a:endParaRPr lang="en-EE" sz="1800" dirty="0">
              <a:effectLst/>
              <a:latin typeface="Arial" panose="020B0604020202020204" pitchFamily="34" charset="0"/>
              <a:ea typeface="Arial" panose="020B0604020202020204" pitchFamily="34" charset="0"/>
            </a:endParaRPr>
          </a:p>
          <a:p>
            <a:pPr marL="228600" indent="0"/>
            <a:endParaRPr dirty="0"/>
          </a:p>
        </p:txBody>
      </p:sp>
      <p:sp>
        <p:nvSpPr>
          <p:cNvPr id="4" name="Slide Number Placeholder 3">
            <a:extLst>
              <a:ext uri="{FF2B5EF4-FFF2-40B4-BE49-F238E27FC236}">
                <a16:creationId xmlns:a16="http://schemas.microsoft.com/office/drawing/2014/main" id="{CA52ACAA-B1FC-4A47-925E-F1BEE3FA12DD}"/>
              </a:ext>
            </a:extLst>
          </p:cNvPr>
          <p:cNvSpPr>
            <a:spLocks noGrp="1"/>
          </p:cNvSpPr>
          <p:nvPr>
            <p:ph type="sldNum" idx="12"/>
          </p:nvPr>
        </p:nvSpPr>
        <p:spPr>
          <a:xfrm>
            <a:off x="10210800" y="6327397"/>
            <a:ext cx="1371600" cy="365125"/>
          </a:xfrm>
        </p:spPr>
        <p:txBody>
          <a:bodyPr/>
          <a:lstStyle/>
          <a:p>
            <a:pPr marL="0" lvl="0" indent="0" algn="r" rtl="0">
              <a:spcBef>
                <a:spcPts val="0"/>
              </a:spcBef>
              <a:spcAft>
                <a:spcPts val="0"/>
              </a:spcAft>
              <a:buNone/>
            </a:pPr>
            <a:fld id="{00000000-1234-1234-1234-123412341234}" type="slidenum">
              <a:rPr lang="et-EE" smtClean="0"/>
              <a:t>14</a:t>
            </a:fld>
            <a:endParaRPr lang="et-EE" dirty="0"/>
          </a:p>
        </p:txBody>
      </p:sp>
    </p:spTree>
    <p:extLst>
      <p:ext uri="{BB962C8B-B14F-4D97-AF65-F5344CB8AC3E}">
        <p14:creationId xmlns:p14="http://schemas.microsoft.com/office/powerpoint/2010/main" val="13038979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16"/>
          <p:cNvSpPr txBox="1">
            <a:spLocks noGrp="1"/>
          </p:cNvSpPr>
          <p:nvPr>
            <p:ph type="body" idx="1"/>
          </p:nvPr>
        </p:nvSpPr>
        <p:spPr>
          <a:xfrm>
            <a:off x="304150" y="1371600"/>
            <a:ext cx="3741300" cy="27432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None/>
            </a:pPr>
            <a:r>
              <a:rPr lang="en-US" sz="2200" b="1" dirty="0">
                <a:solidFill>
                  <a:srgbClr val="000000"/>
                </a:solidFill>
                <a:highlight>
                  <a:srgbClr val="FFFFFF"/>
                </a:highlight>
                <a:latin typeface="Arial Black"/>
                <a:ea typeface="Arial Black"/>
                <a:cs typeface="Arial Black"/>
                <a:sym typeface="Arial Black"/>
              </a:rPr>
              <a:t>UT points of contact:</a:t>
            </a:r>
            <a:endParaRPr sz="2200" b="1" dirty="0">
              <a:solidFill>
                <a:srgbClr val="000000"/>
              </a:solidFill>
              <a:highlight>
                <a:srgbClr val="FFFFFF"/>
              </a:highlight>
              <a:latin typeface="Arial Black"/>
              <a:ea typeface="Arial Black"/>
              <a:cs typeface="Arial Black"/>
              <a:sym typeface="Arial Black"/>
            </a:endParaRPr>
          </a:p>
          <a:p>
            <a:pPr marL="0" lvl="0" indent="0" algn="l" rtl="0">
              <a:lnSpc>
                <a:spcPct val="115000"/>
              </a:lnSpc>
              <a:spcBef>
                <a:spcPts val="1200"/>
              </a:spcBef>
              <a:spcAft>
                <a:spcPts val="0"/>
              </a:spcAft>
              <a:buNone/>
            </a:pPr>
            <a:r>
              <a:rPr lang="en-US" sz="1600" b="1" i="1" dirty="0">
                <a:solidFill>
                  <a:srgbClr val="000000"/>
                </a:solidFill>
                <a:highlight>
                  <a:srgbClr val="FFFFFF"/>
                </a:highlight>
              </a:rPr>
              <a:t>Academic coordinator</a:t>
            </a:r>
            <a:r>
              <a:rPr lang="en-US" sz="1600" b="1" dirty="0">
                <a:solidFill>
                  <a:srgbClr val="000000"/>
                </a:solidFill>
                <a:highlight>
                  <a:srgbClr val="FFFFFF"/>
                </a:highlight>
              </a:rPr>
              <a:t>: Stefano </a:t>
            </a:r>
            <a:r>
              <a:rPr lang="en-US" sz="1600" b="1" dirty="0" err="1">
                <a:solidFill>
                  <a:srgbClr val="000000"/>
                </a:solidFill>
                <a:highlight>
                  <a:srgbClr val="FFFFFF"/>
                </a:highlight>
              </a:rPr>
              <a:t>Braghiroli</a:t>
            </a:r>
            <a:r>
              <a:rPr lang="en-US" sz="1600" b="1" dirty="0">
                <a:solidFill>
                  <a:srgbClr val="000000"/>
                </a:solidFill>
                <a:highlight>
                  <a:srgbClr val="FFFFFF"/>
                </a:highlight>
              </a:rPr>
              <a:t>, </a:t>
            </a:r>
            <a:r>
              <a:rPr lang="en-US" sz="1600" b="1" u="sng" dirty="0">
                <a:solidFill>
                  <a:schemeClr val="hlink"/>
                </a:solidFill>
                <a:highlight>
                  <a:srgbClr val="FFFFFF"/>
                </a:highlight>
                <a:hlinkClick r:id="rId3"/>
              </a:rPr>
              <a:t>stefano.braghiroli@ut.ee</a:t>
            </a:r>
            <a:r>
              <a:rPr lang="en-US" sz="1600" b="1" dirty="0">
                <a:solidFill>
                  <a:srgbClr val="000000"/>
                </a:solidFill>
                <a:highlight>
                  <a:srgbClr val="FFFFFF"/>
                </a:highlight>
              </a:rPr>
              <a:t> </a:t>
            </a:r>
            <a:endParaRPr sz="1600" b="1" dirty="0">
              <a:solidFill>
                <a:srgbClr val="000000"/>
              </a:solidFill>
              <a:highlight>
                <a:srgbClr val="FFFFFF"/>
              </a:highlight>
            </a:endParaRPr>
          </a:p>
          <a:p>
            <a:pPr marL="0" lvl="0" indent="0" algn="l" rtl="0">
              <a:lnSpc>
                <a:spcPct val="115000"/>
              </a:lnSpc>
              <a:spcBef>
                <a:spcPts val="1200"/>
              </a:spcBef>
              <a:spcAft>
                <a:spcPts val="0"/>
              </a:spcAft>
              <a:buNone/>
            </a:pPr>
            <a:r>
              <a:rPr lang="en-US" sz="1600" b="1" i="1" dirty="0">
                <a:solidFill>
                  <a:srgbClr val="000000"/>
                </a:solidFill>
                <a:highlight>
                  <a:srgbClr val="FFFFFF"/>
                </a:highlight>
              </a:rPr>
              <a:t>Administrative coordinator</a:t>
            </a:r>
            <a:r>
              <a:rPr lang="en-US" sz="1600" b="1" dirty="0">
                <a:solidFill>
                  <a:srgbClr val="000000"/>
                </a:solidFill>
                <a:highlight>
                  <a:srgbClr val="FFFFFF"/>
                </a:highlight>
              </a:rPr>
              <a:t>: Anna </a:t>
            </a:r>
            <a:r>
              <a:rPr lang="en-US" sz="1600" b="1" dirty="0" err="1">
                <a:solidFill>
                  <a:srgbClr val="000000"/>
                </a:solidFill>
                <a:highlight>
                  <a:srgbClr val="FFFFFF"/>
                </a:highlight>
              </a:rPr>
              <a:t>Beitane</a:t>
            </a:r>
            <a:r>
              <a:rPr lang="en-US" sz="1600" b="1" dirty="0">
                <a:solidFill>
                  <a:srgbClr val="000000"/>
                </a:solidFill>
                <a:highlight>
                  <a:srgbClr val="FFFFFF"/>
                </a:highlight>
              </a:rPr>
              <a:t> </a:t>
            </a:r>
            <a:r>
              <a:rPr lang="en-US" sz="1600" b="1" u="sng" dirty="0">
                <a:solidFill>
                  <a:schemeClr val="hlink"/>
                </a:solidFill>
                <a:highlight>
                  <a:srgbClr val="FFFFFF"/>
                </a:highlight>
                <a:hlinkClick r:id="rId4"/>
              </a:rPr>
              <a:t>anna.beitane@ut.ee</a:t>
            </a:r>
            <a:endParaRPr lang="en-US" sz="1600" b="1" u="sng" dirty="0">
              <a:solidFill>
                <a:schemeClr val="hlink"/>
              </a:solidFill>
              <a:highlight>
                <a:srgbClr val="FFFFFF"/>
              </a:highlight>
            </a:endParaRPr>
          </a:p>
          <a:p>
            <a:pPr marL="0" lvl="0" indent="0" algn="l" rtl="0">
              <a:lnSpc>
                <a:spcPct val="115000"/>
              </a:lnSpc>
              <a:spcBef>
                <a:spcPts val="1200"/>
              </a:spcBef>
              <a:spcAft>
                <a:spcPts val="0"/>
              </a:spcAft>
              <a:buNone/>
            </a:pPr>
            <a:r>
              <a:rPr lang="en-US" sz="1600" b="1" u="sng" dirty="0">
                <a:solidFill>
                  <a:schemeClr val="hlink"/>
                </a:solidFill>
                <a:highlight>
                  <a:srgbClr val="FFFFFF"/>
                </a:highlight>
              </a:rPr>
              <a:t>Check our website!</a:t>
            </a:r>
          </a:p>
          <a:p>
            <a:pPr marL="0" lvl="0" indent="0" algn="l" rtl="0">
              <a:lnSpc>
                <a:spcPct val="115000"/>
              </a:lnSpc>
              <a:spcBef>
                <a:spcPts val="1200"/>
              </a:spcBef>
              <a:spcAft>
                <a:spcPts val="0"/>
              </a:spcAft>
              <a:buNone/>
            </a:pPr>
            <a:endParaRPr sz="1700" dirty="0">
              <a:solidFill>
                <a:srgbClr val="FFFFFF"/>
              </a:solidFill>
              <a:highlight>
                <a:srgbClr val="FFFFFF"/>
              </a:highlight>
            </a:endParaRPr>
          </a:p>
          <a:p>
            <a:pPr marL="457200" lvl="0" indent="-279400" algn="l" rtl="0">
              <a:lnSpc>
                <a:spcPct val="90000"/>
              </a:lnSpc>
              <a:spcBef>
                <a:spcPts val="1200"/>
              </a:spcBef>
              <a:spcAft>
                <a:spcPts val="0"/>
              </a:spcAft>
              <a:buClr>
                <a:schemeClr val="dk1"/>
              </a:buClr>
              <a:buSzPts val="2800"/>
              <a:buFont typeface="Arial"/>
              <a:buNone/>
            </a:pPr>
            <a:endParaRPr dirty="0"/>
          </a:p>
        </p:txBody>
      </p:sp>
      <p:sp>
        <p:nvSpPr>
          <p:cNvPr id="312" name="Google Shape;312;p16"/>
          <p:cNvSpPr txBox="1">
            <a:spLocks noGrp="1"/>
          </p:cNvSpPr>
          <p:nvPr>
            <p:ph type="sldNum" idx="12"/>
          </p:nvPr>
        </p:nvSpPr>
        <p:spPr>
          <a:xfrm>
            <a:off x="10210800" y="6279423"/>
            <a:ext cx="1371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15</a:t>
            </a:fld>
            <a:endParaRPr/>
          </a:p>
        </p:txBody>
      </p:sp>
      <p:pic>
        <p:nvPicPr>
          <p:cNvPr id="3" name="Picture 2">
            <a:extLst>
              <a:ext uri="{FF2B5EF4-FFF2-40B4-BE49-F238E27FC236}">
                <a16:creationId xmlns:a16="http://schemas.microsoft.com/office/drawing/2014/main" id="{7429CD93-119C-3748-AE1D-E635BFB0E741}"/>
              </a:ext>
            </a:extLst>
          </p:cNvPr>
          <p:cNvPicPr>
            <a:picLocks noChangeAspect="1"/>
          </p:cNvPicPr>
          <p:nvPr/>
        </p:nvPicPr>
        <p:blipFill>
          <a:blip r:embed="rId5"/>
          <a:stretch>
            <a:fillRect/>
          </a:stretch>
        </p:blipFill>
        <p:spPr>
          <a:xfrm>
            <a:off x="304150" y="4007365"/>
            <a:ext cx="2743200" cy="2743200"/>
          </a:xfrm>
          <a:prstGeom prst="rect">
            <a:avLst/>
          </a:prstGeom>
        </p:spPr>
      </p:pic>
    </p:spTree>
  </p:cSld>
  <p:clrMapOvr>
    <a:masterClrMapping/>
  </p:clrMapOvr>
</p:sld>
</file>

<file path=ppt/theme/theme1.xml><?xml version="1.0" encoding="utf-8"?>
<a:theme xmlns:a="http://schemas.openxmlformats.org/drawingml/2006/main" name="UT_2019 Theme">
  <a:themeElements>
    <a:clrScheme name="UT_2019">
      <a:dk1>
        <a:srgbClr val="2C5696"/>
      </a:dk1>
      <a:lt1>
        <a:srgbClr val="FFFFFF"/>
      </a:lt1>
      <a:dk2>
        <a:srgbClr val="102064"/>
      </a:dk2>
      <a:lt2>
        <a:srgbClr val="FFFFFF"/>
      </a:lt2>
      <a:accent1>
        <a:srgbClr val="00A6E9"/>
      </a:accent1>
      <a:accent2>
        <a:srgbClr val="ED7D31"/>
      </a:accent2>
      <a:accent3>
        <a:srgbClr val="E52143"/>
      </a:accent3>
      <a:accent4>
        <a:srgbClr val="AE78B1"/>
      </a:accent4>
      <a:accent5>
        <a:srgbClr val="87BC1F"/>
      </a:accent5>
      <a:accent6>
        <a:srgbClr val="FAA41A"/>
      </a:accent6>
      <a:hlink>
        <a:srgbClr val="FF6F20"/>
      </a:hlink>
      <a:folHlink>
        <a:srgbClr val="00A6E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c550408d-38dc-4fd1-8fe0-88e1d76fec98">
      <Terms xmlns="http://schemas.microsoft.com/office/infopath/2007/PartnerControls"/>
    </lcf76f155ced4ddcb4097134ff3c332f>
    <TaxCatchAll xmlns="c4c9f016-9ec0-4cea-b9c6-0d3efa2e1c3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971140F7BBE80E459B88253D7958A378" ma:contentTypeVersion="17" ma:contentTypeDescription="Loo uus dokument" ma:contentTypeScope="" ma:versionID="5efe48970aa099f8ea73c771bbc62cb9">
  <xsd:schema xmlns:xsd="http://www.w3.org/2001/XMLSchema" xmlns:xs="http://www.w3.org/2001/XMLSchema" xmlns:p="http://schemas.microsoft.com/office/2006/metadata/properties" xmlns:ns2="c550408d-38dc-4fd1-8fe0-88e1d76fec98" xmlns:ns3="c4c9f016-9ec0-4cea-b9c6-0d3efa2e1c35" targetNamespace="http://schemas.microsoft.com/office/2006/metadata/properties" ma:root="true" ma:fieldsID="460e64f273e916ca9e6acc315defc36f" ns2:_="" ns3:_="">
    <xsd:import namespace="c550408d-38dc-4fd1-8fe0-88e1d76fec98"/>
    <xsd:import namespace="c4c9f016-9ec0-4cea-b9c6-0d3efa2e1c3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ServiceLocation" minOccurs="0"/>
                <xsd:element ref="ns2:lcf76f155ced4ddcb4097134ff3c332f" minOccurs="0"/>
                <xsd:element ref="ns3:TaxCatchAll" minOccurs="0"/>
                <xsd:element ref="ns2:MediaLengthInSecond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550408d-38dc-4fd1-8fe0-88e1d76fec9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lcf76f155ced4ddcb4097134ff3c332f" ma:index="21" nillable="true" ma:taxonomy="true" ma:internalName="lcf76f155ced4ddcb4097134ff3c332f" ma:taxonomyFieldName="MediaServiceImageTags" ma:displayName="Pildisildid" ma:readOnly="false" ma:fieldId="{5cf76f15-5ced-4ddc-b409-7134ff3c332f}" ma:taxonomyMulti="true" ma:sspId="c7e1068c-fbba-49b8-a159-82714d831ecd" ma:termSetId="09814cd3-568e-fe90-9814-8d621ff8fb84" ma:anchorId="fba54fb3-c3e1-fe81-a776-ca4b69148c4d" ma:open="true" ma:isKeyword="false">
      <xsd:complexType>
        <xsd:sequence>
          <xsd:element ref="pc:Terms" minOccurs="0" maxOccurs="1"/>
        </xsd:sequence>
      </xsd:complexType>
    </xsd:element>
    <xsd:element name="MediaLengthInSeconds" ma:index="23" nillable="true" ma:displayName="MediaLengthInSeconds" ma:hidden="true" ma:internalName="MediaLengthInSeconds" ma:readOnly="true">
      <xsd:simpleType>
        <xsd:restriction base="dms:Unknown"/>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4c9f016-9ec0-4cea-b9c6-0d3efa2e1c35" elementFormDefault="qualified">
    <xsd:import namespace="http://schemas.microsoft.com/office/2006/documentManagement/types"/>
    <xsd:import namespace="http://schemas.microsoft.com/office/infopath/2007/PartnerControls"/>
    <xsd:element name="SharedWithUsers" ma:index="16" nillable="true" ma:displayName="Ühiskasutuses"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Ühiskasutusse andmise üksikasjad" ma:internalName="SharedWithDetails" ma:readOnly="true">
      <xsd:simpleType>
        <xsd:restriction base="dms:Note">
          <xsd:maxLength value="255"/>
        </xsd:restriction>
      </xsd:simpleType>
    </xsd:element>
    <xsd:element name="TaxCatchAll" ma:index="22" nillable="true" ma:displayName="Taxonomy Catch All Column" ma:hidden="true" ma:list="{9940169a-0800-45a0-8e80-786f87574bd7}" ma:internalName="TaxCatchAll" ma:showField="CatchAllData" ma:web="c4c9f016-9ec0-4cea-b9c6-0d3efa2e1c3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utüüp"/>
        <xsd:element ref="dc:title" minOccurs="0" maxOccurs="1" ma:index="4" ma:displayName="Pealkiri"/>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7601D0D-A0CE-4C5B-BF88-6F2648A87714}">
  <ds:schemaRefs>
    <ds:schemaRef ds:uri="http://schemas.microsoft.com/sharepoint/v3/contenttype/forms"/>
  </ds:schemaRefs>
</ds:datastoreItem>
</file>

<file path=customXml/itemProps2.xml><?xml version="1.0" encoding="utf-8"?>
<ds:datastoreItem xmlns:ds="http://schemas.openxmlformats.org/officeDocument/2006/customXml" ds:itemID="{30F33B59-044A-4397-A31E-61040238C6E4}">
  <ds:schemaRefs>
    <ds:schemaRef ds:uri="http://schemas.microsoft.com/office/2006/metadata/properties"/>
    <ds:schemaRef ds:uri="http://schemas.microsoft.com/office/infopath/2007/PartnerControls"/>
    <ds:schemaRef ds:uri="c550408d-38dc-4fd1-8fe0-88e1d76fec98"/>
    <ds:schemaRef ds:uri="c4c9f016-9ec0-4cea-b9c6-0d3efa2e1c35"/>
  </ds:schemaRefs>
</ds:datastoreItem>
</file>

<file path=customXml/itemProps3.xml><?xml version="1.0" encoding="utf-8"?>
<ds:datastoreItem xmlns:ds="http://schemas.openxmlformats.org/officeDocument/2006/customXml" ds:itemID="{2050A9EE-DC5E-4A8F-8C39-99A102B98A1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550408d-38dc-4fd1-8fe0-88e1d76fec98"/>
    <ds:schemaRef ds:uri="c4c9f016-9ec0-4cea-b9c6-0d3efa2e1c3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400</TotalTime>
  <Words>1721</Words>
  <Application>Microsoft Macintosh PowerPoint</Application>
  <PresentationFormat>Widescreen</PresentationFormat>
  <Paragraphs>139</Paragraphs>
  <Slides>15</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Rubik</vt:lpstr>
      <vt:lpstr>Calibri</vt:lpstr>
      <vt:lpstr>Arial Black</vt:lpstr>
      <vt:lpstr>Arial</vt:lpstr>
      <vt:lpstr>Cambria</vt:lpstr>
      <vt:lpstr>Trebuchet MS</vt:lpstr>
      <vt:lpstr>UT_2019 Theme</vt:lpstr>
      <vt:lpstr>Presenting the final results of NearEU Module </vt:lpstr>
      <vt:lpstr>Information about NearEU Module </vt:lpstr>
      <vt:lpstr>Partners</vt:lpstr>
      <vt:lpstr>Teaching and learning materials </vt:lpstr>
      <vt:lpstr>NearEU new and updated courses</vt:lpstr>
      <vt:lpstr>NearEU MOOCs</vt:lpstr>
      <vt:lpstr>NearEU MOOCs</vt:lpstr>
      <vt:lpstr>NearEU Master classes and NearEU Talks</vt:lpstr>
      <vt:lpstr>List of NearEU master classes</vt:lpstr>
      <vt:lpstr>List of NearEU master classes</vt:lpstr>
      <vt:lpstr>NearEU Graduate Conference</vt:lpstr>
      <vt:lpstr>NearEU Graduate Conference</vt:lpstr>
      <vt:lpstr>NearEU Simulations &amp; study trips</vt:lpstr>
      <vt:lpstr>Conclusions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NearEU progress meeting</dc:title>
  <dc:creator>Heiko Unt</dc:creator>
  <cp:lastModifiedBy>Anna Beitane</cp:lastModifiedBy>
  <cp:revision>28</cp:revision>
  <dcterms:created xsi:type="dcterms:W3CDTF">2018-12-27T16:27:33Z</dcterms:created>
  <dcterms:modified xsi:type="dcterms:W3CDTF">2023-09-27T16:49:01Z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0x010100971140F7BBE80E459B88253D7958A378</vt:lpwstr>
  </property>
  <property fmtid="{D5CDD505-2E9C-101B-9397-08002B2CF9AE}" pid="3" name="MediaServiceImageTags">
    <vt:lpwstr/>
  </property>
</Properties>
</file>